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3C19-FD67-4906-A289-AC8BB9D0F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3</a:t>
            </a:r>
            <a:br>
              <a:rPr lang="ru-RU" dirty="0"/>
            </a:br>
            <a:r>
              <a:rPr lang="ru-RU" dirty="0"/>
              <a:t>анализ логов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747B2-DFA7-45F6-B2A1-088A9C79E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Климантов Артём (</a:t>
            </a:r>
            <a:r>
              <a:rPr lang="en-US" dirty="0"/>
              <a:t>Lapis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67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C5BD-D355-4C46-B56B-ECDACEDD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3267"/>
            <a:ext cx="8610600" cy="1293028"/>
          </a:xfrm>
        </p:spPr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44FA-5C78-43BA-8319-7D19C037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0866"/>
            <a:ext cx="10820400" cy="518160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/>
              <a:t>Суррогатный ключ устройства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Название устройства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Количество пользователей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Доля пользователей данного устройства от общего числа пользователей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Количество совершенных действий для данного устройства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Доля совершенных действий с данного устройства относительно других устройств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Список из 5 самых популярных браузеров, используемых на данном устройстве различными пользователями, с указанием доли использования для данного браузера относительно остальных браузеров 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Количество ответов сервера, отличных от 200 на данном устройстве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Для каждого из ответов сервера, отличных от 200, сформировать поле, в котором будет содержаться количество ответов данного типа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09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2149-EBC1-41AD-9CE5-D22006B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проблемы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4650-BC92-477F-A319-08487521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r>
              <a:rPr lang="ru-RU" dirty="0"/>
              <a:t>Каждая запись в файле хоть и содержит не так много информации, но из-за большого количества записей, а именно 10365152 различных строк, анализ файла как минимум не возможен на слабых кластерах, а как максимум занимает около 40 минут, что не является хорошим показателем если хочется проверять гипотезы.</a:t>
            </a:r>
          </a:p>
          <a:p>
            <a:r>
              <a:rPr lang="ru-RU" dirty="0"/>
              <a:t>Для приемлемых сроков создания и отладки основного скрипта для </a:t>
            </a:r>
            <a:r>
              <a:rPr lang="ru-RU" dirty="0" err="1"/>
              <a:t>парсинга</a:t>
            </a:r>
            <a:r>
              <a:rPr lang="ru-RU" dirty="0"/>
              <a:t> пришлось «отрезать» небольшой кусок в 5к строк и проверять работу на нём, так как мой компьютер хоть и не является слабым, но в силу некоторых железных ограничений выполнить преобразования на полном файле не представляется возможным</a:t>
            </a:r>
          </a:p>
        </p:txBody>
      </p:sp>
    </p:spTree>
    <p:extLst>
      <p:ext uri="{BB962C8B-B14F-4D97-AF65-F5344CB8AC3E}">
        <p14:creationId xmlns:p14="http://schemas.microsoft.com/office/powerpoint/2010/main" val="2435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00A8-9BB2-4BD0-B789-83ED9907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99DA-44C2-4F4B-AF1A-199E4209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err="1"/>
              <a:t>Распарсить</a:t>
            </a:r>
            <a:r>
              <a:rPr lang="ru-RU" sz="2400" dirty="0"/>
              <a:t> текстовые строки на нужные данные с использованием регулярных выражений и </a:t>
            </a:r>
            <a:r>
              <a:rPr lang="ru-RU" sz="2400" dirty="0" err="1"/>
              <a:t>парсинга</a:t>
            </a:r>
            <a:r>
              <a:rPr lang="ru-RU" sz="2400" dirty="0"/>
              <a:t> через методы библиотеки </a:t>
            </a:r>
            <a:r>
              <a:rPr lang="en-US" sz="2400" dirty="0" err="1"/>
              <a:t>httpagentparser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Вычислить необходимые количественные метрики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Создать и заполнить витрину данных в соответствии с запросами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18508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9E0C-9372-43CF-9A2B-DD28BF3A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06EE-27B5-4CAD-B48F-1B0956048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силу объемности изначального журнала данных в виде обработчика был выбран </a:t>
            </a:r>
            <a:r>
              <a:rPr lang="en-US" dirty="0"/>
              <a:t>Spark</a:t>
            </a:r>
            <a:r>
              <a:rPr lang="ru-RU" dirty="0"/>
              <a:t> и его имплементация для питона </a:t>
            </a:r>
            <a:r>
              <a:rPr lang="en-US" dirty="0" err="1"/>
              <a:t>PySpark</a:t>
            </a:r>
            <a:r>
              <a:rPr lang="ru-RU" dirty="0"/>
              <a:t>.</a:t>
            </a:r>
          </a:p>
          <a:p>
            <a:r>
              <a:rPr lang="ru-RU" dirty="0"/>
              <a:t>Анализ и расчёт всех необходимых метрик проводился с использованием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ru-RU" dirty="0"/>
              <a:t>и библиотек </a:t>
            </a:r>
            <a:r>
              <a:rPr lang="en-US" dirty="0"/>
              <a:t>Pandas </a:t>
            </a:r>
            <a:r>
              <a:rPr lang="ru-RU" dirty="0"/>
              <a:t>и </a:t>
            </a:r>
            <a:r>
              <a:rPr lang="en-US" dirty="0" err="1"/>
              <a:t>PySpark</a:t>
            </a:r>
            <a:r>
              <a:rPr lang="ru-RU" dirty="0"/>
              <a:t>.</a:t>
            </a:r>
          </a:p>
          <a:p>
            <a:r>
              <a:rPr lang="ru-RU" dirty="0" err="1"/>
              <a:t>Парсинг</a:t>
            </a:r>
            <a:r>
              <a:rPr lang="ru-RU" dirty="0"/>
              <a:t> строк производился с использованием регулярных выражений и библиотеки </a:t>
            </a:r>
            <a:r>
              <a:rPr lang="en-US" dirty="0" err="1"/>
              <a:t>httpagentparser</a:t>
            </a:r>
            <a:endParaRPr lang="ru-RU" dirty="0"/>
          </a:p>
          <a:p>
            <a:r>
              <a:rPr lang="ru-RU" dirty="0"/>
              <a:t>Для передачи информации в базу данных использовался </a:t>
            </a:r>
            <a:r>
              <a:rPr lang="en-US" dirty="0"/>
              <a:t>psycopg2</a:t>
            </a:r>
            <a:r>
              <a:rPr lang="ru-RU" dirty="0"/>
              <a:t>.</a:t>
            </a:r>
          </a:p>
          <a:p>
            <a:r>
              <a:rPr lang="ru-RU" dirty="0"/>
              <a:t>Для хранения витрины была создана таблица в </a:t>
            </a:r>
            <a:r>
              <a:rPr lang="en-US" dirty="0" err="1"/>
              <a:t>PostgresSQL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35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2789-D1C8-4030-AF66-1CA417F5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764373"/>
            <a:ext cx="3276600" cy="1293028"/>
          </a:xfrm>
        </p:spPr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2A57-B386-4CC8-A2F7-BD76AFE2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8600"/>
            <a:ext cx="4893733" cy="4720085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ru-RU" dirty="0"/>
              <a:t> содержащий необходимые ячейки после запуска которых в базе данных будет создан и заполнена таблица с метриками.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Файл с данными витрины </a:t>
            </a:r>
            <a:r>
              <a:rPr lang="en-US" dirty="0"/>
              <a:t>df_mart.csv</a:t>
            </a:r>
          </a:p>
          <a:p>
            <a:endParaRPr lang="en-US" dirty="0"/>
          </a:p>
          <a:p>
            <a:r>
              <a:rPr lang="ru-RU" dirty="0"/>
              <a:t>Витрина данных </a:t>
            </a:r>
            <a:r>
              <a:rPr lang="en-US" dirty="0" err="1"/>
              <a:t>Log_mart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12747-AB6E-4453-9E5F-EEC9F984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10" y="458387"/>
            <a:ext cx="2269918" cy="1904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37E0B-D14D-4772-B6AD-51FAE464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10" y="2551687"/>
            <a:ext cx="5772890" cy="3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7F7D-02DA-4E42-97FF-533EC49E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133" y="347133"/>
            <a:ext cx="8610600" cy="1293028"/>
          </a:xfrm>
        </p:spPr>
        <p:txBody>
          <a:bodyPr/>
          <a:lstStyle/>
          <a:p>
            <a:r>
              <a:rPr lang="ru-RU" dirty="0"/>
              <a:t>Выводы в ходе выполнения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CC47-2EDB-4C26-A256-8D19F9AF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1422400"/>
            <a:ext cx="11819465" cy="5088467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dirty="0"/>
              <a:t>Самое важное это верно оценить мощность своего компьютера как с точки зрения таких комплектующих как оперативная память и количество ядер процессора, так и с точки зрения свободного места для создания кэша и прочего.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ru-RU" dirty="0"/>
              <a:t>очень хитрый и если переменная нигде не используется то до момента востребованности он ее даже трогать не станет, данная особенность сыграла со мной очень злую шутку, которая закончилась очень резким и неожиданным синим экраном смерти </a:t>
            </a:r>
            <a:r>
              <a:rPr lang="ru-RU" dirty="0" err="1"/>
              <a:t>винды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Show()</a:t>
            </a:r>
            <a:r>
              <a:rPr lang="ru-RU" dirty="0"/>
              <a:t> – очень странный метод, который может «выплюнуть» 100 строк за секунду, а может над тремя думать пять минут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Если есть возможность, то обязательно сохранять промежуточные данные, ибо считать 20 минут каждый раз очень больно и долго.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/>
              <a:t>Чем меньше лишнего тем лучше, не стоит плодить ворох переменных на любую свою идею, все лучше тестировать в изолированной среде.</a:t>
            </a:r>
          </a:p>
        </p:txBody>
      </p:sp>
    </p:spTree>
    <p:extLst>
      <p:ext uri="{BB962C8B-B14F-4D97-AF65-F5344CB8AC3E}">
        <p14:creationId xmlns:p14="http://schemas.microsoft.com/office/powerpoint/2010/main" val="10640561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</TotalTime>
  <Words>446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Проект 3 анализ логов</vt:lpstr>
      <vt:lpstr>Цели проекта</vt:lpstr>
      <vt:lpstr>Основные проблемы проекта</vt:lpstr>
      <vt:lpstr>План реализации проекта</vt:lpstr>
      <vt:lpstr>Стек технологий</vt:lpstr>
      <vt:lpstr>результат</vt:lpstr>
      <vt:lpstr>Выводы в ходе выполнения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3 анализ логов</dc:title>
  <dc:creator>Артём Климантов</dc:creator>
  <cp:lastModifiedBy>Артём Климантов</cp:lastModifiedBy>
  <cp:revision>7</cp:revision>
  <dcterms:created xsi:type="dcterms:W3CDTF">2023-09-10T20:19:06Z</dcterms:created>
  <dcterms:modified xsi:type="dcterms:W3CDTF">2023-09-10T20:46:57Z</dcterms:modified>
</cp:coreProperties>
</file>