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5" r:id="rId10"/>
    <p:sldId id="263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ADA58-16AE-4EC9-8573-DBF8FAA7E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DEFE27-C61E-49E8-B336-9108D42C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804CB7-12C3-4B27-B433-0A7D5AFB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7C3E-5ED7-4A67-871D-2F1D12C20600}" type="datetimeFigureOut">
              <a:rPr lang="uk-UA" smtClean="0"/>
              <a:t>28.11.2024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5143EC-1F36-46EF-9849-EC2E54B6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DBFB0E-23AF-4B81-91D4-DE5BE313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2F64-08E5-45E2-B1A9-200B51ECDD0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188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E637C-ED81-46A0-97EA-2A46DA80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A2663B-528E-4EFA-B0B3-922D82884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B4F0F8-4B48-4B08-9567-8CD03095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7C3E-5ED7-4A67-871D-2F1D12C20600}" type="datetimeFigureOut">
              <a:rPr lang="uk-UA" smtClean="0"/>
              <a:t>28.11.2024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A24FE9-A575-4044-BEEF-C2A4286C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293DFC-8D7A-4F56-A190-4FCE8E4C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2F64-08E5-45E2-B1A9-200B51ECDD0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711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0B2C70-8920-4611-B944-793580F33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153DC3-F1AA-42DA-B7D1-348B653C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E32285-17FE-4C34-BA1D-CA05F5D9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7C3E-5ED7-4A67-871D-2F1D12C20600}" type="datetimeFigureOut">
              <a:rPr lang="uk-UA" smtClean="0"/>
              <a:t>28.11.2024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92A448-89A9-4656-AC99-678A5075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0CC004-9F54-4AFE-92B1-FE92AE8C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2F64-08E5-45E2-B1A9-200B51ECDD0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047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2434D-126A-42D7-8707-14C221A3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BE0CA2-34EE-439E-91D5-27D9E592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AF5714-88A8-4B74-96E2-1C621534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7C3E-5ED7-4A67-871D-2F1D12C20600}" type="datetimeFigureOut">
              <a:rPr lang="uk-UA" smtClean="0"/>
              <a:t>28.11.2024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A9D3D2-8FEE-4A9B-8699-0F60BF72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02EB14-B6E6-4342-B626-961D88E6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2F64-08E5-45E2-B1A9-200B51ECDD0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163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88297-57AE-4084-ACCE-7FC62B0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B6B096-FB0E-4F9B-A482-87DB8A090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B808F7-2FEC-41D3-8056-DDD7F2C3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7C3E-5ED7-4A67-871D-2F1D12C20600}" type="datetimeFigureOut">
              <a:rPr lang="uk-UA" smtClean="0"/>
              <a:t>28.11.2024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D1F25D-D09C-405D-9BC3-83205702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8A58FD-B3E0-4E08-A491-32E3BCFB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2F64-08E5-45E2-B1A9-200B51ECDD0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129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CF24B-E30F-431C-ACEB-D2927372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3FAEE-02D6-4D6B-93BD-7F88D5034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24CCC4-BE2C-454D-83D9-771F5A77A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9D6CCE-FD94-43CB-A38C-EDE371B0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7C3E-5ED7-4A67-871D-2F1D12C20600}" type="datetimeFigureOut">
              <a:rPr lang="uk-UA" smtClean="0"/>
              <a:t>28.11.2024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D9D08-BB29-44A9-9C99-20268DA5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5980FD-670C-4A63-BC3E-BE2CFA89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2F64-08E5-45E2-B1A9-200B51ECDD0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024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EA7C0-00C9-490A-8CE7-26C1AA14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97EFAC-FA0B-4022-AC02-A97BEAE3F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48F038-38F7-44CE-B342-3708C476E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D9106C-4E58-46B2-8215-5942089F2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B09B78-124E-4A5E-A335-AEDAA0AC5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004728-D7D2-435A-91A7-A3B7179B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7C3E-5ED7-4A67-871D-2F1D12C20600}" type="datetimeFigureOut">
              <a:rPr lang="uk-UA" smtClean="0"/>
              <a:t>28.11.2024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A348E2-D506-43E2-82EC-219BE308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344A6B-2F0F-4915-95CB-9038A3F6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2F64-08E5-45E2-B1A9-200B51ECDD0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57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F1BB2-E84D-4889-9097-B6E21004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A548E9-0087-4714-B80A-D4A16F8C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7C3E-5ED7-4A67-871D-2F1D12C20600}" type="datetimeFigureOut">
              <a:rPr lang="uk-UA" smtClean="0"/>
              <a:t>28.11.2024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10BD17-8E0F-4917-AE42-7A88D6E5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AE5C39-858D-41A3-9660-01C009DC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2F64-08E5-45E2-B1A9-200B51ECDD0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204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013B0A-9702-4948-85EB-20651B7A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7C3E-5ED7-4A67-871D-2F1D12C20600}" type="datetimeFigureOut">
              <a:rPr lang="uk-UA" smtClean="0"/>
              <a:t>28.11.2024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37B2FA-17F1-41CA-9CF6-209EFADF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A40B6E-488B-481E-9BFB-259A5AAB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2F64-08E5-45E2-B1A9-200B51ECDD0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09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2304C-1C03-460F-9D41-685EEF1A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06108B-9DD4-43CD-9C5F-40B8A10B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BE3246-8D8D-4D98-B907-7531D4670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5EFCF9-24B4-4363-ADF5-5D3FFFC0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7C3E-5ED7-4A67-871D-2F1D12C20600}" type="datetimeFigureOut">
              <a:rPr lang="uk-UA" smtClean="0"/>
              <a:t>28.11.2024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3D66A0-F026-436A-A711-933245C2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785587-BB09-42CC-BF2C-08CA5C9F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2F64-08E5-45E2-B1A9-200B51ECDD0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351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833A5-EF65-4A5B-9CF7-2EDD490C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D6CCEC-09EC-4C12-AC87-14BFA201B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289A6C-7B28-49B3-9FFE-7B1A1B2F2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808EC2-F665-4BEF-9A5E-E006833E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7C3E-5ED7-4A67-871D-2F1D12C20600}" type="datetimeFigureOut">
              <a:rPr lang="uk-UA" smtClean="0"/>
              <a:t>28.11.2024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19D5D1-5FC3-408F-A779-F9C121AA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4584D8-EA61-442B-B5C4-20AB63ED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2F64-08E5-45E2-B1A9-200B51ECDD0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019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4DB94-9A72-41F8-9CCA-D4F62579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5EA6DF-4311-4F9A-A0AF-86C747964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241B47-F564-4E74-8C14-025DD2212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7C3E-5ED7-4A67-871D-2F1D12C20600}" type="datetimeFigureOut">
              <a:rPr lang="uk-UA" smtClean="0"/>
              <a:t>28.11.2024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DCB251-65B1-4CD1-A99B-2AC0218A6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0E24D5-6B50-4F7E-B6A2-5DBD427A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62F64-08E5-45E2-B1A9-200B51ECDD0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903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51BD3-A471-47B5-B7D9-3799A3FE5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</a:t>
            </a:r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Соціальна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мережа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Y”</a:t>
            </a:r>
            <a:endParaRPr lang="uk-UA" dirty="0">
              <a:solidFill>
                <a:schemeClr val="bg2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AC6C23-74B0-4F85-B11E-837528E62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35637"/>
            <a:ext cx="9144000" cy="1655762"/>
          </a:xfrm>
        </p:spPr>
        <p:txBody>
          <a:bodyPr/>
          <a:lstStyle/>
          <a:p>
            <a:pPr algn="l"/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Виконав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uk-UA" dirty="0">
                <a:solidFill>
                  <a:schemeClr val="bg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студент групи ІПЗс-24-1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Керівник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uk-UA" dirty="0">
                <a:solidFill>
                  <a:schemeClr val="bg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канд</a:t>
            </a:r>
            <a:r>
              <a:rPr lang="uk-UA" dirty="0">
                <a:solidFill>
                  <a:schemeClr val="bg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uk-UA" dirty="0" err="1">
                <a:solidFill>
                  <a:schemeClr val="bg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техн</a:t>
            </a:r>
            <a:r>
              <a:rPr lang="uk-UA" dirty="0">
                <a:solidFill>
                  <a:schemeClr val="bg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наук. доцент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DE1AB27-0695-4AA1-99AF-BBC93FA6D1FE}"/>
              </a:ext>
            </a:extLst>
          </p:cNvPr>
          <p:cNvSpPr txBox="1">
            <a:spLocks/>
          </p:cNvSpPr>
          <p:nvPr/>
        </p:nvSpPr>
        <p:spPr>
          <a:xfrm>
            <a:off x="3881251" y="5730400"/>
            <a:ext cx="831074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>
                <a:solidFill>
                  <a:schemeClr val="bg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Максим ЛАПКО</a:t>
            </a:r>
          </a:p>
          <a:p>
            <a:pPr algn="r"/>
            <a:r>
              <a:rPr lang="uk-UA" dirty="0">
                <a:solidFill>
                  <a:schemeClr val="bg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Оксана ЯШИНА</a:t>
            </a:r>
          </a:p>
        </p:txBody>
      </p:sp>
    </p:spTree>
    <p:extLst>
      <p:ext uri="{BB962C8B-B14F-4D97-AF65-F5344CB8AC3E}">
        <p14:creationId xmlns:p14="http://schemas.microsoft.com/office/powerpoint/2010/main" val="310270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2770E-FB12-41CE-82D7-698C1973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F4E69-B201-4EE2-80A6-95AE67016EA3}"/>
              </a:ext>
            </a:extLst>
          </p:cNvPr>
          <p:cNvSpPr txBox="1"/>
          <p:nvPr/>
        </p:nvSpPr>
        <p:spPr>
          <a:xfrm>
            <a:off x="838200" y="1690688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результаті виконання курсового </a:t>
            </a:r>
            <a:r>
              <a:rPr lang="uk-UA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</a:t>
            </a:r>
            <a:r>
              <a:rPr lang="uk-UA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було створено соціальну мережу, яка поєднує в собі сучасний функціонал для взаємодії користувачів, зручність використання та високу продуктивність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дозволяє реєструватися, авторизуватися, створювати, редагувати та видаляти пости, керувати профілем та взаємодіяти з іншими користувачами.</a:t>
            </a:r>
            <a:br>
              <a:rPr lang="uk-UA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Проєкт</a:t>
            </a:r>
            <a:r>
              <a:rPr lang="uk-UA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досяг поставленої мети та має великий потенціал для подальшого розвитку, зокрема інтеграції нових функцій, таких як аналітика активності або рекомендації контенту.</a:t>
            </a:r>
          </a:p>
        </p:txBody>
      </p:sp>
    </p:spTree>
    <p:extLst>
      <p:ext uri="{BB962C8B-B14F-4D97-AF65-F5344CB8AC3E}">
        <p14:creationId xmlns:p14="http://schemas.microsoft.com/office/powerpoint/2010/main" val="190105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74CB1-1F0A-48F2-A822-6FD0A46A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CF6E9-B339-4438-8C9A-0C67157CB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2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sz="4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Метою </a:t>
            </a:r>
            <a:r>
              <a:rPr lang="uk-UA" sz="4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</a:t>
            </a:r>
            <a:r>
              <a:rPr lang="uk-UA" sz="4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uk-UA" sz="4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розробити та реалізувати соціальну мережу з базовими функціональними можливостями для комунікації так взаємодії між користувачами.</a:t>
            </a:r>
          </a:p>
          <a:p>
            <a:pPr marL="0" indent="0">
              <a:buNone/>
            </a:pPr>
            <a:endParaRPr lang="uk-UA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3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0AF98-6BC6-42C2-8567-35C2407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68" y="127619"/>
            <a:ext cx="10515600" cy="1325563"/>
          </a:xfrm>
        </p:spPr>
        <p:txBody>
          <a:bodyPr/>
          <a:lstStyle/>
          <a:p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</a:t>
            </a:r>
            <a:endParaRPr lang="uk-UA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DE1911-D1C8-4DDF-931C-478A26625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268" y="1813749"/>
            <a:ext cx="3701145" cy="45039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взаємодії</a:t>
            </a:r>
          </a:p>
          <a:p>
            <a:pPr marL="0" indent="0">
              <a:buNone/>
            </a:pPr>
            <a:endParaRPr lang="uk-UA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Соціальна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мережа </a:t>
            </a:r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користувачам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переглядати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коментувати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лайкати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редагувати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пости. </a:t>
            </a:r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сприяє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активній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взаємодії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обміну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думками </a:t>
            </a:r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користувачами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920F8E-D990-400E-8914-8686BFF2E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599" y="1813749"/>
            <a:ext cx="3701145" cy="45039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Індивідуалізація</a:t>
            </a:r>
          </a:p>
          <a:p>
            <a:pPr marL="0" indent="0">
              <a:buNone/>
            </a:pPr>
            <a:endParaRPr lang="uk-UA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 можуть змінювати свої </a:t>
            </a:r>
            <a:r>
              <a:rPr lang="uk-UA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аватари</a:t>
            </a:r>
            <a:r>
              <a:rPr lang="uk-UA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нікнейми</a:t>
            </a:r>
            <a:r>
              <a:rPr lang="uk-UA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також налаштовувати профіль за власним бажанням, що робить платформу персоналізованою і комфортною.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74F83E2D-8B9B-4E39-AE19-E051A1269406}"/>
              </a:ext>
            </a:extLst>
          </p:cNvPr>
          <p:cNvSpPr txBox="1">
            <a:spLocks/>
          </p:cNvSpPr>
          <p:nvPr/>
        </p:nvSpPr>
        <p:spPr>
          <a:xfrm>
            <a:off x="8197930" y="1813749"/>
            <a:ext cx="3701145" cy="4503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uk-UA" sz="2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та безпека</a:t>
            </a:r>
            <a:endParaRPr lang="uk-UA" sz="2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uk-UA" sz="2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uk-UA" sz="2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Завдяки функціоналу репортів і адміністрування забезпечується чистота контенту, </a:t>
            </a:r>
            <a:r>
              <a:rPr lang="uk-UA" sz="2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модерація</a:t>
            </a:r>
            <a:r>
              <a:rPr lang="uk-UA" sz="2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порушень і захист користувачів від небажаної інформації.</a:t>
            </a:r>
          </a:p>
        </p:txBody>
      </p:sp>
    </p:spTree>
    <p:extLst>
      <p:ext uri="{BB962C8B-B14F-4D97-AF65-F5344CB8AC3E}">
        <p14:creationId xmlns:p14="http://schemas.microsoft.com/office/powerpoint/2010/main" val="279747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6B658-4B19-4E48-884E-8ED60978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Зручність для користувачів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F9395C2-A9E0-4B01-A68B-89DCA75DA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21470"/>
              </p:ext>
            </p:extLst>
          </p:nvPr>
        </p:nvGraphicFramePr>
        <p:xfrm>
          <a:off x="838200" y="1690687"/>
          <a:ext cx="10515600" cy="4802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1361104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2862952"/>
                    </a:ext>
                  </a:extLst>
                </a:gridCol>
              </a:tblGrid>
              <a:tr h="240109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uk-UA" sz="2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Перегляд постів</a:t>
                      </a:r>
                      <a:endParaRPr lang="en-US" sz="2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endParaRPr lang="en-US" sz="2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Користувачі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можуть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швидко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переглядати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пости </a:t>
                      </a: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інших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лайкати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та </a:t>
                      </a: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коментувати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їх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а </a:t>
                      </a: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також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повідомляти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 </a:t>
                      </a: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порушення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sz="2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uk-UA" sz="2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Управління профілем</a:t>
                      </a:r>
                      <a:endParaRPr lang="en-US" sz="2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endParaRPr lang="en-US" sz="2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uk-UA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Можливість редагувати свій профіль, змінювати аватар, </a:t>
                      </a:r>
                      <a:r>
                        <a:rPr lang="uk-UA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нікнейм</a:t>
                      </a:r>
                      <a:r>
                        <a:rPr lang="uk-UA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та іншу інформацію забезпечує персоналізацію досвіду.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78504"/>
                  </a:ext>
                </a:extLst>
              </a:tr>
              <a:tr h="240109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b="1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Інтуїтивний</a:t>
                      </a:r>
                      <a:r>
                        <a:rPr lang="ru-RU" sz="2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1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інтерфейс</a:t>
                      </a:r>
                      <a:endParaRPr lang="en-US" sz="2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endParaRPr lang="en-US" sz="2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Простий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зрозумілий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дизайн </a:t>
                      </a: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дозволяє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легко </a:t>
                      </a: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освоїти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платформу </a:t>
                      </a: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навіть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новим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користувачам</a:t>
                      </a:r>
                      <a:r>
                        <a:rPr lang="ru-RU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sz="2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uk-UA" sz="2400" b="1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Модерація</a:t>
                      </a:r>
                      <a:r>
                        <a:rPr lang="uk-UA" sz="2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контенту</a:t>
                      </a:r>
                      <a:endParaRPr lang="en-US" sz="2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endParaRPr lang="en-US" sz="2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uk-UA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адміністраторів передбачено інструменти </a:t>
                      </a:r>
                      <a:r>
                        <a:rPr lang="uk-UA" sz="24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модерування</a:t>
                      </a:r>
                      <a:r>
                        <a:rPr lang="uk-UA" sz="24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що забезпечують якість і безпеку контенту.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823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0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5ACDC-8081-4C88-A674-0865622A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726E96A-761E-48EC-834F-51ACECAEB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36014"/>
              </p:ext>
            </p:extLst>
          </p:nvPr>
        </p:nvGraphicFramePr>
        <p:xfrm>
          <a:off x="838200" y="3028144"/>
          <a:ext cx="10515600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91199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917662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91531072"/>
                    </a:ext>
                  </a:extLst>
                </a:gridCol>
              </a:tblGrid>
              <a:tr h="160072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uk-UA" sz="2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uk-UA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Фронтент виконаний на сучасному </a:t>
                      </a:r>
                      <a:r>
                        <a:rPr lang="en-US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</a:t>
                      </a:r>
                      <a:r>
                        <a:rPr lang="en-US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фреймворку </a:t>
                      </a:r>
                      <a:r>
                        <a:rPr lang="en-US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React,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який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забезпечує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інтерактивний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інтерфейс</a:t>
                      </a:r>
                      <a:endParaRPr lang="en-US" sz="2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uk-UA" sz="2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  <a:endParaRPr lang="uk-UA" sz="2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Бекенд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реалізовано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сучасній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мові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програмування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 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використанням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архітектури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мікросервісів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що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забезпечує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модульність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легку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підтримку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та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масштабованість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системи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sz="2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uk-UA" sz="2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якості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системи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управління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базами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даних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використовується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MySQL,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що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гарантує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ефективне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зберігання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та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швидкий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доступ до </a:t>
                      </a:r>
                      <a:r>
                        <a:rPr lang="ru-RU" sz="2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даних</a:t>
                      </a:r>
                      <a:r>
                        <a:rPr lang="ru-RU" sz="2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sz="2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6727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0722ED4-451C-44A0-9320-DD04D6C41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3824"/>
            <a:ext cx="981693" cy="8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84FC5E-E676-463A-A340-2C8DD7629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27" y="2153824"/>
            <a:ext cx="2331519" cy="8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">
            <a:extLst>
              <a:ext uri="{FF2B5EF4-FFF2-40B4-BE49-F238E27FC236}">
                <a16:creationId xmlns:a16="http://schemas.microsoft.com/office/drawing/2014/main" id="{8ED016C3-192C-4DEF-9FF0-1C54AA75A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996" y="2096739"/>
            <a:ext cx="1377540" cy="9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07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7D77C-1079-44A7-9E84-BA36D7C2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роботи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C73FD1-30B7-4B1C-9CDD-59A9A7C9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1690688"/>
            <a:ext cx="7298062" cy="4802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8949D0-1254-441A-A58A-5FBE24A045B7}"/>
              </a:ext>
            </a:extLst>
          </p:cNvPr>
          <p:cNvSpPr txBox="1"/>
          <p:nvPr/>
        </p:nvSpPr>
        <p:spPr>
          <a:xfrm>
            <a:off x="838200" y="2028616"/>
            <a:ext cx="30806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uk-UA" sz="8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05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8949D0-1254-441A-A58A-5FBE24A045B7}"/>
              </a:ext>
            </a:extLst>
          </p:cNvPr>
          <p:cNvSpPr txBox="1"/>
          <p:nvPr/>
        </p:nvSpPr>
        <p:spPr>
          <a:xfrm>
            <a:off x="838200" y="2028616"/>
            <a:ext cx="30806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Page</a:t>
            </a:r>
            <a:endParaRPr lang="uk-UA" sz="8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A789250-1A62-4B84-8C8F-B2BBE6E45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505147"/>
            <a:ext cx="7825839" cy="584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9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8949D0-1254-441A-A58A-5FBE24A045B7}"/>
              </a:ext>
            </a:extLst>
          </p:cNvPr>
          <p:cNvSpPr txBox="1"/>
          <p:nvPr/>
        </p:nvSpPr>
        <p:spPr>
          <a:xfrm>
            <a:off x="838200" y="2644170"/>
            <a:ext cx="3080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Likes Comments</a:t>
            </a:r>
            <a:endParaRPr lang="uk-UA" sz="4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5EA8EE-DE00-4F3E-85C0-F1AB94F9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570818"/>
            <a:ext cx="6650182" cy="57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8949D0-1254-441A-A58A-5FBE24A045B7}"/>
              </a:ext>
            </a:extLst>
          </p:cNvPr>
          <p:cNvSpPr txBox="1"/>
          <p:nvPr/>
        </p:nvSpPr>
        <p:spPr>
          <a:xfrm>
            <a:off x="498764" y="2028616"/>
            <a:ext cx="34200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Page</a:t>
            </a:r>
            <a:endParaRPr lang="uk-UA" sz="8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C82CD1-ADB9-444A-A8E3-FCC9AAC1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273013"/>
            <a:ext cx="7337072" cy="62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603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B41AA88-4EEA-491B-8CB9-72BB7FC91390}">
  <we:reference id="22ff87a5-132f-4d52-9e97-94d888e4dd91" version="3.4.0.0" store="EXCatalog" storeType="EXCatalog"/>
  <we:alternateReferences>
    <we:reference id="WA104380050" version="3.4.0.0" store="uk-UA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327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“Соціальна мережа Y”</vt:lpstr>
      <vt:lpstr>Мета</vt:lpstr>
      <vt:lpstr>Переваги</vt:lpstr>
      <vt:lpstr>Зручність для користувачів</vt:lpstr>
      <vt:lpstr>Реалізація </vt:lpstr>
      <vt:lpstr>Результат роботи</vt:lpstr>
      <vt:lpstr>Презентация PowerPoint</vt:lpstr>
      <vt:lpstr>Презентация PowerPoint</vt:lpstr>
      <vt:lpstr>Презентация PowerPoint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“Соціальна мережа Y”</dc:title>
  <dc:creator>Lapko Maksym</dc:creator>
  <cp:lastModifiedBy>Lapko Maksym</cp:lastModifiedBy>
  <cp:revision>18</cp:revision>
  <dcterms:created xsi:type="dcterms:W3CDTF">2024-11-27T20:38:18Z</dcterms:created>
  <dcterms:modified xsi:type="dcterms:W3CDTF">2024-11-28T00:04:53Z</dcterms:modified>
</cp:coreProperties>
</file>