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691779" y="1107347"/>
            <a:ext cx="8963637" cy="2059760"/>
          </a:xfrm>
        </p:spPr>
        <p:txBody>
          <a:bodyPr>
            <a:noAutofit/>
          </a:bodyPr>
          <a:lstStyle/>
          <a:p>
            <a:pPr algn="ctr"/>
            <a:r>
              <a:rPr lang="es-MX" sz="4000" dirty="0" smtClean="0"/>
              <a:t>Análisis de Aplicación del </a:t>
            </a:r>
            <a:br>
              <a:rPr lang="es-MX" sz="4000" dirty="0" smtClean="0"/>
            </a:br>
            <a:r>
              <a:rPr lang="es-MX" sz="4000" b="1" dirty="0" smtClean="0"/>
              <a:t>BIG DATA </a:t>
            </a:r>
            <a:r>
              <a:rPr lang="es-MX" sz="4000" dirty="0" smtClean="0"/>
              <a:t>en la implementación </a:t>
            </a:r>
            <a:br>
              <a:rPr lang="es-MX" sz="4000" dirty="0" smtClean="0"/>
            </a:br>
            <a:r>
              <a:rPr lang="es-MX" sz="4000" dirty="0" smtClean="0"/>
              <a:t>de un </a:t>
            </a:r>
            <a:r>
              <a:rPr lang="es-MX" sz="4000" b="1" dirty="0" smtClean="0"/>
              <a:t>supermercado</a:t>
            </a:r>
            <a:endParaRPr lang="es-PE" sz="4000" b="1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643154" y="3439485"/>
            <a:ext cx="11060885" cy="148537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 sz="4000" i="1" dirty="0"/>
              <a:t>predice la demanda, personaliza la experiencia y mejora </a:t>
            </a:r>
            <a:r>
              <a:rPr lang="es-MX" sz="4000" i="1" dirty="0" smtClean="0"/>
              <a:t>inventarios.</a:t>
            </a:r>
            <a:endParaRPr lang="es-PE" sz="4000" b="1" i="1" dirty="0"/>
          </a:p>
        </p:txBody>
      </p:sp>
    </p:spTree>
    <p:extLst>
      <p:ext uri="{BB962C8B-B14F-4D97-AF65-F5344CB8AC3E}">
        <p14:creationId xmlns:p14="http://schemas.microsoft.com/office/powerpoint/2010/main" val="3157663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065403" y="1401661"/>
            <a:ext cx="5545123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Se recopilan datos históricos y en tiempo real sobre las ventas del supermercado para identificar tendencias de crecimiento o declive en los productos en forma de métricas clave para entrenar y alimentar el modelo predictivo</a:t>
            </a:r>
            <a:r>
              <a:rPr lang="es-MX" sz="2000" dirty="0" smtClean="0"/>
              <a:t>.</a:t>
            </a:r>
          </a:p>
          <a:p>
            <a:endParaRPr lang="es-MX" sz="2000" dirty="0" smtClean="0"/>
          </a:p>
          <a:p>
            <a:endParaRPr lang="es-MX" sz="2000" dirty="0"/>
          </a:p>
          <a:p>
            <a:r>
              <a:rPr lang="es-MX" sz="2000" dirty="0" smtClean="0"/>
              <a:t>En </a:t>
            </a:r>
            <a:r>
              <a:rPr lang="es-MX" sz="2000" dirty="0"/>
              <a:t>este contexto, el uso de Big Data en retail permite obtener aumentos de ventas de entre un 10 % y 20 %, reducir los costos de inventario hasta en un 25 % y mejorar la rotación de stock en un 30 </a:t>
            </a:r>
            <a:r>
              <a:rPr lang="es-MX" sz="2000" dirty="0" smtClean="0"/>
              <a:t>%.</a:t>
            </a:r>
          </a:p>
          <a:p>
            <a:endParaRPr lang="es-MX" dirty="0" smtClean="0"/>
          </a:p>
          <a:p>
            <a:endParaRPr lang="es-PE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0700" y="1401661"/>
            <a:ext cx="3551679" cy="355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7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1806" y="478172"/>
            <a:ext cx="7692705" cy="1048623"/>
          </a:xfrm>
        </p:spPr>
        <p:txBody>
          <a:bodyPr/>
          <a:lstStyle/>
          <a:p>
            <a:pPr algn="ctr"/>
            <a:r>
              <a:rPr lang="es-MX" b="1" dirty="0" smtClean="0"/>
              <a:t>Arquitectura</a:t>
            </a:r>
            <a:endParaRPr lang="es-PE" b="1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870357" y="1751341"/>
            <a:ext cx="10572225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sz="2400" b="1" dirty="0"/>
              <a:t>Se organiza en cuatro capas principales</a:t>
            </a:r>
            <a:r>
              <a:rPr lang="es-MX" sz="2400" b="1" dirty="0" smtClean="0"/>
              <a:t>:</a:t>
            </a:r>
          </a:p>
          <a:p>
            <a:pPr marL="0" indent="0">
              <a:buNone/>
            </a:pPr>
            <a:endParaRPr lang="es-MX" sz="2400" b="1" dirty="0" smtClean="0"/>
          </a:p>
          <a:p>
            <a:r>
              <a:rPr lang="es-MX" dirty="0" smtClean="0"/>
              <a:t>La adquisición: Que </a:t>
            </a:r>
            <a:r>
              <a:rPr lang="es-MX" dirty="0"/>
              <a:t>recoge información de múltiples fuentes como cajas registradoras, sensores IoT, apps de clientes y redes sociales</a:t>
            </a:r>
            <a:endParaRPr lang="es-MX" dirty="0" smtClean="0"/>
          </a:p>
          <a:p>
            <a:r>
              <a:rPr lang="es-MX" dirty="0" smtClean="0"/>
              <a:t>El almacenamiento: Donde </a:t>
            </a:r>
            <a:r>
              <a:rPr lang="es-MX" dirty="0"/>
              <a:t>se guardan grandes volúmenes de datos de manera escalable en sistemas como HDFS o Amazon </a:t>
            </a:r>
            <a:r>
              <a:rPr lang="es-MX" dirty="0" smtClean="0"/>
              <a:t>S3</a:t>
            </a:r>
          </a:p>
          <a:p>
            <a:r>
              <a:rPr lang="es-MX" dirty="0" smtClean="0"/>
              <a:t>El procesamiento: que </a:t>
            </a:r>
            <a:r>
              <a:rPr lang="es-MX" dirty="0"/>
              <a:t>transforma y analiza la </a:t>
            </a:r>
            <a:r>
              <a:rPr lang="es-MX" dirty="0" smtClean="0"/>
              <a:t>información para </a:t>
            </a:r>
            <a:r>
              <a:rPr lang="es-MX" dirty="0"/>
              <a:t>tendencias de ventas y reportes </a:t>
            </a:r>
            <a:r>
              <a:rPr lang="es-MX" dirty="0" smtClean="0"/>
              <a:t>históricos </a:t>
            </a:r>
            <a:r>
              <a:rPr lang="es-MX" dirty="0"/>
              <a:t>o </a:t>
            </a:r>
            <a:r>
              <a:rPr lang="es-MX" dirty="0" smtClean="0"/>
              <a:t>monitorear stock y ofertas</a:t>
            </a:r>
          </a:p>
          <a:p>
            <a:r>
              <a:rPr lang="es-MX" dirty="0" smtClean="0"/>
              <a:t>La visualización: Presenta resultados de forma clara en plataformas como </a:t>
            </a:r>
            <a:r>
              <a:rPr lang="es-MX" dirty="0" err="1" smtClean="0"/>
              <a:t>PowerBi</a:t>
            </a:r>
            <a:r>
              <a:rPr lang="es-MX" dirty="0" smtClean="0"/>
              <a:t>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13476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588204"/>
            <a:ext cx="8610600" cy="1293028"/>
          </a:xfrm>
        </p:spPr>
        <p:txBody>
          <a:bodyPr/>
          <a:lstStyle/>
          <a:p>
            <a:pPr algn="ctr"/>
            <a:r>
              <a:rPr lang="es-MX" b="1" dirty="0" smtClean="0"/>
              <a:t>Tipos de datos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0" y="2202949"/>
            <a:ext cx="10820400" cy="3082115"/>
          </a:xfrm>
        </p:spPr>
        <p:txBody>
          <a:bodyPr/>
          <a:lstStyle/>
          <a:p>
            <a:r>
              <a:rPr lang="es-MX" dirty="0" smtClean="0"/>
              <a:t>En estructurados están los registros </a:t>
            </a:r>
            <a:r>
              <a:rPr lang="es-MX" dirty="0"/>
              <a:t>de ventas diarias o </a:t>
            </a:r>
            <a:r>
              <a:rPr lang="es-MX" dirty="0" smtClean="0"/>
              <a:t>inventario y su </a:t>
            </a:r>
            <a:r>
              <a:rPr lang="es-MX" dirty="0"/>
              <a:t>ventaja es la facilidad de almacenamiento y consulta</a:t>
            </a:r>
            <a:r>
              <a:rPr lang="es-MX" dirty="0" smtClean="0"/>
              <a:t>.</a:t>
            </a:r>
          </a:p>
          <a:p>
            <a:r>
              <a:rPr lang="es-MX" dirty="0"/>
              <a:t>En </a:t>
            </a:r>
            <a:r>
              <a:rPr lang="es-MX" dirty="0" err="1"/>
              <a:t>semi</a:t>
            </a:r>
            <a:r>
              <a:rPr lang="es-MX" dirty="0"/>
              <a:t>-estructurados </a:t>
            </a:r>
            <a:r>
              <a:rPr lang="es-MX" dirty="0" smtClean="0"/>
              <a:t>como </a:t>
            </a:r>
            <a:r>
              <a:rPr lang="es-MX" dirty="0"/>
              <a:t>archivos JSON de compras en línea o tickets </a:t>
            </a:r>
            <a:r>
              <a:rPr lang="es-MX" dirty="0" smtClean="0"/>
              <a:t>electrónicos pero su </a:t>
            </a:r>
            <a:r>
              <a:rPr lang="es-MX" dirty="0"/>
              <a:t>ventaja es la adaptabilidad para integrar múltiples </a:t>
            </a:r>
            <a:r>
              <a:rPr lang="es-MX" dirty="0" smtClean="0"/>
              <a:t>fuentes.</a:t>
            </a:r>
          </a:p>
          <a:p>
            <a:r>
              <a:rPr lang="es-MX" dirty="0" smtClean="0"/>
              <a:t>En no estructurados están las opiniones de clientes en redes, grabaciones </a:t>
            </a:r>
            <a:r>
              <a:rPr lang="es-MX" dirty="0"/>
              <a:t>de cámaras y su ventaja es aportan información </a:t>
            </a:r>
            <a:r>
              <a:rPr lang="es-MX" dirty="0" smtClean="0"/>
              <a:t>para </a:t>
            </a:r>
            <a:r>
              <a:rPr lang="es-MX" dirty="0"/>
              <a:t>comprender patrones de </a:t>
            </a:r>
            <a:r>
              <a:rPr lang="es-MX" dirty="0" smtClean="0"/>
              <a:t>consumo.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9205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12084" y="504314"/>
            <a:ext cx="8610600" cy="1293028"/>
          </a:xfrm>
        </p:spPr>
        <p:txBody>
          <a:bodyPr/>
          <a:lstStyle/>
          <a:p>
            <a:pPr algn="ctr"/>
            <a:r>
              <a:rPr lang="es-MX" b="1" dirty="0"/>
              <a:t>fase </a:t>
            </a:r>
            <a:r>
              <a:rPr lang="es-MX" b="1" dirty="0" smtClean="0"/>
              <a:t>descriptiva</a:t>
            </a:r>
            <a:endParaRPr lang="es-PE" b="1" dirty="0"/>
          </a:p>
        </p:txBody>
      </p:sp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612084" y="1841385"/>
            <a:ext cx="5104002" cy="4024125"/>
          </a:xfrm>
        </p:spPr>
        <p:txBody>
          <a:bodyPr/>
          <a:lstStyle/>
          <a:p>
            <a:endParaRPr lang="es-MX" sz="1600" dirty="0"/>
          </a:p>
          <a:p>
            <a:endParaRPr lang="es-MX" dirty="0"/>
          </a:p>
          <a:p>
            <a:endParaRPr lang="es-PE" dirty="0"/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1449198" y="2706672"/>
            <a:ext cx="9724938" cy="229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MX" dirty="0" smtClean="0"/>
              <a:t>Se </a:t>
            </a:r>
            <a:r>
              <a:rPr lang="es-MX" dirty="0"/>
              <a:t>enfoca en analizar datos históricos para mostrar qué ocurrió: qué productos se vendieron más, en qué horarios y días hubo mayor demanda y cómo influyeron las promociones en las ventas. </a:t>
            </a:r>
            <a:r>
              <a:rPr lang="es-MX" dirty="0" smtClean="0"/>
              <a:t>Con el  </a:t>
            </a:r>
            <a:r>
              <a:rPr lang="es-MX" dirty="0"/>
              <a:t>objetivo es describir patrones y tendencias pasadas que sirvan como base para decisiones futuras</a:t>
            </a:r>
            <a:r>
              <a:rPr lang="es-MX" dirty="0" smtClean="0"/>
              <a:t>.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615928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638538"/>
            <a:ext cx="8610600" cy="1293028"/>
          </a:xfrm>
        </p:spPr>
        <p:txBody>
          <a:bodyPr/>
          <a:lstStyle/>
          <a:p>
            <a:pPr algn="ctr"/>
            <a:r>
              <a:rPr lang="es-MX" b="1" dirty="0"/>
              <a:t>fase </a:t>
            </a:r>
            <a:r>
              <a:rPr lang="es-MX" b="1" dirty="0" smtClean="0"/>
              <a:t>diagnostica</a:t>
            </a:r>
            <a:endParaRPr lang="es-PE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1968" y="2874068"/>
            <a:ext cx="10820400" cy="2067047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Busca </a:t>
            </a:r>
            <a:r>
              <a:rPr lang="es-MX" dirty="0"/>
              <a:t>explicar por qué ocurrieron los resultados observados. No solo muestra qué productos se vendieron más o menos, sino que analiza las causas: por ejemplo, baja venta de un producto por falta de stock, caída en ciertas horas por poca afluencia de clientes o aumento en ventas por campañas de descuentos.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8372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621760"/>
            <a:ext cx="8610600" cy="1293028"/>
          </a:xfrm>
        </p:spPr>
        <p:txBody>
          <a:bodyPr/>
          <a:lstStyle/>
          <a:p>
            <a:pPr algn="ctr"/>
            <a:r>
              <a:rPr lang="es-MX" b="1" dirty="0"/>
              <a:t>fase</a:t>
            </a:r>
            <a:r>
              <a:rPr lang="es-MX" b="1" dirty="0" smtClean="0"/>
              <a:t> predictiva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78747" y="2798567"/>
            <a:ext cx="10820400" cy="2285161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Se </a:t>
            </a:r>
            <a:r>
              <a:rPr lang="es-MX" dirty="0"/>
              <a:t>enfoca en </a:t>
            </a:r>
            <a:r>
              <a:rPr lang="es-MX" b="1" dirty="0"/>
              <a:t>anticipar tendencias futuras de ventas y comportamiento de los clientes</a:t>
            </a:r>
            <a:r>
              <a:rPr lang="es-MX" dirty="0"/>
              <a:t> a partir de los datos </a:t>
            </a:r>
            <a:r>
              <a:rPr lang="es-MX" dirty="0" smtClean="0"/>
              <a:t>históricos</a:t>
            </a:r>
            <a:r>
              <a:rPr lang="es-MX" dirty="0"/>
              <a:t>, utilizando </a:t>
            </a:r>
            <a:r>
              <a:rPr lang="es-MX" b="1" dirty="0" smtClean="0"/>
              <a:t>modelos </a:t>
            </a:r>
            <a:r>
              <a:rPr lang="es-MX" b="1" dirty="0"/>
              <a:t>estadísticos y de machine </a:t>
            </a:r>
            <a:r>
              <a:rPr lang="es-MX" b="1" dirty="0" err="1"/>
              <a:t>learning</a:t>
            </a:r>
            <a:r>
              <a:rPr lang="es-MX" dirty="0"/>
              <a:t> para ofrecer escenarios probables, ayudando al supermercado a </a:t>
            </a:r>
            <a:r>
              <a:rPr lang="es-MX" b="1" dirty="0"/>
              <a:t>planificar inventario, campañas de marketing y recursos logísticos con anticipación</a:t>
            </a:r>
            <a:r>
              <a:rPr lang="es-MX" dirty="0"/>
              <a:t>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84300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0700" y="613371"/>
            <a:ext cx="8610600" cy="1293028"/>
          </a:xfrm>
        </p:spPr>
        <p:txBody>
          <a:bodyPr/>
          <a:lstStyle/>
          <a:p>
            <a:pPr algn="ctr"/>
            <a:r>
              <a:rPr lang="es-MX" b="1" dirty="0" smtClean="0"/>
              <a:t>fase prescriptiva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22027" y="2932791"/>
            <a:ext cx="10820400" cy="1723099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Busca </a:t>
            </a:r>
            <a:r>
              <a:rPr lang="es-MX" dirty="0"/>
              <a:t>recomendar acciones concretas basadas en las predicciones obtenidas. Esta sugiere aumentar el stock, optimizar la distribución en góndolas y lanzar promociones específicas.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0921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932727" y="2836454"/>
            <a:ext cx="1565246" cy="1293028"/>
          </a:xfrm>
        </p:spPr>
        <p:txBody>
          <a:bodyPr>
            <a:normAutofit/>
          </a:bodyPr>
          <a:lstStyle/>
          <a:p>
            <a:r>
              <a:rPr lang="es-MX" sz="5000" b="1" dirty="0" smtClean="0"/>
              <a:t>FIN</a:t>
            </a:r>
            <a:endParaRPr lang="es-PE" sz="5000" b="1" dirty="0"/>
          </a:p>
        </p:txBody>
      </p:sp>
    </p:spTree>
    <p:extLst>
      <p:ext uri="{BB962C8B-B14F-4D97-AF65-F5344CB8AC3E}">
        <p14:creationId xmlns:p14="http://schemas.microsoft.com/office/powerpoint/2010/main" val="2552978148"/>
      </p:ext>
    </p:extLst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90</TotalTime>
  <Words>443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Estela de condensación</vt:lpstr>
      <vt:lpstr>Análisis de Aplicación del  BIG DATA en la implementación  de un supermercado</vt:lpstr>
      <vt:lpstr>Presentación de PowerPoint</vt:lpstr>
      <vt:lpstr>Arquitectura</vt:lpstr>
      <vt:lpstr>Tipos de datos</vt:lpstr>
      <vt:lpstr>fase descriptiva</vt:lpstr>
      <vt:lpstr>fase diagnostica</vt:lpstr>
      <vt:lpstr>fase predictiva</vt:lpstr>
      <vt:lpstr>fase prescriptiva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Aplicación del  BIG DATA en la implementación de un supermercado</dc:title>
  <dc:creator>Estudiante</dc:creator>
  <cp:lastModifiedBy>Estudiante</cp:lastModifiedBy>
  <cp:revision>12</cp:revision>
  <dcterms:created xsi:type="dcterms:W3CDTF">2025-08-31T16:12:09Z</dcterms:created>
  <dcterms:modified xsi:type="dcterms:W3CDTF">2025-08-31T17:43:59Z</dcterms:modified>
</cp:coreProperties>
</file>