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91"/>
    <p:restoredTop sz="96327"/>
  </p:normalViewPr>
  <p:slideViewPr>
    <p:cSldViewPr snapToGrid="0">
      <p:cViewPr>
        <p:scale>
          <a:sx n="100" d="100"/>
          <a:sy n="100" d="100"/>
        </p:scale>
        <p:origin x="129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18D26-EC94-624A-B8BD-6D18EF3C0C2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63243-B97B-E94C-B378-E989795F1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1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A387-0C41-168A-A73F-F19303976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7F5C-BE83-28B2-114A-5DD74B4FC6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033F8-14EF-6E64-53B3-C2114086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C4C01-1731-7750-BA86-B4240583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62C0F-434E-C564-8E2F-1D9B3046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C0AF-1CC4-378A-E446-966EEF24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9B42A-67FF-4C1A-2FF5-D36D036D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0478-EDF4-3DCD-C398-9E41D572B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335A4-0745-D7B3-19EC-17A3B2A5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F2901-5A24-7C8C-178E-2487A838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DC2CFB-B83E-8CC0-B92C-3641B2C66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B1A4A-C8C7-A3C0-DEDB-4017A56A1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85BA-125D-D464-A1EE-2E49D19F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8DCC1-4F82-8A8E-73FA-D40D1D97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AFAA4-5626-B579-0665-82192C2F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3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DBC7-FE80-C910-6B41-0662957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0477-B5C6-E2E8-507C-5A155E519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18DB2-966B-B20A-C5C3-37D050B7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3710B-DF51-E485-14DC-D690FAD2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4A5E-D39F-7A9F-95D2-53CABCB6F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5DC3-0F50-2A9C-E3FE-CA6128C5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06A85-A4EC-669D-5249-A77DB0E5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27E1C-17DB-0369-A799-5F38FAD2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BDA19-9574-99D8-5815-81DC6C19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81780-EB17-377D-45B2-515E475D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90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CA9A-8257-C0C5-E49C-A0C17D6C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E9AEC-9F43-C732-9B6A-1134BEA66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AB318-04F2-5FE2-CA9A-062C42416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1382-0E64-9C0B-20EE-26D8575A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DA9F1-00D6-91BC-5547-D0C77440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E73BE-5A43-D8FB-D6A8-06ABCC6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2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AE53-32E8-9338-0F6E-33B15F40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505D9-1E80-172C-9A29-C881D8F05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76FF1-B0D3-5C78-D150-6F83485A6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5BF49C-E182-0ED1-E21E-4550ABF8D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CAA0F-0BD9-EDC9-A6EE-64C18A296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A7115-0845-AD3B-C952-51F6F715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84D2F-0BD1-CD1F-352B-B8CC9695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87EBA-82AC-0DB4-1788-1B85A497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8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F3B5-6C52-E027-FF2F-3A0F300B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0D46B-3ACB-29C1-F449-9EF6FF6B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AC1E1-1275-79A6-DC08-872E7D83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576CF-B1E6-D531-1DC4-5689B190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B7175-A5D9-9AA6-F1B2-47B9CE1DE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083E9-34A7-E3FA-28C7-444C00F7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21A81-3A96-D816-8B5F-81862C02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2CA-251E-EC87-AE42-5EA7D227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92FD6-E440-D0F1-23AA-77F10E175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DF774-2491-4F0D-C446-FFDAD3BA6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AF3C9-42F2-AFA3-4804-6E6EE8A37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B19A-93FA-B05E-1214-D180BAE0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20AA-A628-6E78-89BF-1AA88E545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3150-D721-0935-601C-7455E16B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8AA59-D6A1-6A64-DAA7-FA402D55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5B97D-E558-E3A9-73A3-405678DC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8F073-0137-3769-0781-09F8C2EE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C7050-81F4-D967-0D6A-0F8AFBFE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4AFDE-D9DD-C67E-D789-90144321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9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3DD53-78FD-511C-7826-3DB8719E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0C5F0-B691-7CF0-0012-822BD9722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F5B7-9968-5E8E-913C-0AF341F30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2805-8E47-B94C-86F2-A6FB6F6D002B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5956-8501-9D2F-B69B-C3D930778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8405E-9C8F-9880-5E92-8A6BBF28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96A92-1863-5E48-9647-9A6648C97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4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4">
            <a:extLst>
              <a:ext uri="{FF2B5EF4-FFF2-40B4-BE49-F238E27FC236}">
                <a16:creationId xmlns:a16="http://schemas.microsoft.com/office/drawing/2014/main" id="{498C654A-3A40-E0DB-22E0-5B5611AB62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406024" y="572922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77E1FB8D-A46E-B866-E652-EF5E7A219E8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95179" y="1269440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8F57FC36-458B-2E07-A420-F86396CD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153" y="412187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7AEADE29-3D93-9A3A-5F1C-A2FABC321AFD}"/>
              </a:ext>
            </a:extLst>
          </p:cNvPr>
          <p:cNvSpPr>
            <a:spLocks/>
          </p:cNvSpPr>
          <p:nvPr/>
        </p:nvSpPr>
        <p:spPr bwMode="auto">
          <a:xfrm>
            <a:off x="1298852" y="13765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4B1D6208-C82A-915D-82E7-622CD6E5B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18" y="358228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CF8893-9CD9-D28E-BE36-35D5E60AF2BF}"/>
              </a:ext>
            </a:extLst>
          </p:cNvPr>
          <p:cNvSpPr>
            <a:spLocks/>
          </p:cNvSpPr>
          <p:nvPr/>
        </p:nvSpPr>
        <p:spPr bwMode="auto">
          <a:xfrm>
            <a:off x="334779" y="305825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7F78F-0137-92C0-B015-840D364F3124}"/>
              </a:ext>
            </a:extLst>
          </p:cNvPr>
          <p:cNvSpPr/>
          <p:nvPr/>
        </p:nvSpPr>
        <p:spPr bwMode="auto">
          <a:xfrm>
            <a:off x="279629" y="197892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ADBA312A-8AE0-5E6E-B36B-840BCEF6A62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66946" y="572922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E68A7E38-EBE0-7D04-F832-6E02FA76C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156101" y="1269440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DA54529F-5053-B8B4-F9D5-2EA176DA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075" y="412187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91C5E669-064B-F2F7-24C4-D31481FC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5140" y="358228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A4FDEE62-0F41-A4D3-0242-C772A67F5FFC}"/>
              </a:ext>
            </a:extLst>
          </p:cNvPr>
          <p:cNvSpPr>
            <a:spLocks/>
          </p:cNvSpPr>
          <p:nvPr/>
        </p:nvSpPr>
        <p:spPr bwMode="auto">
          <a:xfrm>
            <a:off x="2102524" y="1162282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9D638654-510D-D02F-275E-27A5AE339BBC}"/>
              </a:ext>
            </a:extLst>
          </p:cNvPr>
          <p:cNvSpPr>
            <a:spLocks/>
          </p:cNvSpPr>
          <p:nvPr/>
        </p:nvSpPr>
        <p:spPr bwMode="auto">
          <a:xfrm>
            <a:off x="3174087" y="465767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FE272-5A49-E638-18CD-5B97483A7345}"/>
              </a:ext>
            </a:extLst>
          </p:cNvPr>
          <p:cNvSpPr/>
          <p:nvPr/>
        </p:nvSpPr>
        <p:spPr bwMode="auto">
          <a:xfrm>
            <a:off x="1940552" y="197892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F1DC081C-B3C8-7BC6-2EF5-45CE5A141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986" y="412267"/>
            <a:ext cx="71436" cy="832923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CE8DE1C-08F8-DF75-2BE5-A4E9DF06CDF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817023" y="1269440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4EFAA928-6DE4-3745-D013-C211D6426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5997" y="412187"/>
            <a:ext cx="1152589" cy="16073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9">
            <a:extLst>
              <a:ext uri="{FF2B5EF4-FFF2-40B4-BE49-F238E27FC236}">
                <a16:creationId xmlns:a16="http://schemas.microsoft.com/office/drawing/2014/main" id="{6174487E-AC21-ECE7-195C-BD9A7249F880}"/>
              </a:ext>
            </a:extLst>
          </p:cNvPr>
          <p:cNvSpPr>
            <a:spLocks/>
          </p:cNvSpPr>
          <p:nvPr/>
        </p:nvSpPr>
        <p:spPr bwMode="auto">
          <a:xfrm>
            <a:off x="4620695" y="13765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DB8AA4-E518-D689-3F89-047673D9CE1D}"/>
              </a:ext>
            </a:extLst>
          </p:cNvPr>
          <p:cNvSpPr>
            <a:spLocks/>
          </p:cNvSpPr>
          <p:nvPr/>
        </p:nvSpPr>
        <p:spPr bwMode="auto">
          <a:xfrm>
            <a:off x="3656622" y="30582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69570862-7EDA-D3B8-D042-62711DB7E5B7}"/>
              </a:ext>
            </a:extLst>
          </p:cNvPr>
          <p:cNvSpPr>
            <a:spLocks/>
          </p:cNvSpPr>
          <p:nvPr/>
        </p:nvSpPr>
        <p:spPr bwMode="auto">
          <a:xfrm>
            <a:off x="3763446" y="1162282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374E4DF-B493-7FF9-98D7-E7CD662EE7A8}"/>
              </a:ext>
            </a:extLst>
          </p:cNvPr>
          <p:cNvSpPr>
            <a:spLocks/>
          </p:cNvSpPr>
          <p:nvPr/>
        </p:nvSpPr>
        <p:spPr bwMode="auto">
          <a:xfrm>
            <a:off x="4835009" y="465767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B7543A-A062-2F51-9461-D7F4CC18D46A}"/>
              </a:ext>
            </a:extLst>
          </p:cNvPr>
          <p:cNvSpPr/>
          <p:nvPr/>
        </p:nvSpPr>
        <p:spPr bwMode="auto">
          <a:xfrm>
            <a:off x="3601474" y="197892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61A1C91-FC36-F524-0011-991B159254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477945" y="1269440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F76FEC80-1B33-EF13-8EEE-B3BC77E8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6919" y="412188"/>
            <a:ext cx="98425" cy="85725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Oval 29">
            <a:extLst>
              <a:ext uri="{FF2B5EF4-FFF2-40B4-BE49-F238E27FC236}">
                <a16:creationId xmlns:a16="http://schemas.microsoft.com/office/drawing/2014/main" id="{54138A79-D5D8-BE7C-1147-D761A5690FCB}"/>
              </a:ext>
            </a:extLst>
          </p:cNvPr>
          <p:cNvSpPr>
            <a:spLocks/>
          </p:cNvSpPr>
          <p:nvPr/>
        </p:nvSpPr>
        <p:spPr bwMode="auto">
          <a:xfrm>
            <a:off x="6281617" y="13765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2D5DF9-31B7-4264-6A90-142901438093}"/>
              </a:ext>
            </a:extLst>
          </p:cNvPr>
          <p:cNvSpPr>
            <a:spLocks/>
          </p:cNvSpPr>
          <p:nvPr/>
        </p:nvSpPr>
        <p:spPr bwMode="auto">
          <a:xfrm>
            <a:off x="5317544" y="30582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CC268-4956-2CBA-67CC-55A4513E3AF9}"/>
              </a:ext>
            </a:extLst>
          </p:cNvPr>
          <p:cNvSpPr>
            <a:spLocks/>
          </p:cNvSpPr>
          <p:nvPr/>
        </p:nvSpPr>
        <p:spPr bwMode="auto">
          <a:xfrm>
            <a:off x="5424368" y="1162282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CE78E9-4EDB-10D3-324C-9F5F31AACE9B}"/>
              </a:ext>
            </a:extLst>
          </p:cNvPr>
          <p:cNvSpPr>
            <a:spLocks/>
          </p:cNvSpPr>
          <p:nvPr/>
        </p:nvSpPr>
        <p:spPr bwMode="auto">
          <a:xfrm>
            <a:off x="6495930" y="465767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595AF-C79B-83D5-0A1D-3279CAC5190C}"/>
              </a:ext>
            </a:extLst>
          </p:cNvPr>
          <p:cNvSpPr/>
          <p:nvPr/>
        </p:nvSpPr>
        <p:spPr bwMode="auto">
          <a:xfrm>
            <a:off x="5262395" y="197892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77A06484-C275-AE5D-DA99-0B6FF059F23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138867" y="1269440"/>
            <a:ext cx="910828" cy="21431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7405EDF3-5B90-0A60-EC1F-D6EA900D07DF}"/>
              </a:ext>
            </a:extLst>
          </p:cNvPr>
          <p:cNvSpPr>
            <a:spLocks/>
          </p:cNvSpPr>
          <p:nvPr/>
        </p:nvSpPr>
        <p:spPr bwMode="auto">
          <a:xfrm>
            <a:off x="7942539" y="13765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629E-D399-23BD-013E-1CF2BB0CF3BD}"/>
              </a:ext>
            </a:extLst>
          </p:cNvPr>
          <p:cNvSpPr>
            <a:spLocks/>
          </p:cNvSpPr>
          <p:nvPr/>
        </p:nvSpPr>
        <p:spPr bwMode="auto">
          <a:xfrm>
            <a:off x="6978466" y="30582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28906CB6-9FEC-A196-F3FF-51E771DA0168}"/>
              </a:ext>
            </a:extLst>
          </p:cNvPr>
          <p:cNvSpPr>
            <a:spLocks/>
          </p:cNvSpPr>
          <p:nvPr/>
        </p:nvSpPr>
        <p:spPr bwMode="auto">
          <a:xfrm>
            <a:off x="7085289" y="1162282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Oval 30">
            <a:extLst>
              <a:ext uri="{FF2B5EF4-FFF2-40B4-BE49-F238E27FC236}">
                <a16:creationId xmlns:a16="http://schemas.microsoft.com/office/drawing/2014/main" id="{B5885FCC-A0E7-7E47-F450-58D80C1531CF}"/>
              </a:ext>
            </a:extLst>
          </p:cNvPr>
          <p:cNvSpPr>
            <a:spLocks/>
          </p:cNvSpPr>
          <p:nvPr/>
        </p:nvSpPr>
        <p:spPr bwMode="auto">
          <a:xfrm>
            <a:off x="8156852" y="465767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4267FA-03A1-2A5D-A73C-97863815342E}"/>
              </a:ext>
            </a:extLst>
          </p:cNvPr>
          <p:cNvSpPr/>
          <p:nvPr/>
        </p:nvSpPr>
        <p:spPr bwMode="auto">
          <a:xfrm>
            <a:off x="6923317" y="197892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846AA5-267F-A267-B557-85E602F82070}"/>
              </a:ext>
            </a:extLst>
          </p:cNvPr>
          <p:cNvCxnSpPr/>
          <p:nvPr/>
        </p:nvCxnSpPr>
        <p:spPr bwMode="auto">
          <a:xfrm>
            <a:off x="58354" y="2721406"/>
            <a:ext cx="0" cy="15001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56166E-96D6-AB10-2406-9B8D9269BB70}"/>
              </a:ext>
            </a:extLst>
          </p:cNvPr>
          <p:cNvCxnSpPr/>
          <p:nvPr/>
        </p:nvCxnSpPr>
        <p:spPr bwMode="auto">
          <a:xfrm flipH="1">
            <a:off x="58355" y="4221593"/>
            <a:ext cx="835818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C8E94A-5569-A878-AF72-02B7B8729BAF}"/>
              </a:ext>
            </a:extLst>
          </p:cNvPr>
          <p:cNvSpPr txBox="1"/>
          <p:nvPr/>
        </p:nvSpPr>
        <p:spPr>
          <a:xfrm>
            <a:off x="914035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9F97A2-E2C0-39EA-FD8D-879842A2FCE3}"/>
              </a:ext>
            </a:extLst>
          </p:cNvPr>
          <p:cNvCxnSpPr/>
          <p:nvPr/>
        </p:nvCxnSpPr>
        <p:spPr bwMode="auto">
          <a:xfrm flipH="1">
            <a:off x="58370" y="3792968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656F03-31EB-E9E7-EA58-1C6C1F1F0D0E}"/>
              </a:ext>
            </a:extLst>
          </p:cNvPr>
          <p:cNvCxnSpPr/>
          <p:nvPr/>
        </p:nvCxnSpPr>
        <p:spPr bwMode="auto">
          <a:xfrm flipH="1">
            <a:off x="58370" y="3364343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C7AE0B-C9DE-E106-BCB4-CCFC7DF3DC0D}"/>
              </a:ext>
            </a:extLst>
          </p:cNvPr>
          <p:cNvCxnSpPr/>
          <p:nvPr/>
        </p:nvCxnSpPr>
        <p:spPr bwMode="auto">
          <a:xfrm flipH="1">
            <a:off x="58370" y="2935718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65D1062-CF01-C65D-9EBF-5B4B9D7072B8}"/>
              </a:ext>
            </a:extLst>
          </p:cNvPr>
          <p:cNvSpPr txBox="1"/>
          <p:nvPr/>
        </p:nvSpPr>
        <p:spPr>
          <a:xfrm>
            <a:off x="94940" y="2734024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8C1679-BE9A-3C11-C3E7-197940B53FD5}"/>
              </a:ext>
            </a:extLst>
          </p:cNvPr>
          <p:cNvSpPr txBox="1"/>
          <p:nvPr/>
        </p:nvSpPr>
        <p:spPr>
          <a:xfrm>
            <a:off x="94940" y="3162649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CD97DD-CBB7-D5AA-89AF-F5CC2AE2450D}"/>
              </a:ext>
            </a:extLst>
          </p:cNvPr>
          <p:cNvSpPr txBox="1"/>
          <p:nvPr/>
        </p:nvSpPr>
        <p:spPr>
          <a:xfrm>
            <a:off x="94940" y="3591274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09E67B-7ADE-C1E6-90FD-7C01B7B1A4A3}"/>
              </a:ext>
            </a:extLst>
          </p:cNvPr>
          <p:cNvSpPr txBox="1"/>
          <p:nvPr/>
        </p:nvSpPr>
        <p:spPr>
          <a:xfrm>
            <a:off x="94940" y="4019899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6A9007-868B-40D4-E702-B78F17DE387A}"/>
              </a:ext>
            </a:extLst>
          </p:cNvPr>
          <p:cNvCxnSpPr/>
          <p:nvPr/>
        </p:nvCxnSpPr>
        <p:spPr bwMode="auto">
          <a:xfrm>
            <a:off x="1183495" y="3792968"/>
            <a:ext cx="153519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2B0364D-6FB1-DB25-564A-6C0093418826}"/>
              </a:ext>
            </a:extLst>
          </p:cNvPr>
          <p:cNvSpPr>
            <a:spLocks/>
          </p:cNvSpPr>
          <p:nvPr/>
        </p:nvSpPr>
        <p:spPr bwMode="auto">
          <a:xfrm>
            <a:off x="1022761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CE3DA3-9BB5-267F-1CBD-129685E26778}"/>
              </a:ext>
            </a:extLst>
          </p:cNvPr>
          <p:cNvCxnSpPr/>
          <p:nvPr/>
        </p:nvCxnSpPr>
        <p:spPr bwMode="auto">
          <a:xfrm>
            <a:off x="2844417" y="3792968"/>
            <a:ext cx="153519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160813-4088-DD4C-61B9-44EB98233BDD}"/>
              </a:ext>
            </a:extLst>
          </p:cNvPr>
          <p:cNvCxnSpPr/>
          <p:nvPr/>
        </p:nvCxnSpPr>
        <p:spPr bwMode="auto">
          <a:xfrm flipV="1">
            <a:off x="4451761" y="3346087"/>
            <a:ext cx="1731566" cy="44688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9FA77C-A6D7-AFCC-0C83-3A80D913A39D}"/>
              </a:ext>
            </a:extLst>
          </p:cNvPr>
          <p:cNvCxnSpPr>
            <a:stCxn id="54" idx="6"/>
            <a:endCxn id="55" idx="2"/>
          </p:cNvCxnSpPr>
          <p:nvPr/>
        </p:nvCxnSpPr>
        <p:spPr bwMode="auto">
          <a:xfrm flipV="1">
            <a:off x="6183326" y="2917463"/>
            <a:ext cx="1375966" cy="42862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71E7AC-2997-EB31-C34F-0E661D522FF1}"/>
              </a:ext>
            </a:extLst>
          </p:cNvPr>
          <p:cNvSpPr>
            <a:spLocks/>
          </p:cNvSpPr>
          <p:nvPr/>
        </p:nvSpPr>
        <p:spPr bwMode="auto">
          <a:xfrm>
            <a:off x="6005526" y="3257188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825F60-5137-BAFC-8BD9-D610F4552EE2}"/>
              </a:ext>
            </a:extLst>
          </p:cNvPr>
          <p:cNvSpPr>
            <a:spLocks/>
          </p:cNvSpPr>
          <p:nvPr/>
        </p:nvSpPr>
        <p:spPr bwMode="auto">
          <a:xfrm>
            <a:off x="7559293" y="282856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0072FA-AE9B-A8A3-F8EF-9EF27F2B94C1}"/>
              </a:ext>
            </a:extLst>
          </p:cNvPr>
          <p:cNvSpPr>
            <a:spLocks/>
          </p:cNvSpPr>
          <p:nvPr/>
        </p:nvSpPr>
        <p:spPr bwMode="auto">
          <a:xfrm>
            <a:off x="2683683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0040-BF00-615A-49A3-EEE2EF55DE65}"/>
              </a:ext>
            </a:extLst>
          </p:cNvPr>
          <p:cNvCxnSpPr>
            <a:stCxn id="62" idx="6"/>
            <a:endCxn id="63" idx="2"/>
          </p:cNvCxnSpPr>
          <p:nvPr/>
        </p:nvCxnSpPr>
        <p:spPr bwMode="auto">
          <a:xfrm>
            <a:off x="1183495" y="3364343"/>
            <a:ext cx="1500188" cy="34389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092AF9-3DD3-BE6D-8A50-35B8E9924E9E}"/>
              </a:ext>
            </a:extLst>
          </p:cNvPr>
          <p:cNvCxnSpPr>
            <a:stCxn id="63" idx="5"/>
            <a:endCxn id="61" idx="2"/>
          </p:cNvCxnSpPr>
          <p:nvPr/>
        </p:nvCxnSpPr>
        <p:spPr bwMode="auto">
          <a:xfrm>
            <a:off x="2835445" y="3771097"/>
            <a:ext cx="1509127" cy="43732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001394-7BD7-9489-B3FF-0FAF4DFC485A}"/>
              </a:ext>
            </a:extLst>
          </p:cNvPr>
          <p:cNvCxnSpPr>
            <a:endCxn id="65" idx="2"/>
          </p:cNvCxnSpPr>
          <p:nvPr/>
        </p:nvCxnSpPr>
        <p:spPr bwMode="auto">
          <a:xfrm flipV="1">
            <a:off x="4517506" y="4203337"/>
            <a:ext cx="1488037" cy="1825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DBB1B8-A916-1069-B459-546D508B206D}"/>
              </a:ext>
            </a:extLst>
          </p:cNvPr>
          <p:cNvCxnSpPr>
            <a:endCxn id="66" idx="2"/>
          </p:cNvCxnSpPr>
          <p:nvPr/>
        </p:nvCxnSpPr>
        <p:spPr bwMode="auto">
          <a:xfrm>
            <a:off x="6183326" y="4203337"/>
            <a:ext cx="137596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662E705-1AD4-565F-E75C-FB5E8614E24D}"/>
              </a:ext>
            </a:extLst>
          </p:cNvPr>
          <p:cNvSpPr>
            <a:spLocks/>
          </p:cNvSpPr>
          <p:nvPr/>
        </p:nvSpPr>
        <p:spPr bwMode="auto">
          <a:xfrm>
            <a:off x="4344572" y="411951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E9A44DC-A3A9-48D8-1407-BB2BF795939C}"/>
              </a:ext>
            </a:extLst>
          </p:cNvPr>
          <p:cNvSpPr>
            <a:spLocks/>
          </p:cNvSpPr>
          <p:nvPr/>
        </p:nvSpPr>
        <p:spPr bwMode="auto">
          <a:xfrm>
            <a:off x="1005695" y="3275443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0F4871-712A-7841-B361-D836E8029037}"/>
              </a:ext>
            </a:extLst>
          </p:cNvPr>
          <p:cNvSpPr>
            <a:spLocks/>
          </p:cNvSpPr>
          <p:nvPr/>
        </p:nvSpPr>
        <p:spPr bwMode="auto">
          <a:xfrm>
            <a:off x="2683683" y="3619335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486305-694A-06F2-BE6D-C7F527AA1D9E}"/>
              </a:ext>
            </a:extLst>
          </p:cNvPr>
          <p:cNvSpPr>
            <a:spLocks/>
          </p:cNvSpPr>
          <p:nvPr/>
        </p:nvSpPr>
        <p:spPr bwMode="auto">
          <a:xfrm>
            <a:off x="4344572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E89FB1-332C-7072-498C-982C31B1AA45}"/>
              </a:ext>
            </a:extLst>
          </p:cNvPr>
          <p:cNvSpPr>
            <a:spLocks/>
          </p:cNvSpPr>
          <p:nvPr/>
        </p:nvSpPr>
        <p:spPr bwMode="auto">
          <a:xfrm>
            <a:off x="6005526" y="411443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C25463E-7264-7D78-8630-A30A50DC5564}"/>
              </a:ext>
            </a:extLst>
          </p:cNvPr>
          <p:cNvSpPr>
            <a:spLocks/>
          </p:cNvSpPr>
          <p:nvPr/>
        </p:nvSpPr>
        <p:spPr bwMode="auto">
          <a:xfrm>
            <a:off x="7559293" y="411443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pic>
        <p:nvPicPr>
          <p:cNvPr id="67" name="Picture 66" descr="latex-image-1.pdf">
            <a:extLst>
              <a:ext uri="{FF2B5EF4-FFF2-40B4-BE49-F238E27FC236}">
                <a16:creationId xmlns:a16="http://schemas.microsoft.com/office/drawing/2014/main" id="{C6B42425-8009-4714-DB4C-DF92D74F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00" y="2657685"/>
            <a:ext cx="419052" cy="419052"/>
          </a:xfrm>
          <a:prstGeom prst="rect">
            <a:avLst/>
          </a:prstGeom>
          <a:ln>
            <a:noFill/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3E8AF0-ACBB-F08A-5FCC-C2E781210541}"/>
              </a:ext>
            </a:extLst>
          </p:cNvPr>
          <p:cNvCxnSpPr/>
          <p:nvPr/>
        </p:nvCxnSpPr>
        <p:spPr>
          <a:xfrm>
            <a:off x="1141268" y="1644501"/>
            <a:ext cx="0" cy="1104713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189A29D-C9BC-E03B-5BB3-5ED39821AB22}"/>
              </a:ext>
            </a:extLst>
          </p:cNvPr>
          <p:cNvCxnSpPr/>
          <p:nvPr/>
        </p:nvCxnSpPr>
        <p:spPr>
          <a:xfrm>
            <a:off x="2785651" y="1644501"/>
            <a:ext cx="0" cy="1410083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452D6C-186C-07CC-B0BD-967709F8A1E0}"/>
              </a:ext>
            </a:extLst>
          </p:cNvPr>
          <p:cNvCxnSpPr/>
          <p:nvPr/>
        </p:nvCxnSpPr>
        <p:spPr>
          <a:xfrm>
            <a:off x="4397182" y="1644501"/>
            <a:ext cx="7963" cy="1838708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36DDA5C-3465-BCCE-520C-FF51D858DB76}"/>
              </a:ext>
            </a:extLst>
          </p:cNvPr>
          <p:cNvCxnSpPr/>
          <p:nvPr/>
        </p:nvCxnSpPr>
        <p:spPr>
          <a:xfrm>
            <a:off x="6084311" y="1664913"/>
            <a:ext cx="0" cy="1389671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C5909A9-60A3-B26C-72FE-2916B64541DE}"/>
              </a:ext>
            </a:extLst>
          </p:cNvPr>
          <p:cNvCxnSpPr/>
          <p:nvPr/>
        </p:nvCxnSpPr>
        <p:spPr>
          <a:xfrm>
            <a:off x="7704796" y="1644501"/>
            <a:ext cx="0" cy="1104713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82AA0-0CDA-5508-C55E-FA1ED1D72A10}"/>
              </a:ext>
            </a:extLst>
          </p:cNvPr>
          <p:cNvSpPr>
            <a:spLocks/>
          </p:cNvSpPr>
          <p:nvPr/>
        </p:nvSpPr>
        <p:spPr bwMode="auto">
          <a:xfrm>
            <a:off x="1995700" y="30582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74" name="Oval 29">
            <a:extLst>
              <a:ext uri="{FF2B5EF4-FFF2-40B4-BE49-F238E27FC236}">
                <a16:creationId xmlns:a16="http://schemas.microsoft.com/office/drawing/2014/main" id="{E653604C-B89C-66FD-4675-23D5F2F23412}"/>
              </a:ext>
            </a:extLst>
          </p:cNvPr>
          <p:cNvSpPr>
            <a:spLocks/>
          </p:cNvSpPr>
          <p:nvPr/>
        </p:nvSpPr>
        <p:spPr bwMode="auto">
          <a:xfrm>
            <a:off x="2959773" y="13765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Line 24">
            <a:extLst>
              <a:ext uri="{FF2B5EF4-FFF2-40B4-BE49-F238E27FC236}">
                <a16:creationId xmlns:a16="http://schemas.microsoft.com/office/drawing/2014/main" id="{B9BAE43D-0691-AB06-483F-34FEEC49BD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48758" y="572923"/>
            <a:ext cx="1017984" cy="67226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Oval 30">
            <a:extLst>
              <a:ext uri="{FF2B5EF4-FFF2-40B4-BE49-F238E27FC236}">
                <a16:creationId xmlns:a16="http://schemas.microsoft.com/office/drawing/2014/main" id="{058F1606-CC9A-3155-07E0-0B1096784C67}"/>
              </a:ext>
            </a:extLst>
          </p:cNvPr>
          <p:cNvSpPr>
            <a:spLocks/>
          </p:cNvSpPr>
          <p:nvPr/>
        </p:nvSpPr>
        <p:spPr bwMode="auto">
          <a:xfrm>
            <a:off x="1513164" y="465767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Oval 29">
            <a:extLst>
              <a:ext uri="{FF2B5EF4-FFF2-40B4-BE49-F238E27FC236}">
                <a16:creationId xmlns:a16="http://schemas.microsoft.com/office/drawing/2014/main" id="{9034A1B8-3B7A-60CA-F51D-B96D91509D04}"/>
              </a:ext>
            </a:extLst>
          </p:cNvPr>
          <p:cNvSpPr>
            <a:spLocks/>
          </p:cNvSpPr>
          <p:nvPr/>
        </p:nvSpPr>
        <p:spPr bwMode="auto">
          <a:xfrm>
            <a:off x="441601" y="1162282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6DE819-B211-93E7-DCB7-39B0AB2CAAEB}"/>
              </a:ext>
            </a:extLst>
          </p:cNvPr>
          <p:cNvSpPr txBox="1"/>
          <p:nvPr/>
        </p:nvSpPr>
        <p:spPr>
          <a:xfrm>
            <a:off x="255841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1C5AF3-92A9-70E7-7146-49A235CF6C60}"/>
              </a:ext>
            </a:extLst>
          </p:cNvPr>
          <p:cNvSpPr txBox="1"/>
          <p:nvPr/>
        </p:nvSpPr>
        <p:spPr>
          <a:xfrm>
            <a:off x="422452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D6297B-6E84-10E5-D471-07A338369D7F}"/>
              </a:ext>
            </a:extLst>
          </p:cNvPr>
          <p:cNvSpPr txBox="1"/>
          <p:nvPr/>
        </p:nvSpPr>
        <p:spPr>
          <a:xfrm>
            <a:off x="585707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E2ED1B-5AB2-F9BB-616B-C120E28D512F}"/>
              </a:ext>
            </a:extLst>
          </p:cNvPr>
          <p:cNvSpPr txBox="1"/>
          <p:nvPr/>
        </p:nvSpPr>
        <p:spPr>
          <a:xfrm rot="19431385">
            <a:off x="945171" y="890057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FFCCEA-E28A-5022-BFA4-E1C5F40D074B}"/>
              </a:ext>
            </a:extLst>
          </p:cNvPr>
          <p:cNvSpPr txBox="1"/>
          <p:nvPr/>
        </p:nvSpPr>
        <p:spPr>
          <a:xfrm rot="17186862">
            <a:off x="1423384" y="940658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EA959D-F2AC-37FE-DF3A-F8F0E6F34381}"/>
              </a:ext>
            </a:extLst>
          </p:cNvPr>
          <p:cNvSpPr txBox="1"/>
          <p:nvPr/>
        </p:nvSpPr>
        <p:spPr>
          <a:xfrm rot="430505">
            <a:off x="842891" y="24286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348B71-51C4-18FD-2FEA-F480206B8EA2}"/>
              </a:ext>
            </a:extLst>
          </p:cNvPr>
          <p:cNvSpPr txBox="1"/>
          <p:nvPr/>
        </p:nvSpPr>
        <p:spPr>
          <a:xfrm rot="15725457">
            <a:off x="188307" y="691738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3034DE-A2D5-FCDB-28E2-6B89490F51B6}"/>
              </a:ext>
            </a:extLst>
          </p:cNvPr>
          <p:cNvSpPr txBox="1"/>
          <p:nvPr/>
        </p:nvSpPr>
        <p:spPr>
          <a:xfrm rot="632623">
            <a:off x="776256" y="1351159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705805-2CEE-8B08-5B7B-60543BED7761}"/>
              </a:ext>
            </a:extLst>
          </p:cNvPr>
          <p:cNvSpPr txBox="1"/>
          <p:nvPr/>
        </p:nvSpPr>
        <p:spPr>
          <a:xfrm>
            <a:off x="7451551" y="4287622"/>
            <a:ext cx="453539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0.5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61CC1B2-E31A-C6CA-194A-996C32381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600" y="3960876"/>
            <a:ext cx="406400" cy="419100"/>
          </a:xfrm>
          <a:prstGeom prst="rect">
            <a:avLst/>
          </a:prstGeom>
        </p:spPr>
      </p:pic>
      <p:sp>
        <p:nvSpPr>
          <p:cNvPr id="88" name="Line 24">
            <a:extLst>
              <a:ext uri="{FF2B5EF4-FFF2-40B4-BE49-F238E27FC236}">
                <a16:creationId xmlns:a16="http://schemas.microsoft.com/office/drawing/2014/main" id="{35DF3065-24A8-F0B7-E9DC-DFF9F7DC75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51596" y="5580350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24">
            <a:extLst>
              <a:ext uri="{FF2B5EF4-FFF2-40B4-BE49-F238E27FC236}">
                <a16:creationId xmlns:a16="http://schemas.microsoft.com/office/drawing/2014/main" id="{006D79F4-6F51-A211-DB13-137A80E38B4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40751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Line 23">
            <a:extLst>
              <a:ext uri="{FF2B5EF4-FFF2-40B4-BE49-F238E27FC236}">
                <a16:creationId xmlns:a16="http://schemas.microsoft.com/office/drawing/2014/main" id="{B5E26EE7-65D7-6A8E-F9A5-68383E87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5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Oval 29">
            <a:extLst>
              <a:ext uri="{FF2B5EF4-FFF2-40B4-BE49-F238E27FC236}">
                <a16:creationId xmlns:a16="http://schemas.microsoft.com/office/drawing/2014/main" id="{EE873AF8-7276-089D-3367-E7DC779140B5}"/>
              </a:ext>
            </a:extLst>
          </p:cNvPr>
          <p:cNvSpPr>
            <a:spLocks/>
          </p:cNvSpPr>
          <p:nvPr/>
        </p:nvSpPr>
        <p:spPr bwMode="auto">
          <a:xfrm>
            <a:off x="1244424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C68520C2-D5F0-7A06-BEC7-09FFBA4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90" y="5365656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EB3E9A1-2678-1BE3-B520-8D2B1C33AA6A}"/>
              </a:ext>
            </a:extLst>
          </p:cNvPr>
          <p:cNvSpPr>
            <a:spLocks/>
          </p:cNvSpPr>
          <p:nvPr/>
        </p:nvSpPr>
        <p:spPr bwMode="auto">
          <a:xfrm>
            <a:off x="280351" y="5313253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52D688-4125-08CE-AFEA-3F966A7457A6}"/>
              </a:ext>
            </a:extLst>
          </p:cNvPr>
          <p:cNvSpPr/>
          <p:nvPr/>
        </p:nvSpPr>
        <p:spPr bwMode="auto">
          <a:xfrm>
            <a:off x="225201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66F61D72-BEFD-6FE2-3D1D-F215E025723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12518" y="5580350"/>
            <a:ext cx="214313" cy="91082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A1BD1B71-4AA9-3DAD-1A92-5AE1240F38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101673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35E91174-6D20-5FD4-F504-FBB328F43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647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Line 23">
            <a:extLst>
              <a:ext uri="{FF2B5EF4-FFF2-40B4-BE49-F238E27FC236}">
                <a16:creationId xmlns:a16="http://schemas.microsoft.com/office/drawing/2014/main" id="{3AA2EA93-9319-0D36-C396-B27FD1817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712" y="5365656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Oval 29">
            <a:extLst>
              <a:ext uri="{FF2B5EF4-FFF2-40B4-BE49-F238E27FC236}">
                <a16:creationId xmlns:a16="http://schemas.microsoft.com/office/drawing/2014/main" id="{BB096BFE-C7B4-F19B-48F5-CFC33BB31036}"/>
              </a:ext>
            </a:extLst>
          </p:cNvPr>
          <p:cNvSpPr>
            <a:spLocks/>
          </p:cNvSpPr>
          <p:nvPr/>
        </p:nvSpPr>
        <p:spPr bwMode="auto">
          <a:xfrm>
            <a:off x="2048096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Oval 30">
            <a:extLst>
              <a:ext uri="{FF2B5EF4-FFF2-40B4-BE49-F238E27FC236}">
                <a16:creationId xmlns:a16="http://schemas.microsoft.com/office/drawing/2014/main" id="{91EBB38C-2D43-A4FE-4B69-7DE1835C0A0D}"/>
              </a:ext>
            </a:extLst>
          </p:cNvPr>
          <p:cNvSpPr>
            <a:spLocks/>
          </p:cNvSpPr>
          <p:nvPr/>
        </p:nvSpPr>
        <p:spPr bwMode="auto">
          <a:xfrm>
            <a:off x="3119659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B65C28-A4B6-8E90-B56E-0C9C8A33AE86}"/>
              </a:ext>
            </a:extLst>
          </p:cNvPr>
          <p:cNvSpPr/>
          <p:nvPr/>
        </p:nvSpPr>
        <p:spPr bwMode="auto">
          <a:xfrm>
            <a:off x="1886124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02" name="Line 23">
            <a:extLst>
              <a:ext uri="{FF2B5EF4-FFF2-40B4-BE49-F238E27FC236}">
                <a16:creationId xmlns:a16="http://schemas.microsoft.com/office/drawing/2014/main" id="{D1CB794C-AE29-C330-450C-39FB7A47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558" y="5419695"/>
            <a:ext cx="71436" cy="832923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Line 24">
            <a:extLst>
              <a:ext uri="{FF2B5EF4-FFF2-40B4-BE49-F238E27FC236}">
                <a16:creationId xmlns:a16="http://schemas.microsoft.com/office/drawing/2014/main" id="{B1F1BA14-602E-80CA-428F-D34D3EF7CED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762595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23">
            <a:extLst>
              <a:ext uri="{FF2B5EF4-FFF2-40B4-BE49-F238E27FC236}">
                <a16:creationId xmlns:a16="http://schemas.microsoft.com/office/drawing/2014/main" id="{ED939627-AC79-7ADE-0F50-C78FDEA2C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1569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Oval 29">
            <a:extLst>
              <a:ext uri="{FF2B5EF4-FFF2-40B4-BE49-F238E27FC236}">
                <a16:creationId xmlns:a16="http://schemas.microsoft.com/office/drawing/2014/main" id="{A326457F-35BA-5589-C1DD-9F65E773135A}"/>
              </a:ext>
            </a:extLst>
          </p:cNvPr>
          <p:cNvSpPr>
            <a:spLocks/>
          </p:cNvSpPr>
          <p:nvPr/>
        </p:nvSpPr>
        <p:spPr bwMode="auto">
          <a:xfrm>
            <a:off x="4566267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7F41FE-A88E-35C3-20AF-F08C4EAA9A5D}"/>
              </a:ext>
            </a:extLst>
          </p:cNvPr>
          <p:cNvSpPr>
            <a:spLocks/>
          </p:cNvSpPr>
          <p:nvPr/>
        </p:nvSpPr>
        <p:spPr bwMode="auto">
          <a:xfrm>
            <a:off x="3602194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07" name="Oval 29">
            <a:extLst>
              <a:ext uri="{FF2B5EF4-FFF2-40B4-BE49-F238E27FC236}">
                <a16:creationId xmlns:a16="http://schemas.microsoft.com/office/drawing/2014/main" id="{64B68673-0408-A8F7-9071-BC2A28279229}"/>
              </a:ext>
            </a:extLst>
          </p:cNvPr>
          <p:cNvSpPr>
            <a:spLocks/>
          </p:cNvSpPr>
          <p:nvPr/>
        </p:nvSpPr>
        <p:spPr bwMode="auto">
          <a:xfrm>
            <a:off x="3709018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Oval 30">
            <a:extLst>
              <a:ext uri="{FF2B5EF4-FFF2-40B4-BE49-F238E27FC236}">
                <a16:creationId xmlns:a16="http://schemas.microsoft.com/office/drawing/2014/main" id="{440336A1-1747-76B7-4105-37972DD6AB07}"/>
              </a:ext>
            </a:extLst>
          </p:cNvPr>
          <p:cNvSpPr>
            <a:spLocks/>
          </p:cNvSpPr>
          <p:nvPr/>
        </p:nvSpPr>
        <p:spPr bwMode="auto">
          <a:xfrm>
            <a:off x="4780581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87B79D-996C-E86F-59F8-CB58EB4619FD}"/>
              </a:ext>
            </a:extLst>
          </p:cNvPr>
          <p:cNvSpPr/>
          <p:nvPr/>
        </p:nvSpPr>
        <p:spPr bwMode="auto">
          <a:xfrm>
            <a:off x="3547046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0" name="Line 24">
            <a:extLst>
              <a:ext uri="{FF2B5EF4-FFF2-40B4-BE49-F238E27FC236}">
                <a16:creationId xmlns:a16="http://schemas.microsoft.com/office/drawing/2014/main" id="{032ED790-B6EA-167E-22E1-74CE7A2A9A8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423517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" name="Line 23">
            <a:extLst>
              <a:ext uri="{FF2B5EF4-FFF2-40B4-BE49-F238E27FC236}">
                <a16:creationId xmlns:a16="http://schemas.microsoft.com/office/drawing/2014/main" id="{FEEFCEA0-4EB6-D46F-A6E9-800991F5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2491" y="5419616"/>
            <a:ext cx="98425" cy="857251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Oval 29">
            <a:extLst>
              <a:ext uri="{FF2B5EF4-FFF2-40B4-BE49-F238E27FC236}">
                <a16:creationId xmlns:a16="http://schemas.microsoft.com/office/drawing/2014/main" id="{9F11D7A6-2D92-FD71-C389-3B88BD8FB1E0}"/>
              </a:ext>
            </a:extLst>
          </p:cNvPr>
          <p:cNvSpPr>
            <a:spLocks/>
          </p:cNvSpPr>
          <p:nvPr/>
        </p:nvSpPr>
        <p:spPr bwMode="auto">
          <a:xfrm>
            <a:off x="6227189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47F1D81-01D9-12D4-B7D4-44DB2923B079}"/>
              </a:ext>
            </a:extLst>
          </p:cNvPr>
          <p:cNvSpPr>
            <a:spLocks/>
          </p:cNvSpPr>
          <p:nvPr/>
        </p:nvSpPr>
        <p:spPr bwMode="auto">
          <a:xfrm>
            <a:off x="5263116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14" name="Oval 29">
            <a:extLst>
              <a:ext uri="{FF2B5EF4-FFF2-40B4-BE49-F238E27FC236}">
                <a16:creationId xmlns:a16="http://schemas.microsoft.com/office/drawing/2014/main" id="{ADA6E168-C00B-F1C2-00DD-60C54D0E0F53}"/>
              </a:ext>
            </a:extLst>
          </p:cNvPr>
          <p:cNvSpPr>
            <a:spLocks/>
          </p:cNvSpPr>
          <p:nvPr/>
        </p:nvSpPr>
        <p:spPr bwMode="auto">
          <a:xfrm>
            <a:off x="5369940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Oval 30">
            <a:extLst>
              <a:ext uri="{FF2B5EF4-FFF2-40B4-BE49-F238E27FC236}">
                <a16:creationId xmlns:a16="http://schemas.microsoft.com/office/drawing/2014/main" id="{1AC3D2C0-2A73-83BF-7BC4-CA90B5A795AA}"/>
              </a:ext>
            </a:extLst>
          </p:cNvPr>
          <p:cNvSpPr>
            <a:spLocks/>
          </p:cNvSpPr>
          <p:nvPr/>
        </p:nvSpPr>
        <p:spPr bwMode="auto">
          <a:xfrm>
            <a:off x="6441502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A0432C-C303-3760-5052-1B8942539F0F}"/>
              </a:ext>
            </a:extLst>
          </p:cNvPr>
          <p:cNvSpPr/>
          <p:nvPr/>
        </p:nvSpPr>
        <p:spPr bwMode="auto">
          <a:xfrm>
            <a:off x="5207967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7" name="Line 24">
            <a:extLst>
              <a:ext uri="{FF2B5EF4-FFF2-40B4-BE49-F238E27FC236}">
                <a16:creationId xmlns:a16="http://schemas.microsoft.com/office/drawing/2014/main" id="{5E627471-A41A-C6D6-8CDA-79F7264CE75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084439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Oval 29">
            <a:extLst>
              <a:ext uri="{FF2B5EF4-FFF2-40B4-BE49-F238E27FC236}">
                <a16:creationId xmlns:a16="http://schemas.microsoft.com/office/drawing/2014/main" id="{C621ACB0-8179-526D-9EC6-F9DC6F3F9FE6}"/>
              </a:ext>
            </a:extLst>
          </p:cNvPr>
          <p:cNvSpPr>
            <a:spLocks/>
          </p:cNvSpPr>
          <p:nvPr/>
        </p:nvSpPr>
        <p:spPr bwMode="auto">
          <a:xfrm>
            <a:off x="7888111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1E45AB2-C0C4-ED58-2497-851ADFB6F55C}"/>
              </a:ext>
            </a:extLst>
          </p:cNvPr>
          <p:cNvSpPr>
            <a:spLocks/>
          </p:cNvSpPr>
          <p:nvPr/>
        </p:nvSpPr>
        <p:spPr bwMode="auto">
          <a:xfrm>
            <a:off x="6924038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20" name="Oval 29">
            <a:extLst>
              <a:ext uri="{FF2B5EF4-FFF2-40B4-BE49-F238E27FC236}">
                <a16:creationId xmlns:a16="http://schemas.microsoft.com/office/drawing/2014/main" id="{5E622859-28F1-F516-3EE7-3587E632DF8A}"/>
              </a:ext>
            </a:extLst>
          </p:cNvPr>
          <p:cNvSpPr>
            <a:spLocks/>
          </p:cNvSpPr>
          <p:nvPr/>
        </p:nvSpPr>
        <p:spPr bwMode="auto">
          <a:xfrm>
            <a:off x="7030861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Oval 30">
            <a:extLst>
              <a:ext uri="{FF2B5EF4-FFF2-40B4-BE49-F238E27FC236}">
                <a16:creationId xmlns:a16="http://schemas.microsoft.com/office/drawing/2014/main" id="{89FD2C77-89F7-9933-0097-35EE117EB547}"/>
              </a:ext>
            </a:extLst>
          </p:cNvPr>
          <p:cNvSpPr>
            <a:spLocks/>
          </p:cNvSpPr>
          <p:nvPr/>
        </p:nvSpPr>
        <p:spPr bwMode="auto">
          <a:xfrm>
            <a:off x="8102424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7AA373-8103-7019-F225-E4D6312FF73B}"/>
              </a:ext>
            </a:extLst>
          </p:cNvPr>
          <p:cNvSpPr/>
          <p:nvPr/>
        </p:nvSpPr>
        <p:spPr bwMode="auto">
          <a:xfrm>
            <a:off x="6868889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6AFB60-881C-C572-D91B-510A6BB5E719}"/>
              </a:ext>
            </a:extLst>
          </p:cNvPr>
          <p:cNvSpPr>
            <a:spLocks/>
          </p:cNvSpPr>
          <p:nvPr/>
        </p:nvSpPr>
        <p:spPr bwMode="auto">
          <a:xfrm>
            <a:off x="1941272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24" name="Oval 29">
            <a:extLst>
              <a:ext uri="{FF2B5EF4-FFF2-40B4-BE49-F238E27FC236}">
                <a16:creationId xmlns:a16="http://schemas.microsoft.com/office/drawing/2014/main" id="{16811084-062C-FDE7-5BFB-4187B4456CF1}"/>
              </a:ext>
            </a:extLst>
          </p:cNvPr>
          <p:cNvSpPr>
            <a:spLocks/>
          </p:cNvSpPr>
          <p:nvPr/>
        </p:nvSpPr>
        <p:spPr bwMode="auto">
          <a:xfrm>
            <a:off x="2905345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5DC4A997-D01B-BD4F-BE1E-E36B7924C4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4330" y="5580351"/>
            <a:ext cx="1017984" cy="67226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" name="Oval 30">
            <a:extLst>
              <a:ext uri="{FF2B5EF4-FFF2-40B4-BE49-F238E27FC236}">
                <a16:creationId xmlns:a16="http://schemas.microsoft.com/office/drawing/2014/main" id="{85FE3F0B-9E80-36B2-6A1A-F4068625A090}"/>
              </a:ext>
            </a:extLst>
          </p:cNvPr>
          <p:cNvSpPr>
            <a:spLocks/>
          </p:cNvSpPr>
          <p:nvPr/>
        </p:nvSpPr>
        <p:spPr bwMode="auto">
          <a:xfrm>
            <a:off x="1458736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Oval 29">
            <a:extLst>
              <a:ext uri="{FF2B5EF4-FFF2-40B4-BE49-F238E27FC236}">
                <a16:creationId xmlns:a16="http://schemas.microsoft.com/office/drawing/2014/main" id="{7BB2509B-21E9-A6B2-1377-7CED21121894}"/>
              </a:ext>
            </a:extLst>
          </p:cNvPr>
          <p:cNvSpPr>
            <a:spLocks/>
          </p:cNvSpPr>
          <p:nvPr/>
        </p:nvSpPr>
        <p:spPr bwMode="auto">
          <a:xfrm>
            <a:off x="387173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6C9809-8986-A836-4AC6-0744EBE12BB3}"/>
              </a:ext>
            </a:extLst>
          </p:cNvPr>
          <p:cNvSpPr txBox="1"/>
          <p:nvPr/>
        </p:nvSpPr>
        <p:spPr>
          <a:xfrm rot="19431385">
            <a:off x="890743" y="589748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680FE6-79AA-DE2D-494A-14D5D2CEA294}"/>
              </a:ext>
            </a:extLst>
          </p:cNvPr>
          <p:cNvSpPr txBox="1"/>
          <p:nvPr/>
        </p:nvSpPr>
        <p:spPr>
          <a:xfrm rot="17186862">
            <a:off x="1368956" y="594808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264EDB-CF9D-1E6D-06BF-3B4F2241DD1D}"/>
              </a:ext>
            </a:extLst>
          </p:cNvPr>
          <p:cNvSpPr txBox="1"/>
          <p:nvPr/>
        </p:nvSpPr>
        <p:spPr>
          <a:xfrm rot="430505">
            <a:off x="788463" y="525029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E7AE0A1-8A5D-7856-1F61-B230E8A28860}"/>
              </a:ext>
            </a:extLst>
          </p:cNvPr>
          <p:cNvSpPr txBox="1"/>
          <p:nvPr/>
        </p:nvSpPr>
        <p:spPr>
          <a:xfrm rot="15725457">
            <a:off x="133879" y="569916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8EA043-D1CA-ED56-5578-85403944332B}"/>
              </a:ext>
            </a:extLst>
          </p:cNvPr>
          <p:cNvSpPr txBox="1"/>
          <p:nvPr/>
        </p:nvSpPr>
        <p:spPr>
          <a:xfrm rot="632623">
            <a:off x="721828" y="6358587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sp>
        <p:nvSpPr>
          <p:cNvPr id="133" name="Line 24">
            <a:extLst>
              <a:ext uri="{FF2B5EF4-FFF2-40B4-BE49-F238E27FC236}">
                <a16:creationId xmlns:a16="http://schemas.microsoft.com/office/drawing/2014/main" id="{A74438AB-4436-A5A8-80ED-EF06D40EB24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843750" y="3242999"/>
            <a:ext cx="214313" cy="91082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Line 24">
            <a:extLst>
              <a:ext uri="{FF2B5EF4-FFF2-40B4-BE49-F238E27FC236}">
                <a16:creationId xmlns:a16="http://schemas.microsoft.com/office/drawing/2014/main" id="{30DDDA0C-460B-8836-4E34-F7A1298C1F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932905" y="3939517"/>
            <a:ext cx="910828" cy="21431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" name="Line 23">
            <a:extLst>
              <a:ext uri="{FF2B5EF4-FFF2-40B4-BE49-F238E27FC236}">
                <a16:creationId xmlns:a16="http://schemas.microsoft.com/office/drawing/2014/main" id="{76FC4461-9F84-0144-BDD3-083507BC7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1879" y="3082264"/>
            <a:ext cx="1152589" cy="16073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" name="Oval 29">
            <a:extLst>
              <a:ext uri="{FF2B5EF4-FFF2-40B4-BE49-F238E27FC236}">
                <a16:creationId xmlns:a16="http://schemas.microsoft.com/office/drawing/2014/main" id="{F2A424CC-37C4-32C1-EE22-CF55415D559B}"/>
              </a:ext>
            </a:extLst>
          </p:cNvPr>
          <p:cNvSpPr>
            <a:spLocks/>
          </p:cNvSpPr>
          <p:nvPr/>
        </p:nvSpPr>
        <p:spPr bwMode="auto">
          <a:xfrm>
            <a:off x="10736578" y="404667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7" name="Line 23">
            <a:extLst>
              <a:ext uri="{FF2B5EF4-FFF2-40B4-BE49-F238E27FC236}">
                <a16:creationId xmlns:a16="http://schemas.microsoft.com/office/drawing/2014/main" id="{2F849886-0A55-82FC-E78D-FDC3C7FA8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1944" y="3028305"/>
            <a:ext cx="134540" cy="91122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C61F685-38C8-5CE9-295E-9C666503D0A5}"/>
              </a:ext>
            </a:extLst>
          </p:cNvPr>
          <p:cNvSpPr>
            <a:spLocks/>
          </p:cNvSpPr>
          <p:nvPr/>
        </p:nvSpPr>
        <p:spPr bwMode="auto">
          <a:xfrm>
            <a:off x="9772505" y="2975902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3903B3-A324-4822-90B7-F28C2D6E30F2}"/>
              </a:ext>
            </a:extLst>
          </p:cNvPr>
          <p:cNvSpPr/>
          <p:nvPr/>
        </p:nvSpPr>
        <p:spPr bwMode="auto">
          <a:xfrm>
            <a:off x="9717355" y="2867969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40" name="Line 24">
            <a:extLst>
              <a:ext uri="{FF2B5EF4-FFF2-40B4-BE49-F238E27FC236}">
                <a16:creationId xmlns:a16="http://schemas.microsoft.com/office/drawing/2014/main" id="{ED949286-DB08-E8A4-236C-EE1E476C37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86484" y="3243000"/>
            <a:ext cx="1017984" cy="67226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Oval 30">
            <a:extLst>
              <a:ext uri="{FF2B5EF4-FFF2-40B4-BE49-F238E27FC236}">
                <a16:creationId xmlns:a16="http://schemas.microsoft.com/office/drawing/2014/main" id="{1623543E-2760-A8A7-9709-F245BDF656D9}"/>
              </a:ext>
            </a:extLst>
          </p:cNvPr>
          <p:cNvSpPr>
            <a:spLocks/>
          </p:cNvSpPr>
          <p:nvPr/>
        </p:nvSpPr>
        <p:spPr bwMode="auto">
          <a:xfrm>
            <a:off x="10950890" y="3135844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2" name="Oval 29">
            <a:extLst>
              <a:ext uri="{FF2B5EF4-FFF2-40B4-BE49-F238E27FC236}">
                <a16:creationId xmlns:a16="http://schemas.microsoft.com/office/drawing/2014/main" id="{184A9B1D-2851-55F5-D5F8-005B431026AA}"/>
              </a:ext>
            </a:extLst>
          </p:cNvPr>
          <p:cNvSpPr>
            <a:spLocks/>
          </p:cNvSpPr>
          <p:nvPr/>
        </p:nvSpPr>
        <p:spPr bwMode="auto">
          <a:xfrm>
            <a:off x="9879327" y="3832359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D18FAF-8BB7-C42B-D8F0-BE9B4002912C}"/>
              </a:ext>
            </a:extLst>
          </p:cNvPr>
          <p:cNvSpPr txBox="1"/>
          <p:nvPr/>
        </p:nvSpPr>
        <p:spPr>
          <a:xfrm rot="19431385">
            <a:off x="10382897" y="3560134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9A1FC3B-B739-212F-CF16-6078D86EBCB7}"/>
              </a:ext>
            </a:extLst>
          </p:cNvPr>
          <p:cNvSpPr txBox="1"/>
          <p:nvPr/>
        </p:nvSpPr>
        <p:spPr>
          <a:xfrm rot="17186862">
            <a:off x="10861110" y="361073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F95F9A6-5C6B-5F38-9C8C-B54FE1B1BE79}"/>
              </a:ext>
            </a:extLst>
          </p:cNvPr>
          <p:cNvSpPr txBox="1"/>
          <p:nvPr/>
        </p:nvSpPr>
        <p:spPr>
          <a:xfrm rot="430505">
            <a:off x="10280617" y="2912942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6B71E1-DD3A-3236-BF71-B53503918E93}"/>
              </a:ext>
            </a:extLst>
          </p:cNvPr>
          <p:cNvSpPr txBox="1"/>
          <p:nvPr/>
        </p:nvSpPr>
        <p:spPr>
          <a:xfrm rot="15725457">
            <a:off x="9626033" y="336181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752E47-5305-891A-C62E-30E6B0E35039}"/>
              </a:ext>
            </a:extLst>
          </p:cNvPr>
          <p:cNvSpPr txBox="1"/>
          <p:nvPr/>
        </p:nvSpPr>
        <p:spPr>
          <a:xfrm rot="632623">
            <a:off x="10213982" y="402123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A298350-6732-7E0C-DEE1-CA00EE08DDE5}"/>
              </a:ext>
            </a:extLst>
          </p:cNvPr>
          <p:cNvCxnSpPr>
            <a:cxnSpLocks/>
          </p:cNvCxnSpPr>
          <p:nvPr/>
        </p:nvCxnSpPr>
        <p:spPr>
          <a:xfrm>
            <a:off x="8423505" y="1644501"/>
            <a:ext cx="1312170" cy="1192315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B8A8BCDB-6FE9-3910-2AF5-E4C44C06F330}"/>
              </a:ext>
            </a:extLst>
          </p:cNvPr>
          <p:cNvCxnSpPr>
            <a:cxnSpLocks/>
          </p:cNvCxnSpPr>
          <p:nvPr/>
        </p:nvCxnSpPr>
        <p:spPr>
          <a:xfrm flipV="1">
            <a:off x="8369077" y="4323492"/>
            <a:ext cx="1347252" cy="87357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B696188-2694-129F-C067-4965E981CDF7}"/>
              </a:ext>
            </a:extLst>
          </p:cNvPr>
          <p:cNvSpPr txBox="1"/>
          <p:nvPr/>
        </p:nvSpPr>
        <p:spPr>
          <a:xfrm rot="2408760">
            <a:off x="8381122" y="2154727"/>
            <a:ext cx="124393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 edges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3726E4-906E-B687-9280-DB9007A955E2}"/>
              </a:ext>
            </a:extLst>
          </p:cNvPr>
          <p:cNvCxnSpPr>
            <a:cxnSpLocks/>
          </p:cNvCxnSpPr>
          <p:nvPr/>
        </p:nvCxnSpPr>
        <p:spPr bwMode="auto">
          <a:xfrm>
            <a:off x="9858284" y="-78576"/>
            <a:ext cx="0" cy="192312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982DDDD-FDCC-A3DB-5BBF-E3150A7D810E}"/>
              </a:ext>
            </a:extLst>
          </p:cNvPr>
          <p:cNvCxnSpPr>
            <a:cxnSpLocks/>
          </p:cNvCxnSpPr>
          <p:nvPr/>
        </p:nvCxnSpPr>
        <p:spPr bwMode="auto">
          <a:xfrm flipH="1">
            <a:off x="9858284" y="1835070"/>
            <a:ext cx="2156565" cy="181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9090EA-8EFD-B1F1-808D-114880CC9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9089" y="-40873"/>
            <a:ext cx="2126733" cy="1887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DB60CF-DB34-EC22-C40E-4910963C3C29}"/>
              </a:ext>
            </a:extLst>
          </p:cNvPr>
          <p:cNvCxnSpPr>
            <a:cxnSpLocks/>
          </p:cNvCxnSpPr>
          <p:nvPr/>
        </p:nvCxnSpPr>
        <p:spPr bwMode="auto">
          <a:xfrm>
            <a:off x="10270915" y="-40871"/>
            <a:ext cx="0" cy="19252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EB67EDC-A9F8-8CB9-0FB3-631F23DFE2BC}"/>
              </a:ext>
            </a:extLst>
          </p:cNvPr>
          <p:cNvCxnSpPr>
            <a:cxnSpLocks/>
          </p:cNvCxnSpPr>
          <p:nvPr/>
        </p:nvCxnSpPr>
        <p:spPr bwMode="auto">
          <a:xfrm>
            <a:off x="10727408" y="-78576"/>
            <a:ext cx="5424" cy="19468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46B66DB-8560-6E5E-3058-9A572E3F4C3C}"/>
              </a:ext>
            </a:extLst>
          </p:cNvPr>
          <p:cNvCxnSpPr>
            <a:cxnSpLocks/>
          </p:cNvCxnSpPr>
          <p:nvPr/>
        </p:nvCxnSpPr>
        <p:spPr bwMode="auto">
          <a:xfrm>
            <a:off x="11146086" y="-40871"/>
            <a:ext cx="0" cy="1894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477BB2-DD47-73D4-E84F-CCFABFD3A3E9}"/>
              </a:ext>
            </a:extLst>
          </p:cNvPr>
          <p:cNvCxnSpPr>
            <a:cxnSpLocks/>
          </p:cNvCxnSpPr>
          <p:nvPr/>
        </p:nvCxnSpPr>
        <p:spPr bwMode="auto">
          <a:xfrm>
            <a:off x="11569680" y="-40873"/>
            <a:ext cx="6522" cy="18854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9F70E5E-2677-4B39-B34C-67ACF63CA903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7810" y="1448085"/>
            <a:ext cx="2147039" cy="21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2FD937D-0DD9-45A3-4D9F-0D6A2CF0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9885732" y="1099542"/>
            <a:ext cx="2118617" cy="54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E09899-E22A-545B-9137-74DC925CDF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67809" y="725647"/>
            <a:ext cx="2157541" cy="83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1C981A4-DB8B-7B02-648D-86A66EA59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9840130" y="341194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E9B46DF-5F15-7915-BB84-98FFAECE4A46}"/>
              </a:ext>
            </a:extLst>
          </p:cNvPr>
          <p:cNvCxnSpPr>
            <a:cxnSpLocks/>
          </p:cNvCxnSpPr>
          <p:nvPr/>
        </p:nvCxnSpPr>
        <p:spPr bwMode="auto">
          <a:xfrm>
            <a:off x="12004349" y="-40873"/>
            <a:ext cx="10500" cy="185360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563D467-FACD-CCA1-B635-D50344D1CF6B}"/>
              </a:ext>
            </a:extLst>
          </p:cNvPr>
          <p:cNvCxnSpPr>
            <a:cxnSpLocks/>
          </p:cNvCxnSpPr>
          <p:nvPr/>
        </p:nvCxnSpPr>
        <p:spPr bwMode="auto">
          <a:xfrm flipH="1">
            <a:off x="9831603" y="-78576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D22894-BCC8-8EB4-BF53-4F49B1D84355}"/>
              </a:ext>
            </a:extLst>
          </p:cNvPr>
          <p:cNvSpPr txBox="1"/>
          <p:nvPr/>
        </p:nvSpPr>
        <p:spPr>
          <a:xfrm>
            <a:off x="10115182" y="1918691"/>
            <a:ext cx="2154326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0.1      0.2     0.3     0.4.    0.5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611DEFA-86E5-21D1-C149-352A1631CD31}"/>
              </a:ext>
            </a:extLst>
          </p:cNvPr>
          <p:cNvSpPr txBox="1"/>
          <p:nvPr/>
        </p:nvSpPr>
        <p:spPr>
          <a:xfrm>
            <a:off x="9556996" y="1323368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2ADC222-6B62-07A8-F2B0-15CF37985644}"/>
              </a:ext>
            </a:extLst>
          </p:cNvPr>
          <p:cNvSpPr txBox="1"/>
          <p:nvPr/>
        </p:nvSpPr>
        <p:spPr>
          <a:xfrm>
            <a:off x="9541271" y="949622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8693FD-D9AC-8BFD-DD07-AEF2284C5207}"/>
              </a:ext>
            </a:extLst>
          </p:cNvPr>
          <p:cNvSpPr txBox="1"/>
          <p:nvPr/>
        </p:nvSpPr>
        <p:spPr>
          <a:xfrm>
            <a:off x="9543156" y="554150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042F9BD-5A86-DB20-11F9-170F02B1A34C}"/>
              </a:ext>
            </a:extLst>
          </p:cNvPr>
          <p:cNvSpPr txBox="1"/>
          <p:nvPr/>
        </p:nvSpPr>
        <p:spPr>
          <a:xfrm>
            <a:off x="9545307" y="19217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7B573B6-9EFC-F43A-D26E-67ECD852E6F4}"/>
              </a:ext>
            </a:extLst>
          </p:cNvPr>
          <p:cNvSpPr txBox="1"/>
          <p:nvPr/>
        </p:nvSpPr>
        <p:spPr>
          <a:xfrm>
            <a:off x="10767400" y="2072821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7C8AA2-C0C1-B0B1-63A6-3F13AD34D9DA}"/>
              </a:ext>
            </a:extLst>
          </p:cNvPr>
          <p:cNvSpPr txBox="1"/>
          <p:nvPr/>
        </p:nvSpPr>
        <p:spPr>
          <a:xfrm rot="16200000">
            <a:off x="9059060" y="619316"/>
            <a:ext cx="7500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</a:t>
            </a:r>
          </a:p>
        </p:txBody>
      </p:sp>
      <p:sp>
        <p:nvSpPr>
          <p:cNvPr id="203" name="Oval 29">
            <a:extLst>
              <a:ext uri="{FF2B5EF4-FFF2-40B4-BE49-F238E27FC236}">
                <a16:creationId xmlns:a16="http://schemas.microsoft.com/office/drawing/2014/main" id="{D8D3F017-B4DE-BEB0-1E83-867065F4B891}"/>
              </a:ext>
            </a:extLst>
          </p:cNvPr>
          <p:cNvSpPr>
            <a:spLocks/>
          </p:cNvSpPr>
          <p:nvPr/>
        </p:nvSpPr>
        <p:spPr bwMode="auto">
          <a:xfrm>
            <a:off x="11051139" y="1734916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4" name="Oval 29">
            <a:extLst>
              <a:ext uri="{FF2B5EF4-FFF2-40B4-BE49-F238E27FC236}">
                <a16:creationId xmlns:a16="http://schemas.microsoft.com/office/drawing/2014/main" id="{8B233F03-C274-1452-946E-E067114B3E1D}"/>
              </a:ext>
            </a:extLst>
          </p:cNvPr>
          <p:cNvSpPr>
            <a:spLocks/>
          </p:cNvSpPr>
          <p:nvPr/>
        </p:nvSpPr>
        <p:spPr bwMode="auto">
          <a:xfrm>
            <a:off x="11487302" y="1735894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5" name="Oval 29">
            <a:extLst>
              <a:ext uri="{FF2B5EF4-FFF2-40B4-BE49-F238E27FC236}">
                <a16:creationId xmlns:a16="http://schemas.microsoft.com/office/drawing/2014/main" id="{514C4CB8-79D2-234D-762D-580DAE565039}"/>
              </a:ext>
            </a:extLst>
          </p:cNvPr>
          <p:cNvSpPr>
            <a:spLocks/>
          </p:cNvSpPr>
          <p:nvPr/>
        </p:nvSpPr>
        <p:spPr bwMode="auto">
          <a:xfrm>
            <a:off x="11918326" y="1735894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A71E33-A5E4-007F-5D33-7380C06BEE47}"/>
              </a:ext>
            </a:extLst>
          </p:cNvPr>
          <p:cNvSpPr txBox="1"/>
          <p:nvPr/>
        </p:nvSpPr>
        <p:spPr>
          <a:xfrm>
            <a:off x="9884966" y="-9661"/>
            <a:ext cx="2236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0D Persistent diagram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DFB1274-1600-CCA9-030E-0E3FFA1241A6}"/>
              </a:ext>
            </a:extLst>
          </p:cNvPr>
          <p:cNvCxnSpPr>
            <a:cxnSpLocks/>
          </p:cNvCxnSpPr>
          <p:nvPr/>
        </p:nvCxnSpPr>
        <p:spPr bwMode="auto">
          <a:xfrm>
            <a:off x="9853412" y="4675133"/>
            <a:ext cx="0" cy="192312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0E0DCC-21C2-3E09-8256-3F4407E48015}"/>
              </a:ext>
            </a:extLst>
          </p:cNvPr>
          <p:cNvCxnSpPr>
            <a:cxnSpLocks/>
          </p:cNvCxnSpPr>
          <p:nvPr/>
        </p:nvCxnSpPr>
        <p:spPr bwMode="auto">
          <a:xfrm flipH="1">
            <a:off x="9853412" y="6588779"/>
            <a:ext cx="2156565" cy="181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AAC5EA8-96A7-BA5A-1570-E6584CAAB8D0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4217" y="4712836"/>
            <a:ext cx="2126733" cy="1887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772D595-1708-6A88-0DF0-A02482A8D206}"/>
              </a:ext>
            </a:extLst>
          </p:cNvPr>
          <p:cNvCxnSpPr>
            <a:cxnSpLocks/>
          </p:cNvCxnSpPr>
          <p:nvPr/>
        </p:nvCxnSpPr>
        <p:spPr bwMode="auto">
          <a:xfrm>
            <a:off x="10266043" y="4712838"/>
            <a:ext cx="0" cy="19252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AD6AE0-176C-5013-A619-E09798088D7E}"/>
              </a:ext>
            </a:extLst>
          </p:cNvPr>
          <p:cNvCxnSpPr>
            <a:cxnSpLocks/>
          </p:cNvCxnSpPr>
          <p:nvPr/>
        </p:nvCxnSpPr>
        <p:spPr bwMode="auto">
          <a:xfrm>
            <a:off x="10722536" y="4675133"/>
            <a:ext cx="5424" cy="19468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16AA170-0CDD-1195-72BC-306B101AAC7F}"/>
              </a:ext>
            </a:extLst>
          </p:cNvPr>
          <p:cNvCxnSpPr>
            <a:cxnSpLocks/>
          </p:cNvCxnSpPr>
          <p:nvPr/>
        </p:nvCxnSpPr>
        <p:spPr bwMode="auto">
          <a:xfrm>
            <a:off x="11141214" y="4712838"/>
            <a:ext cx="0" cy="1894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723C12E-C58F-843F-BF71-A967E86C9F79}"/>
              </a:ext>
            </a:extLst>
          </p:cNvPr>
          <p:cNvCxnSpPr>
            <a:cxnSpLocks/>
          </p:cNvCxnSpPr>
          <p:nvPr/>
        </p:nvCxnSpPr>
        <p:spPr bwMode="auto">
          <a:xfrm>
            <a:off x="11564808" y="4712836"/>
            <a:ext cx="6522" cy="18854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1B9BC4C-83DD-427E-658B-DDEAF93D5029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2938" y="6201794"/>
            <a:ext cx="2147039" cy="21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539FFCB-012C-3D83-721D-F7F6799F0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9880860" y="5853251"/>
            <a:ext cx="2118617" cy="54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6DFCDF8-D96A-3E6B-8EAE-767B77D7C3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62937" y="5479356"/>
            <a:ext cx="2157541" cy="83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4003A4-BF5F-2B20-91EE-4BF36B006803}"/>
              </a:ext>
            </a:extLst>
          </p:cNvPr>
          <p:cNvCxnSpPr>
            <a:cxnSpLocks/>
          </p:cNvCxnSpPr>
          <p:nvPr/>
        </p:nvCxnSpPr>
        <p:spPr bwMode="auto">
          <a:xfrm flipH="1">
            <a:off x="9835258" y="5094903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2898B86-3ACE-A272-79D5-13901F918C7F}"/>
              </a:ext>
            </a:extLst>
          </p:cNvPr>
          <p:cNvCxnSpPr>
            <a:cxnSpLocks/>
          </p:cNvCxnSpPr>
          <p:nvPr/>
        </p:nvCxnSpPr>
        <p:spPr bwMode="auto">
          <a:xfrm>
            <a:off x="11999477" y="4712836"/>
            <a:ext cx="10500" cy="185360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06CE65E-A436-31FC-488A-184C33E9AD0D}"/>
              </a:ext>
            </a:extLst>
          </p:cNvPr>
          <p:cNvCxnSpPr>
            <a:cxnSpLocks/>
          </p:cNvCxnSpPr>
          <p:nvPr/>
        </p:nvCxnSpPr>
        <p:spPr bwMode="auto">
          <a:xfrm flipH="1">
            <a:off x="9826731" y="4675133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BFD489F3-532B-5C32-3D7F-A5363EE6CAE7}"/>
              </a:ext>
            </a:extLst>
          </p:cNvPr>
          <p:cNvSpPr txBox="1"/>
          <p:nvPr/>
        </p:nvSpPr>
        <p:spPr>
          <a:xfrm>
            <a:off x="10056004" y="6401306"/>
            <a:ext cx="2154326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0.1      0.2     0.3     0.4.    0.5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56F8644-B1F6-A15D-562D-41716C0A90C4}"/>
              </a:ext>
            </a:extLst>
          </p:cNvPr>
          <p:cNvSpPr txBox="1"/>
          <p:nvPr/>
        </p:nvSpPr>
        <p:spPr>
          <a:xfrm>
            <a:off x="9437315" y="610834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4E02CC4-54F6-E96F-D6E7-26D7A4BA3ED2}"/>
              </a:ext>
            </a:extLst>
          </p:cNvPr>
          <p:cNvSpPr txBox="1"/>
          <p:nvPr/>
        </p:nvSpPr>
        <p:spPr>
          <a:xfrm>
            <a:off x="9421590" y="5734597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A60BD6B-35AB-3DAC-EB27-54A0606FC5CF}"/>
              </a:ext>
            </a:extLst>
          </p:cNvPr>
          <p:cNvSpPr txBox="1"/>
          <p:nvPr/>
        </p:nvSpPr>
        <p:spPr>
          <a:xfrm>
            <a:off x="9423475" y="533912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0536D0-3C62-EF5E-66C1-9CF3A0A630F7}"/>
              </a:ext>
            </a:extLst>
          </p:cNvPr>
          <p:cNvSpPr txBox="1"/>
          <p:nvPr/>
        </p:nvSpPr>
        <p:spPr>
          <a:xfrm>
            <a:off x="9425626" y="4977150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EFF0E35-3B58-4538-7A32-1BAFEFB4A486}"/>
              </a:ext>
            </a:extLst>
          </p:cNvPr>
          <p:cNvSpPr txBox="1"/>
          <p:nvPr/>
        </p:nvSpPr>
        <p:spPr>
          <a:xfrm>
            <a:off x="10689637" y="6546822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7088766-9522-771D-05C9-31AF0492E76D}"/>
              </a:ext>
            </a:extLst>
          </p:cNvPr>
          <p:cNvSpPr txBox="1"/>
          <p:nvPr/>
        </p:nvSpPr>
        <p:spPr>
          <a:xfrm rot="16200000">
            <a:off x="8905887" y="5349966"/>
            <a:ext cx="7500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D9956C-609B-252D-6594-4ADCBFF85DA5}"/>
              </a:ext>
            </a:extLst>
          </p:cNvPr>
          <p:cNvSpPr txBox="1"/>
          <p:nvPr/>
        </p:nvSpPr>
        <p:spPr>
          <a:xfrm>
            <a:off x="9823582" y="4617893"/>
            <a:ext cx="2236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1D Persistent diagram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FD93D947-1FFB-802D-3ED2-45AA56628D6F}"/>
              </a:ext>
            </a:extLst>
          </p:cNvPr>
          <p:cNvSpPr>
            <a:spLocks/>
          </p:cNvSpPr>
          <p:nvPr/>
        </p:nvSpPr>
        <p:spPr bwMode="auto">
          <a:xfrm>
            <a:off x="9774680" y="5777684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81A178AA-E9B5-160A-E5FC-7C2F421AC83C}"/>
              </a:ext>
            </a:extLst>
          </p:cNvPr>
          <p:cNvSpPr>
            <a:spLocks/>
          </p:cNvSpPr>
          <p:nvPr/>
        </p:nvSpPr>
        <p:spPr bwMode="auto">
          <a:xfrm>
            <a:off x="9775905" y="5414089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B4ECA3-3D79-9ACB-E21F-22C6311990AF}"/>
              </a:ext>
            </a:extLst>
          </p:cNvPr>
          <p:cNvSpPr txBox="1"/>
          <p:nvPr/>
        </p:nvSpPr>
        <p:spPr>
          <a:xfrm rot="19602632">
            <a:off x="8224371" y="4449443"/>
            <a:ext cx="13524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 edges</a:t>
            </a:r>
          </a:p>
        </p:txBody>
      </p:sp>
    </p:spTree>
    <p:extLst>
      <p:ext uri="{BB962C8B-B14F-4D97-AF65-F5344CB8AC3E}">
        <p14:creationId xmlns:p14="http://schemas.microsoft.com/office/powerpoint/2010/main" val="2453595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4">
            <a:extLst>
              <a:ext uri="{FF2B5EF4-FFF2-40B4-BE49-F238E27FC236}">
                <a16:creationId xmlns:a16="http://schemas.microsoft.com/office/drawing/2014/main" id="{498C654A-3A40-E0DB-22E0-5B5611AB6207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445755" y="1268877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24">
            <a:extLst>
              <a:ext uri="{FF2B5EF4-FFF2-40B4-BE49-F238E27FC236}">
                <a16:creationId xmlns:a16="http://schemas.microsoft.com/office/drawing/2014/main" id="{77E1FB8D-A46E-B866-E652-EF5E7A219E88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34910" y="1965395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8F57FC36-458B-2E07-A420-F86396CD44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84" y="1108142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Oval 29">
            <a:extLst>
              <a:ext uri="{FF2B5EF4-FFF2-40B4-BE49-F238E27FC236}">
                <a16:creationId xmlns:a16="http://schemas.microsoft.com/office/drawing/2014/main" id="{7AEADE29-3D93-9A3A-5F1C-A2FABC321AFD}"/>
              </a:ext>
            </a:extLst>
          </p:cNvPr>
          <p:cNvSpPr>
            <a:spLocks/>
          </p:cNvSpPr>
          <p:nvPr/>
        </p:nvSpPr>
        <p:spPr bwMode="auto">
          <a:xfrm>
            <a:off x="1338583" y="207255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4B1D6208-C82A-915D-82E7-622CD6E5B1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949" y="1054183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CF8893-9CD9-D28E-BE36-35D5E60AF2BF}"/>
              </a:ext>
            </a:extLst>
          </p:cNvPr>
          <p:cNvSpPr>
            <a:spLocks/>
          </p:cNvSpPr>
          <p:nvPr/>
        </p:nvSpPr>
        <p:spPr bwMode="auto">
          <a:xfrm>
            <a:off x="374510" y="1001780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77F78F-0137-92C0-B015-840D364F3124}"/>
              </a:ext>
            </a:extLst>
          </p:cNvPr>
          <p:cNvSpPr/>
          <p:nvPr/>
        </p:nvSpPr>
        <p:spPr bwMode="auto">
          <a:xfrm>
            <a:off x="319360" y="893847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" name="Line 24">
            <a:extLst>
              <a:ext uri="{FF2B5EF4-FFF2-40B4-BE49-F238E27FC236}">
                <a16:creationId xmlns:a16="http://schemas.microsoft.com/office/drawing/2014/main" id="{ADBA312A-8AE0-5E6E-B36B-840BCEF6A62D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106677" y="1268877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E68A7E38-EBE0-7D04-F832-6E02FA76C3DA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195832" y="1965395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DA54529F-5053-B8B4-F9D5-2EA176DA73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806" y="1108142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91C5E669-064B-F2F7-24C4-D31481FC7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871" y="1054183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Oval 29">
            <a:extLst>
              <a:ext uri="{FF2B5EF4-FFF2-40B4-BE49-F238E27FC236}">
                <a16:creationId xmlns:a16="http://schemas.microsoft.com/office/drawing/2014/main" id="{A4FDEE62-0F41-A4D3-0242-C772A67F5FFC}"/>
              </a:ext>
            </a:extLst>
          </p:cNvPr>
          <p:cNvSpPr>
            <a:spLocks/>
          </p:cNvSpPr>
          <p:nvPr/>
        </p:nvSpPr>
        <p:spPr bwMode="auto">
          <a:xfrm>
            <a:off x="2142255" y="1858237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Oval 30">
            <a:extLst>
              <a:ext uri="{FF2B5EF4-FFF2-40B4-BE49-F238E27FC236}">
                <a16:creationId xmlns:a16="http://schemas.microsoft.com/office/drawing/2014/main" id="{9D638654-510D-D02F-275E-27A5AE339BBC}"/>
              </a:ext>
            </a:extLst>
          </p:cNvPr>
          <p:cNvSpPr>
            <a:spLocks/>
          </p:cNvSpPr>
          <p:nvPr/>
        </p:nvSpPr>
        <p:spPr bwMode="auto">
          <a:xfrm>
            <a:off x="3213818" y="116172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5FE272-5A49-E638-18CD-5B97483A7345}"/>
              </a:ext>
            </a:extLst>
          </p:cNvPr>
          <p:cNvSpPr/>
          <p:nvPr/>
        </p:nvSpPr>
        <p:spPr bwMode="auto">
          <a:xfrm>
            <a:off x="1980283" y="893847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F1DC081C-B3C8-7BC6-2EF5-45CE5A141B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717" y="1108222"/>
            <a:ext cx="71436" cy="832923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6CE8DE1C-08F8-DF75-2BE5-A4E9DF06CDF3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856754" y="1965395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4EFAA928-6DE4-3745-D013-C211D6426B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5728" y="1108142"/>
            <a:ext cx="1152589" cy="16073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" name="Oval 29">
            <a:extLst>
              <a:ext uri="{FF2B5EF4-FFF2-40B4-BE49-F238E27FC236}">
                <a16:creationId xmlns:a16="http://schemas.microsoft.com/office/drawing/2014/main" id="{6174487E-AC21-ECE7-195C-BD9A7249F880}"/>
              </a:ext>
            </a:extLst>
          </p:cNvPr>
          <p:cNvSpPr>
            <a:spLocks/>
          </p:cNvSpPr>
          <p:nvPr/>
        </p:nvSpPr>
        <p:spPr bwMode="auto">
          <a:xfrm>
            <a:off x="4660426" y="207255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DB8AA4-E518-D689-3F89-047673D9CE1D}"/>
              </a:ext>
            </a:extLst>
          </p:cNvPr>
          <p:cNvSpPr>
            <a:spLocks/>
          </p:cNvSpPr>
          <p:nvPr/>
        </p:nvSpPr>
        <p:spPr bwMode="auto">
          <a:xfrm>
            <a:off x="3696353" y="100178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23" name="Oval 29">
            <a:extLst>
              <a:ext uri="{FF2B5EF4-FFF2-40B4-BE49-F238E27FC236}">
                <a16:creationId xmlns:a16="http://schemas.microsoft.com/office/drawing/2014/main" id="{69570862-7EDA-D3B8-D042-62711DB7E5B7}"/>
              </a:ext>
            </a:extLst>
          </p:cNvPr>
          <p:cNvSpPr>
            <a:spLocks/>
          </p:cNvSpPr>
          <p:nvPr/>
        </p:nvSpPr>
        <p:spPr bwMode="auto">
          <a:xfrm>
            <a:off x="3803177" y="1858237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4" name="Oval 30">
            <a:extLst>
              <a:ext uri="{FF2B5EF4-FFF2-40B4-BE49-F238E27FC236}">
                <a16:creationId xmlns:a16="http://schemas.microsoft.com/office/drawing/2014/main" id="{1374E4DF-B493-7FF9-98D7-E7CD662EE7A8}"/>
              </a:ext>
            </a:extLst>
          </p:cNvPr>
          <p:cNvSpPr>
            <a:spLocks/>
          </p:cNvSpPr>
          <p:nvPr/>
        </p:nvSpPr>
        <p:spPr bwMode="auto">
          <a:xfrm>
            <a:off x="4874740" y="116172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B7543A-A062-2F51-9461-D7F4CC18D46A}"/>
              </a:ext>
            </a:extLst>
          </p:cNvPr>
          <p:cNvSpPr/>
          <p:nvPr/>
        </p:nvSpPr>
        <p:spPr bwMode="auto">
          <a:xfrm>
            <a:off x="3641205" y="893847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E61A1C91-FC36-F524-0011-991B159254A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517676" y="1965395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F76FEC80-1B33-EF13-8EEE-B3BC77E80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6650" y="1108143"/>
            <a:ext cx="98425" cy="857251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Oval 29">
            <a:extLst>
              <a:ext uri="{FF2B5EF4-FFF2-40B4-BE49-F238E27FC236}">
                <a16:creationId xmlns:a16="http://schemas.microsoft.com/office/drawing/2014/main" id="{54138A79-D5D8-BE7C-1147-D761A5690FCB}"/>
              </a:ext>
            </a:extLst>
          </p:cNvPr>
          <p:cNvSpPr>
            <a:spLocks/>
          </p:cNvSpPr>
          <p:nvPr/>
        </p:nvSpPr>
        <p:spPr bwMode="auto">
          <a:xfrm>
            <a:off x="6321348" y="207255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2D5DF9-31B7-4264-6A90-142901438093}"/>
              </a:ext>
            </a:extLst>
          </p:cNvPr>
          <p:cNvSpPr>
            <a:spLocks/>
          </p:cNvSpPr>
          <p:nvPr/>
        </p:nvSpPr>
        <p:spPr bwMode="auto">
          <a:xfrm>
            <a:off x="5357275" y="100178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15CC268-4956-2CBA-67CC-55A4513E3AF9}"/>
              </a:ext>
            </a:extLst>
          </p:cNvPr>
          <p:cNvSpPr>
            <a:spLocks/>
          </p:cNvSpPr>
          <p:nvPr/>
        </p:nvSpPr>
        <p:spPr bwMode="auto">
          <a:xfrm>
            <a:off x="5464099" y="1858237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CE78E9-4EDB-10D3-324C-9F5F31AACE9B}"/>
              </a:ext>
            </a:extLst>
          </p:cNvPr>
          <p:cNvSpPr>
            <a:spLocks/>
          </p:cNvSpPr>
          <p:nvPr/>
        </p:nvSpPr>
        <p:spPr bwMode="auto">
          <a:xfrm>
            <a:off x="6535661" y="116172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595AF-C79B-83D5-0A1D-3279CAC5190C}"/>
              </a:ext>
            </a:extLst>
          </p:cNvPr>
          <p:cNvSpPr/>
          <p:nvPr/>
        </p:nvSpPr>
        <p:spPr bwMode="auto">
          <a:xfrm>
            <a:off x="5302126" y="893847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33" name="Line 24">
            <a:extLst>
              <a:ext uri="{FF2B5EF4-FFF2-40B4-BE49-F238E27FC236}">
                <a16:creationId xmlns:a16="http://schemas.microsoft.com/office/drawing/2014/main" id="{77A06484-C275-AE5D-DA99-0B6FF059F23D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178598" y="1965395"/>
            <a:ext cx="910828" cy="21431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7405EDF3-5B90-0A60-EC1F-D6EA900D07DF}"/>
              </a:ext>
            </a:extLst>
          </p:cNvPr>
          <p:cNvSpPr>
            <a:spLocks/>
          </p:cNvSpPr>
          <p:nvPr/>
        </p:nvSpPr>
        <p:spPr bwMode="auto">
          <a:xfrm>
            <a:off x="7982270" y="207255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0B629E-D399-23BD-013E-1CF2BB0CF3BD}"/>
              </a:ext>
            </a:extLst>
          </p:cNvPr>
          <p:cNvSpPr>
            <a:spLocks/>
          </p:cNvSpPr>
          <p:nvPr/>
        </p:nvSpPr>
        <p:spPr bwMode="auto">
          <a:xfrm>
            <a:off x="7018197" y="100178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28906CB6-9FEC-A196-F3FF-51E771DA0168}"/>
              </a:ext>
            </a:extLst>
          </p:cNvPr>
          <p:cNvSpPr>
            <a:spLocks/>
          </p:cNvSpPr>
          <p:nvPr/>
        </p:nvSpPr>
        <p:spPr bwMode="auto">
          <a:xfrm>
            <a:off x="7125020" y="1858237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Oval 30">
            <a:extLst>
              <a:ext uri="{FF2B5EF4-FFF2-40B4-BE49-F238E27FC236}">
                <a16:creationId xmlns:a16="http://schemas.microsoft.com/office/drawing/2014/main" id="{B5885FCC-A0E7-7E47-F450-58D80C1531CF}"/>
              </a:ext>
            </a:extLst>
          </p:cNvPr>
          <p:cNvSpPr>
            <a:spLocks/>
          </p:cNvSpPr>
          <p:nvPr/>
        </p:nvSpPr>
        <p:spPr bwMode="auto">
          <a:xfrm>
            <a:off x="8196583" y="116172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4267FA-03A1-2A5D-A73C-97863815342E}"/>
              </a:ext>
            </a:extLst>
          </p:cNvPr>
          <p:cNvSpPr/>
          <p:nvPr/>
        </p:nvSpPr>
        <p:spPr bwMode="auto">
          <a:xfrm>
            <a:off x="6963048" y="893847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846AA5-267F-A267-B557-85E602F82070}"/>
              </a:ext>
            </a:extLst>
          </p:cNvPr>
          <p:cNvCxnSpPr/>
          <p:nvPr/>
        </p:nvCxnSpPr>
        <p:spPr bwMode="auto">
          <a:xfrm>
            <a:off x="58354" y="2721406"/>
            <a:ext cx="0" cy="150018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56166E-96D6-AB10-2406-9B8D9269BB70}"/>
              </a:ext>
            </a:extLst>
          </p:cNvPr>
          <p:cNvCxnSpPr/>
          <p:nvPr/>
        </p:nvCxnSpPr>
        <p:spPr bwMode="auto">
          <a:xfrm flipH="1">
            <a:off x="58355" y="4221593"/>
            <a:ext cx="835818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5C8E94A-5569-A878-AF72-02B7B8729BAF}"/>
              </a:ext>
            </a:extLst>
          </p:cNvPr>
          <p:cNvSpPr txBox="1"/>
          <p:nvPr/>
        </p:nvSpPr>
        <p:spPr>
          <a:xfrm>
            <a:off x="914035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0.1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9F97A2-E2C0-39EA-FD8D-879842A2FCE3}"/>
              </a:ext>
            </a:extLst>
          </p:cNvPr>
          <p:cNvCxnSpPr/>
          <p:nvPr/>
        </p:nvCxnSpPr>
        <p:spPr bwMode="auto">
          <a:xfrm flipH="1">
            <a:off x="58370" y="3792968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656F03-31EB-E9E7-EA58-1C6C1F1F0D0E}"/>
              </a:ext>
            </a:extLst>
          </p:cNvPr>
          <p:cNvCxnSpPr/>
          <p:nvPr/>
        </p:nvCxnSpPr>
        <p:spPr bwMode="auto">
          <a:xfrm flipH="1">
            <a:off x="58370" y="3364343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BC7AE0B-C9DE-E106-BCB4-CCFC7DF3DC0D}"/>
              </a:ext>
            </a:extLst>
          </p:cNvPr>
          <p:cNvCxnSpPr/>
          <p:nvPr/>
        </p:nvCxnSpPr>
        <p:spPr bwMode="auto">
          <a:xfrm flipH="1">
            <a:off x="87004" y="2846693"/>
            <a:ext cx="8304609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175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65D1062-CF01-C65D-9EBF-5B4B9D7072B8}"/>
              </a:ext>
            </a:extLst>
          </p:cNvPr>
          <p:cNvSpPr txBox="1"/>
          <p:nvPr/>
        </p:nvSpPr>
        <p:spPr>
          <a:xfrm>
            <a:off x="94940" y="2734024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E8C1679-BE9A-3C11-C3E7-197940B53FD5}"/>
              </a:ext>
            </a:extLst>
          </p:cNvPr>
          <p:cNvSpPr txBox="1"/>
          <p:nvPr/>
        </p:nvSpPr>
        <p:spPr>
          <a:xfrm>
            <a:off x="94940" y="3162649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FCD97DD-CBB7-D5AA-89AF-F5CC2AE2450D}"/>
              </a:ext>
            </a:extLst>
          </p:cNvPr>
          <p:cNvSpPr txBox="1"/>
          <p:nvPr/>
        </p:nvSpPr>
        <p:spPr>
          <a:xfrm>
            <a:off x="94940" y="3591274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09E67B-7ADE-C1E6-90FD-7C01B7B1A4A3}"/>
              </a:ext>
            </a:extLst>
          </p:cNvPr>
          <p:cNvSpPr txBox="1"/>
          <p:nvPr/>
        </p:nvSpPr>
        <p:spPr>
          <a:xfrm>
            <a:off x="94940" y="4019899"/>
            <a:ext cx="258078" cy="372696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C6A9007-868B-40D4-E702-B78F17DE387A}"/>
              </a:ext>
            </a:extLst>
          </p:cNvPr>
          <p:cNvCxnSpPr/>
          <p:nvPr/>
        </p:nvCxnSpPr>
        <p:spPr bwMode="auto">
          <a:xfrm>
            <a:off x="1183495" y="3792968"/>
            <a:ext cx="153519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A2B0364D-6FB1-DB25-564A-6C0093418826}"/>
              </a:ext>
            </a:extLst>
          </p:cNvPr>
          <p:cNvSpPr>
            <a:spLocks/>
          </p:cNvSpPr>
          <p:nvPr/>
        </p:nvSpPr>
        <p:spPr bwMode="auto">
          <a:xfrm>
            <a:off x="1022761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FCE3DA3-9BB5-267F-1CBD-129685E26778}"/>
              </a:ext>
            </a:extLst>
          </p:cNvPr>
          <p:cNvCxnSpPr/>
          <p:nvPr/>
        </p:nvCxnSpPr>
        <p:spPr bwMode="auto">
          <a:xfrm>
            <a:off x="2844417" y="3792968"/>
            <a:ext cx="153519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5160813-4088-DD4C-61B9-44EB98233BDD}"/>
              </a:ext>
            </a:extLst>
          </p:cNvPr>
          <p:cNvCxnSpPr/>
          <p:nvPr/>
        </p:nvCxnSpPr>
        <p:spPr bwMode="auto">
          <a:xfrm flipV="1">
            <a:off x="4451761" y="3346087"/>
            <a:ext cx="1731566" cy="44688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F9FA77C-A6D7-AFCC-0C83-3A80D913A39D}"/>
              </a:ext>
            </a:extLst>
          </p:cNvPr>
          <p:cNvCxnSpPr>
            <a:stCxn id="54" idx="6"/>
            <a:endCxn id="55" idx="2"/>
          </p:cNvCxnSpPr>
          <p:nvPr/>
        </p:nvCxnSpPr>
        <p:spPr bwMode="auto">
          <a:xfrm flipV="1">
            <a:off x="6183326" y="2917463"/>
            <a:ext cx="1375966" cy="42862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8171E7AC-2997-EB31-C34F-0E661D522FF1}"/>
              </a:ext>
            </a:extLst>
          </p:cNvPr>
          <p:cNvSpPr>
            <a:spLocks/>
          </p:cNvSpPr>
          <p:nvPr/>
        </p:nvSpPr>
        <p:spPr bwMode="auto">
          <a:xfrm>
            <a:off x="6005526" y="3257188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4825F60-5137-BAFC-8BD9-D610F4552EE2}"/>
              </a:ext>
            </a:extLst>
          </p:cNvPr>
          <p:cNvSpPr>
            <a:spLocks/>
          </p:cNvSpPr>
          <p:nvPr/>
        </p:nvSpPr>
        <p:spPr bwMode="auto">
          <a:xfrm>
            <a:off x="7559293" y="282856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10072FA-AE9B-A8A3-F8EF-9EF27F2B94C1}"/>
              </a:ext>
            </a:extLst>
          </p:cNvPr>
          <p:cNvSpPr>
            <a:spLocks/>
          </p:cNvSpPr>
          <p:nvPr/>
        </p:nvSpPr>
        <p:spPr bwMode="auto">
          <a:xfrm>
            <a:off x="2683683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0040-BF00-615A-49A3-EEE2EF55DE65}"/>
              </a:ext>
            </a:extLst>
          </p:cNvPr>
          <p:cNvCxnSpPr>
            <a:stCxn id="62" idx="6"/>
            <a:endCxn id="63" idx="2"/>
          </p:cNvCxnSpPr>
          <p:nvPr/>
        </p:nvCxnSpPr>
        <p:spPr bwMode="auto">
          <a:xfrm>
            <a:off x="1183495" y="3364343"/>
            <a:ext cx="1500188" cy="34389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092AF9-3DD3-BE6D-8A50-35B8E9924E9E}"/>
              </a:ext>
            </a:extLst>
          </p:cNvPr>
          <p:cNvCxnSpPr>
            <a:stCxn id="63" idx="5"/>
            <a:endCxn id="61" idx="2"/>
          </p:cNvCxnSpPr>
          <p:nvPr/>
        </p:nvCxnSpPr>
        <p:spPr bwMode="auto">
          <a:xfrm>
            <a:off x="2835445" y="3771097"/>
            <a:ext cx="1509127" cy="43732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001394-7BD7-9489-B3FF-0FAF4DFC485A}"/>
              </a:ext>
            </a:extLst>
          </p:cNvPr>
          <p:cNvCxnSpPr>
            <a:endCxn id="65" idx="2"/>
          </p:cNvCxnSpPr>
          <p:nvPr/>
        </p:nvCxnSpPr>
        <p:spPr bwMode="auto">
          <a:xfrm flipV="1">
            <a:off x="4517506" y="4203337"/>
            <a:ext cx="1488037" cy="1825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7DBB1B8-A916-1069-B459-546D508B206D}"/>
              </a:ext>
            </a:extLst>
          </p:cNvPr>
          <p:cNvCxnSpPr>
            <a:endCxn id="66" idx="2"/>
          </p:cNvCxnSpPr>
          <p:nvPr/>
        </p:nvCxnSpPr>
        <p:spPr bwMode="auto">
          <a:xfrm>
            <a:off x="6183326" y="4203337"/>
            <a:ext cx="137596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662E705-1AD4-565F-E75C-FB5E8614E24D}"/>
              </a:ext>
            </a:extLst>
          </p:cNvPr>
          <p:cNvSpPr>
            <a:spLocks/>
          </p:cNvSpPr>
          <p:nvPr/>
        </p:nvSpPr>
        <p:spPr bwMode="auto">
          <a:xfrm>
            <a:off x="4344572" y="411951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E9A44DC-A3A9-48D8-1407-BB2BF795939C}"/>
              </a:ext>
            </a:extLst>
          </p:cNvPr>
          <p:cNvSpPr>
            <a:spLocks/>
          </p:cNvSpPr>
          <p:nvPr/>
        </p:nvSpPr>
        <p:spPr bwMode="auto">
          <a:xfrm>
            <a:off x="1005695" y="3275443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80F4871-712A-7841-B361-D836E8029037}"/>
              </a:ext>
            </a:extLst>
          </p:cNvPr>
          <p:cNvSpPr>
            <a:spLocks/>
          </p:cNvSpPr>
          <p:nvPr/>
        </p:nvSpPr>
        <p:spPr bwMode="auto">
          <a:xfrm>
            <a:off x="2683683" y="3619335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2486305-694A-06F2-BE6D-C7F527AA1D9E}"/>
              </a:ext>
            </a:extLst>
          </p:cNvPr>
          <p:cNvSpPr>
            <a:spLocks/>
          </p:cNvSpPr>
          <p:nvPr/>
        </p:nvSpPr>
        <p:spPr bwMode="auto">
          <a:xfrm>
            <a:off x="4344572" y="3685813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E89FB1-332C-7072-498C-982C31B1AA45}"/>
              </a:ext>
            </a:extLst>
          </p:cNvPr>
          <p:cNvSpPr>
            <a:spLocks/>
          </p:cNvSpPr>
          <p:nvPr/>
        </p:nvSpPr>
        <p:spPr bwMode="auto">
          <a:xfrm>
            <a:off x="6005526" y="411443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C25463E-7264-7D78-8630-A30A50DC5564}"/>
              </a:ext>
            </a:extLst>
          </p:cNvPr>
          <p:cNvSpPr>
            <a:spLocks/>
          </p:cNvSpPr>
          <p:nvPr/>
        </p:nvSpPr>
        <p:spPr bwMode="auto">
          <a:xfrm>
            <a:off x="7559293" y="4114438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pic>
        <p:nvPicPr>
          <p:cNvPr id="67" name="Picture 66" descr="latex-image-1.pdf">
            <a:extLst>
              <a:ext uri="{FF2B5EF4-FFF2-40B4-BE49-F238E27FC236}">
                <a16:creationId xmlns:a16="http://schemas.microsoft.com/office/drawing/2014/main" id="{C6B42425-8009-4714-DB4C-DF92D74FB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5600" y="2657685"/>
            <a:ext cx="419052" cy="419052"/>
          </a:xfrm>
          <a:prstGeom prst="rect">
            <a:avLst/>
          </a:prstGeom>
          <a:ln>
            <a:noFill/>
          </a:ln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3E8AF0-ACBB-F08A-5FCC-C2E781210541}"/>
              </a:ext>
            </a:extLst>
          </p:cNvPr>
          <p:cNvCxnSpPr>
            <a:cxnSpLocks/>
          </p:cNvCxnSpPr>
          <p:nvPr/>
        </p:nvCxnSpPr>
        <p:spPr>
          <a:xfrm>
            <a:off x="1180999" y="2340456"/>
            <a:ext cx="4870" cy="47655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0482AA0-0CDA-5508-C55E-FA1ED1D72A10}"/>
              </a:ext>
            </a:extLst>
          </p:cNvPr>
          <p:cNvSpPr>
            <a:spLocks/>
          </p:cNvSpPr>
          <p:nvPr/>
        </p:nvSpPr>
        <p:spPr bwMode="auto">
          <a:xfrm>
            <a:off x="2035431" y="100178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74" name="Oval 29">
            <a:extLst>
              <a:ext uri="{FF2B5EF4-FFF2-40B4-BE49-F238E27FC236}">
                <a16:creationId xmlns:a16="http://schemas.microsoft.com/office/drawing/2014/main" id="{E653604C-B89C-66FD-4675-23D5F2F23412}"/>
              </a:ext>
            </a:extLst>
          </p:cNvPr>
          <p:cNvSpPr>
            <a:spLocks/>
          </p:cNvSpPr>
          <p:nvPr/>
        </p:nvSpPr>
        <p:spPr bwMode="auto">
          <a:xfrm>
            <a:off x="2999504" y="2072550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Line 24">
            <a:extLst>
              <a:ext uri="{FF2B5EF4-FFF2-40B4-BE49-F238E27FC236}">
                <a16:creationId xmlns:a16="http://schemas.microsoft.com/office/drawing/2014/main" id="{B9BAE43D-0691-AB06-483F-34FEEC49BD5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8489" y="1268878"/>
            <a:ext cx="1017984" cy="67226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6" name="Oval 30">
            <a:extLst>
              <a:ext uri="{FF2B5EF4-FFF2-40B4-BE49-F238E27FC236}">
                <a16:creationId xmlns:a16="http://schemas.microsoft.com/office/drawing/2014/main" id="{058F1606-CC9A-3155-07E0-0B1096784C67}"/>
              </a:ext>
            </a:extLst>
          </p:cNvPr>
          <p:cNvSpPr>
            <a:spLocks/>
          </p:cNvSpPr>
          <p:nvPr/>
        </p:nvSpPr>
        <p:spPr bwMode="auto">
          <a:xfrm>
            <a:off x="1552895" y="116172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Oval 29">
            <a:extLst>
              <a:ext uri="{FF2B5EF4-FFF2-40B4-BE49-F238E27FC236}">
                <a16:creationId xmlns:a16="http://schemas.microsoft.com/office/drawing/2014/main" id="{9034A1B8-3B7A-60CA-F51D-B96D91509D04}"/>
              </a:ext>
            </a:extLst>
          </p:cNvPr>
          <p:cNvSpPr>
            <a:spLocks/>
          </p:cNvSpPr>
          <p:nvPr/>
        </p:nvSpPr>
        <p:spPr bwMode="auto">
          <a:xfrm>
            <a:off x="481332" y="1858237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6DE819-B211-93E7-DCB7-39B0AB2CAAEB}"/>
              </a:ext>
            </a:extLst>
          </p:cNvPr>
          <p:cNvSpPr txBox="1"/>
          <p:nvPr/>
        </p:nvSpPr>
        <p:spPr>
          <a:xfrm>
            <a:off x="255841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41C5AF3-92A9-70E7-7146-49A235CF6C60}"/>
              </a:ext>
            </a:extLst>
          </p:cNvPr>
          <p:cNvSpPr txBox="1"/>
          <p:nvPr/>
        </p:nvSpPr>
        <p:spPr>
          <a:xfrm>
            <a:off x="422452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BD6297B-6E84-10E5-D471-07A338369D7F}"/>
              </a:ext>
            </a:extLst>
          </p:cNvPr>
          <p:cNvSpPr txBox="1"/>
          <p:nvPr/>
        </p:nvSpPr>
        <p:spPr>
          <a:xfrm>
            <a:off x="5857078" y="4287622"/>
            <a:ext cx="454466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BE2ED1B-5AB2-F9BB-616B-C120E28D512F}"/>
              </a:ext>
            </a:extLst>
          </p:cNvPr>
          <p:cNvSpPr txBox="1"/>
          <p:nvPr/>
        </p:nvSpPr>
        <p:spPr>
          <a:xfrm rot="19431385">
            <a:off x="984902" y="1586012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6FFCCEA-E28A-5022-BFA4-E1C5F40D074B}"/>
              </a:ext>
            </a:extLst>
          </p:cNvPr>
          <p:cNvSpPr txBox="1"/>
          <p:nvPr/>
        </p:nvSpPr>
        <p:spPr>
          <a:xfrm rot="17186862">
            <a:off x="1463115" y="163661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5EA959D-F2AC-37FE-DF3A-F8F0E6F34381}"/>
              </a:ext>
            </a:extLst>
          </p:cNvPr>
          <p:cNvSpPr txBox="1"/>
          <p:nvPr/>
        </p:nvSpPr>
        <p:spPr>
          <a:xfrm rot="430505">
            <a:off x="882622" y="938820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348B71-51C4-18FD-2FEA-F480206B8EA2}"/>
              </a:ext>
            </a:extLst>
          </p:cNvPr>
          <p:cNvSpPr txBox="1"/>
          <p:nvPr/>
        </p:nvSpPr>
        <p:spPr>
          <a:xfrm rot="15725457">
            <a:off x="228038" y="138769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03034DE-A2D5-FCDB-28E2-6B89490F51B6}"/>
              </a:ext>
            </a:extLst>
          </p:cNvPr>
          <p:cNvSpPr txBox="1"/>
          <p:nvPr/>
        </p:nvSpPr>
        <p:spPr>
          <a:xfrm rot="632623">
            <a:off x="815987" y="2047114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705805-2CEE-8B08-5B7B-60543BED7761}"/>
              </a:ext>
            </a:extLst>
          </p:cNvPr>
          <p:cNvSpPr txBox="1"/>
          <p:nvPr/>
        </p:nvSpPr>
        <p:spPr>
          <a:xfrm>
            <a:off x="7451551" y="4287622"/>
            <a:ext cx="453539" cy="372640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2000" dirty="0"/>
              <a:t>0.5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C61CC1B2-E31A-C6CA-194A-996C32381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600" y="3960876"/>
            <a:ext cx="406400" cy="419100"/>
          </a:xfrm>
          <a:prstGeom prst="rect">
            <a:avLst/>
          </a:prstGeom>
        </p:spPr>
      </p:pic>
      <p:sp>
        <p:nvSpPr>
          <p:cNvPr id="88" name="Line 24">
            <a:extLst>
              <a:ext uri="{FF2B5EF4-FFF2-40B4-BE49-F238E27FC236}">
                <a16:creationId xmlns:a16="http://schemas.microsoft.com/office/drawing/2014/main" id="{35DF3065-24A8-F0B7-E9DC-DFF9F7DC757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51596" y="5580350"/>
            <a:ext cx="214313" cy="910828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9" name="Line 24">
            <a:extLst>
              <a:ext uri="{FF2B5EF4-FFF2-40B4-BE49-F238E27FC236}">
                <a16:creationId xmlns:a16="http://schemas.microsoft.com/office/drawing/2014/main" id="{006D79F4-6F51-A211-DB13-137A80E38B47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40751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Line 23">
            <a:extLst>
              <a:ext uri="{FF2B5EF4-FFF2-40B4-BE49-F238E27FC236}">
                <a16:creationId xmlns:a16="http://schemas.microsoft.com/office/drawing/2014/main" id="{B5E26EE7-65D7-6A8E-F9A5-68383E8729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25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1" name="Oval 29">
            <a:extLst>
              <a:ext uri="{FF2B5EF4-FFF2-40B4-BE49-F238E27FC236}">
                <a16:creationId xmlns:a16="http://schemas.microsoft.com/office/drawing/2014/main" id="{EE873AF8-7276-089D-3367-E7DC779140B5}"/>
              </a:ext>
            </a:extLst>
          </p:cNvPr>
          <p:cNvSpPr>
            <a:spLocks/>
          </p:cNvSpPr>
          <p:nvPr/>
        </p:nvSpPr>
        <p:spPr bwMode="auto">
          <a:xfrm>
            <a:off x="1244424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Line 23">
            <a:extLst>
              <a:ext uri="{FF2B5EF4-FFF2-40B4-BE49-F238E27FC236}">
                <a16:creationId xmlns:a16="http://schemas.microsoft.com/office/drawing/2014/main" id="{C68520C2-D5F0-7A06-BEC7-09FFBA4BFC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790" y="5365656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EB3E9A1-2678-1BE3-B520-8D2B1C33AA6A}"/>
              </a:ext>
            </a:extLst>
          </p:cNvPr>
          <p:cNvSpPr>
            <a:spLocks/>
          </p:cNvSpPr>
          <p:nvPr/>
        </p:nvSpPr>
        <p:spPr bwMode="auto">
          <a:xfrm>
            <a:off x="280351" y="5313253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352D688-4125-08CE-AFEA-3F966A7457A6}"/>
              </a:ext>
            </a:extLst>
          </p:cNvPr>
          <p:cNvSpPr/>
          <p:nvPr/>
        </p:nvSpPr>
        <p:spPr bwMode="auto">
          <a:xfrm>
            <a:off x="225201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66F61D72-BEFD-6FE2-3D1D-F215E025723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012518" y="5580350"/>
            <a:ext cx="214313" cy="91082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6" name="Line 24">
            <a:extLst>
              <a:ext uri="{FF2B5EF4-FFF2-40B4-BE49-F238E27FC236}">
                <a16:creationId xmlns:a16="http://schemas.microsoft.com/office/drawing/2014/main" id="{A1BD1B71-4AA9-3DAD-1A92-5AE1240F382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2101673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7" name="Line 23">
            <a:extLst>
              <a:ext uri="{FF2B5EF4-FFF2-40B4-BE49-F238E27FC236}">
                <a16:creationId xmlns:a16="http://schemas.microsoft.com/office/drawing/2014/main" id="{35E91174-6D20-5FD4-F504-FBB328F43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647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Line 23">
            <a:extLst>
              <a:ext uri="{FF2B5EF4-FFF2-40B4-BE49-F238E27FC236}">
                <a16:creationId xmlns:a16="http://schemas.microsoft.com/office/drawing/2014/main" id="{3AA2EA93-9319-0D36-C396-B27FD1817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0712" y="5365656"/>
            <a:ext cx="134540" cy="911227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Oval 29">
            <a:extLst>
              <a:ext uri="{FF2B5EF4-FFF2-40B4-BE49-F238E27FC236}">
                <a16:creationId xmlns:a16="http://schemas.microsoft.com/office/drawing/2014/main" id="{BB096BFE-C7B4-F19B-48F5-CFC33BB31036}"/>
              </a:ext>
            </a:extLst>
          </p:cNvPr>
          <p:cNvSpPr>
            <a:spLocks/>
          </p:cNvSpPr>
          <p:nvPr/>
        </p:nvSpPr>
        <p:spPr bwMode="auto">
          <a:xfrm>
            <a:off x="2048096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Oval 30">
            <a:extLst>
              <a:ext uri="{FF2B5EF4-FFF2-40B4-BE49-F238E27FC236}">
                <a16:creationId xmlns:a16="http://schemas.microsoft.com/office/drawing/2014/main" id="{91EBB38C-2D43-A4FE-4B69-7DE1835C0A0D}"/>
              </a:ext>
            </a:extLst>
          </p:cNvPr>
          <p:cNvSpPr>
            <a:spLocks/>
          </p:cNvSpPr>
          <p:nvPr/>
        </p:nvSpPr>
        <p:spPr bwMode="auto">
          <a:xfrm>
            <a:off x="3119659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9B65C28-A4B6-8E90-B56E-0C9C8A33AE86}"/>
              </a:ext>
            </a:extLst>
          </p:cNvPr>
          <p:cNvSpPr/>
          <p:nvPr/>
        </p:nvSpPr>
        <p:spPr bwMode="auto">
          <a:xfrm>
            <a:off x="1886124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02" name="Line 23">
            <a:extLst>
              <a:ext uri="{FF2B5EF4-FFF2-40B4-BE49-F238E27FC236}">
                <a16:creationId xmlns:a16="http://schemas.microsoft.com/office/drawing/2014/main" id="{D1CB794C-AE29-C330-450C-39FB7A476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558" y="5419695"/>
            <a:ext cx="71436" cy="832923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Line 24">
            <a:extLst>
              <a:ext uri="{FF2B5EF4-FFF2-40B4-BE49-F238E27FC236}">
                <a16:creationId xmlns:a16="http://schemas.microsoft.com/office/drawing/2014/main" id="{B1F1BA14-602E-80CA-428F-D34D3EF7CED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3762595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Line 23">
            <a:extLst>
              <a:ext uri="{FF2B5EF4-FFF2-40B4-BE49-F238E27FC236}">
                <a16:creationId xmlns:a16="http://schemas.microsoft.com/office/drawing/2014/main" id="{ED939627-AC79-7ADE-0F50-C78FDEA2C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1569" y="5419615"/>
            <a:ext cx="1152589" cy="160736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5" name="Oval 29">
            <a:extLst>
              <a:ext uri="{FF2B5EF4-FFF2-40B4-BE49-F238E27FC236}">
                <a16:creationId xmlns:a16="http://schemas.microsoft.com/office/drawing/2014/main" id="{A326457F-35BA-5589-C1DD-9F65E773135A}"/>
              </a:ext>
            </a:extLst>
          </p:cNvPr>
          <p:cNvSpPr>
            <a:spLocks/>
          </p:cNvSpPr>
          <p:nvPr/>
        </p:nvSpPr>
        <p:spPr bwMode="auto">
          <a:xfrm>
            <a:off x="4566267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07F41FE-A88E-35C3-20AF-F08C4EAA9A5D}"/>
              </a:ext>
            </a:extLst>
          </p:cNvPr>
          <p:cNvSpPr>
            <a:spLocks/>
          </p:cNvSpPr>
          <p:nvPr/>
        </p:nvSpPr>
        <p:spPr bwMode="auto">
          <a:xfrm>
            <a:off x="3602194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07" name="Oval 29">
            <a:extLst>
              <a:ext uri="{FF2B5EF4-FFF2-40B4-BE49-F238E27FC236}">
                <a16:creationId xmlns:a16="http://schemas.microsoft.com/office/drawing/2014/main" id="{64B68673-0408-A8F7-9071-BC2A28279229}"/>
              </a:ext>
            </a:extLst>
          </p:cNvPr>
          <p:cNvSpPr>
            <a:spLocks/>
          </p:cNvSpPr>
          <p:nvPr/>
        </p:nvSpPr>
        <p:spPr bwMode="auto">
          <a:xfrm>
            <a:off x="3709018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Oval 30">
            <a:extLst>
              <a:ext uri="{FF2B5EF4-FFF2-40B4-BE49-F238E27FC236}">
                <a16:creationId xmlns:a16="http://schemas.microsoft.com/office/drawing/2014/main" id="{440336A1-1747-76B7-4105-37972DD6AB07}"/>
              </a:ext>
            </a:extLst>
          </p:cNvPr>
          <p:cNvSpPr>
            <a:spLocks/>
          </p:cNvSpPr>
          <p:nvPr/>
        </p:nvSpPr>
        <p:spPr bwMode="auto">
          <a:xfrm>
            <a:off x="4780581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587B79D-996C-E86F-59F8-CB58EB4619FD}"/>
              </a:ext>
            </a:extLst>
          </p:cNvPr>
          <p:cNvSpPr/>
          <p:nvPr/>
        </p:nvSpPr>
        <p:spPr bwMode="auto">
          <a:xfrm>
            <a:off x="3547046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0" name="Line 24">
            <a:extLst>
              <a:ext uri="{FF2B5EF4-FFF2-40B4-BE49-F238E27FC236}">
                <a16:creationId xmlns:a16="http://schemas.microsoft.com/office/drawing/2014/main" id="{032ED790-B6EA-167E-22E1-74CE7A2A9A8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5423517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1" name="Line 23">
            <a:extLst>
              <a:ext uri="{FF2B5EF4-FFF2-40B4-BE49-F238E27FC236}">
                <a16:creationId xmlns:a16="http://schemas.microsoft.com/office/drawing/2014/main" id="{FEEFCEA0-4EB6-D46F-A6E9-800991F53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2491" y="5419616"/>
            <a:ext cx="98425" cy="857251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Oval 29">
            <a:extLst>
              <a:ext uri="{FF2B5EF4-FFF2-40B4-BE49-F238E27FC236}">
                <a16:creationId xmlns:a16="http://schemas.microsoft.com/office/drawing/2014/main" id="{9F11D7A6-2D92-FD71-C389-3B88BD8FB1E0}"/>
              </a:ext>
            </a:extLst>
          </p:cNvPr>
          <p:cNvSpPr>
            <a:spLocks/>
          </p:cNvSpPr>
          <p:nvPr/>
        </p:nvSpPr>
        <p:spPr bwMode="auto">
          <a:xfrm>
            <a:off x="6227189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B47F1D81-01D9-12D4-B7D4-44DB2923B079}"/>
              </a:ext>
            </a:extLst>
          </p:cNvPr>
          <p:cNvSpPr>
            <a:spLocks/>
          </p:cNvSpPr>
          <p:nvPr/>
        </p:nvSpPr>
        <p:spPr bwMode="auto">
          <a:xfrm>
            <a:off x="5263116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14" name="Oval 29">
            <a:extLst>
              <a:ext uri="{FF2B5EF4-FFF2-40B4-BE49-F238E27FC236}">
                <a16:creationId xmlns:a16="http://schemas.microsoft.com/office/drawing/2014/main" id="{ADA6E168-C00B-F1C2-00DD-60C54D0E0F53}"/>
              </a:ext>
            </a:extLst>
          </p:cNvPr>
          <p:cNvSpPr>
            <a:spLocks/>
          </p:cNvSpPr>
          <p:nvPr/>
        </p:nvSpPr>
        <p:spPr bwMode="auto">
          <a:xfrm>
            <a:off x="5369940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Oval 30">
            <a:extLst>
              <a:ext uri="{FF2B5EF4-FFF2-40B4-BE49-F238E27FC236}">
                <a16:creationId xmlns:a16="http://schemas.microsoft.com/office/drawing/2014/main" id="{1AC3D2C0-2A73-83BF-7BC4-CA90B5A795AA}"/>
              </a:ext>
            </a:extLst>
          </p:cNvPr>
          <p:cNvSpPr>
            <a:spLocks/>
          </p:cNvSpPr>
          <p:nvPr/>
        </p:nvSpPr>
        <p:spPr bwMode="auto">
          <a:xfrm>
            <a:off x="6441502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0A0432C-C303-3760-5052-1B8942539F0F}"/>
              </a:ext>
            </a:extLst>
          </p:cNvPr>
          <p:cNvSpPr/>
          <p:nvPr/>
        </p:nvSpPr>
        <p:spPr bwMode="auto">
          <a:xfrm>
            <a:off x="5207967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17" name="Line 24">
            <a:extLst>
              <a:ext uri="{FF2B5EF4-FFF2-40B4-BE49-F238E27FC236}">
                <a16:creationId xmlns:a16="http://schemas.microsoft.com/office/drawing/2014/main" id="{5E627471-A41A-C6D6-8CDA-79F7264CE75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7084439" y="6276868"/>
            <a:ext cx="910828" cy="214312"/>
          </a:xfrm>
          <a:prstGeom prst="line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Oval 29">
            <a:extLst>
              <a:ext uri="{FF2B5EF4-FFF2-40B4-BE49-F238E27FC236}">
                <a16:creationId xmlns:a16="http://schemas.microsoft.com/office/drawing/2014/main" id="{C621ACB0-8179-526D-9EC6-F9DC6F3F9FE6}"/>
              </a:ext>
            </a:extLst>
          </p:cNvPr>
          <p:cNvSpPr>
            <a:spLocks/>
          </p:cNvSpPr>
          <p:nvPr/>
        </p:nvSpPr>
        <p:spPr bwMode="auto">
          <a:xfrm>
            <a:off x="7888111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1E45AB2-C0C4-ED58-2497-851ADFB6F55C}"/>
              </a:ext>
            </a:extLst>
          </p:cNvPr>
          <p:cNvSpPr>
            <a:spLocks/>
          </p:cNvSpPr>
          <p:nvPr/>
        </p:nvSpPr>
        <p:spPr bwMode="auto">
          <a:xfrm>
            <a:off x="6924038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20" name="Oval 29">
            <a:extLst>
              <a:ext uri="{FF2B5EF4-FFF2-40B4-BE49-F238E27FC236}">
                <a16:creationId xmlns:a16="http://schemas.microsoft.com/office/drawing/2014/main" id="{5E622859-28F1-F516-3EE7-3587E632DF8A}"/>
              </a:ext>
            </a:extLst>
          </p:cNvPr>
          <p:cNvSpPr>
            <a:spLocks/>
          </p:cNvSpPr>
          <p:nvPr/>
        </p:nvSpPr>
        <p:spPr bwMode="auto">
          <a:xfrm>
            <a:off x="7030861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Oval 30">
            <a:extLst>
              <a:ext uri="{FF2B5EF4-FFF2-40B4-BE49-F238E27FC236}">
                <a16:creationId xmlns:a16="http://schemas.microsoft.com/office/drawing/2014/main" id="{89FD2C77-89F7-9933-0097-35EE117EB547}"/>
              </a:ext>
            </a:extLst>
          </p:cNvPr>
          <p:cNvSpPr>
            <a:spLocks/>
          </p:cNvSpPr>
          <p:nvPr/>
        </p:nvSpPr>
        <p:spPr bwMode="auto">
          <a:xfrm>
            <a:off x="8102424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57AA373-8103-7019-F225-E4D6312FF73B}"/>
              </a:ext>
            </a:extLst>
          </p:cNvPr>
          <p:cNvSpPr/>
          <p:nvPr/>
        </p:nvSpPr>
        <p:spPr bwMode="auto">
          <a:xfrm>
            <a:off x="6868889" y="5205320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16AFB60-881C-C572-D91B-510A6BB5E719}"/>
              </a:ext>
            </a:extLst>
          </p:cNvPr>
          <p:cNvSpPr>
            <a:spLocks/>
          </p:cNvSpPr>
          <p:nvPr/>
        </p:nvSpPr>
        <p:spPr bwMode="auto">
          <a:xfrm>
            <a:off x="1941272" y="531325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24" name="Oval 29">
            <a:extLst>
              <a:ext uri="{FF2B5EF4-FFF2-40B4-BE49-F238E27FC236}">
                <a16:creationId xmlns:a16="http://schemas.microsoft.com/office/drawing/2014/main" id="{16811084-062C-FDE7-5BFB-4187B4456CF1}"/>
              </a:ext>
            </a:extLst>
          </p:cNvPr>
          <p:cNvSpPr>
            <a:spLocks/>
          </p:cNvSpPr>
          <p:nvPr/>
        </p:nvSpPr>
        <p:spPr bwMode="auto">
          <a:xfrm>
            <a:off x="2905345" y="6384023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Line 24">
            <a:extLst>
              <a:ext uri="{FF2B5EF4-FFF2-40B4-BE49-F238E27FC236}">
                <a16:creationId xmlns:a16="http://schemas.microsoft.com/office/drawing/2014/main" id="{5DC4A997-D01B-BD4F-BE1E-E36B7924C4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94330" y="5580351"/>
            <a:ext cx="1017984" cy="67226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" name="Oval 30">
            <a:extLst>
              <a:ext uri="{FF2B5EF4-FFF2-40B4-BE49-F238E27FC236}">
                <a16:creationId xmlns:a16="http://schemas.microsoft.com/office/drawing/2014/main" id="{85FE3F0B-9E80-36B2-6A1A-F4068625A090}"/>
              </a:ext>
            </a:extLst>
          </p:cNvPr>
          <p:cNvSpPr>
            <a:spLocks/>
          </p:cNvSpPr>
          <p:nvPr/>
        </p:nvSpPr>
        <p:spPr bwMode="auto">
          <a:xfrm>
            <a:off x="1458736" y="5473195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Oval 29">
            <a:extLst>
              <a:ext uri="{FF2B5EF4-FFF2-40B4-BE49-F238E27FC236}">
                <a16:creationId xmlns:a16="http://schemas.microsoft.com/office/drawing/2014/main" id="{7BB2509B-21E9-A6B2-1377-7CED21121894}"/>
              </a:ext>
            </a:extLst>
          </p:cNvPr>
          <p:cNvSpPr>
            <a:spLocks/>
          </p:cNvSpPr>
          <p:nvPr/>
        </p:nvSpPr>
        <p:spPr bwMode="auto">
          <a:xfrm>
            <a:off x="387173" y="6169710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66C9809-8986-A836-4AC6-0744EBE12BB3}"/>
              </a:ext>
            </a:extLst>
          </p:cNvPr>
          <p:cNvSpPr txBox="1"/>
          <p:nvPr/>
        </p:nvSpPr>
        <p:spPr>
          <a:xfrm rot="19431385">
            <a:off x="890743" y="589748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B680FE6-79AA-DE2D-494A-14D5D2CEA294}"/>
              </a:ext>
            </a:extLst>
          </p:cNvPr>
          <p:cNvSpPr txBox="1"/>
          <p:nvPr/>
        </p:nvSpPr>
        <p:spPr>
          <a:xfrm rot="17186862">
            <a:off x="1368956" y="594808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6264EDB-CF9D-1E6D-06BF-3B4F2241DD1D}"/>
              </a:ext>
            </a:extLst>
          </p:cNvPr>
          <p:cNvSpPr txBox="1"/>
          <p:nvPr/>
        </p:nvSpPr>
        <p:spPr>
          <a:xfrm rot="430505">
            <a:off x="788463" y="525029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E7AE0A1-8A5D-7856-1F61-B230E8A28860}"/>
              </a:ext>
            </a:extLst>
          </p:cNvPr>
          <p:cNvSpPr txBox="1"/>
          <p:nvPr/>
        </p:nvSpPr>
        <p:spPr>
          <a:xfrm rot="15725457">
            <a:off x="133879" y="569916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48EA043-D1CA-ED56-5578-85403944332B}"/>
              </a:ext>
            </a:extLst>
          </p:cNvPr>
          <p:cNvSpPr txBox="1"/>
          <p:nvPr/>
        </p:nvSpPr>
        <p:spPr>
          <a:xfrm rot="632623">
            <a:off x="721828" y="6358587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sp>
        <p:nvSpPr>
          <p:cNvPr id="133" name="Line 24">
            <a:extLst>
              <a:ext uri="{FF2B5EF4-FFF2-40B4-BE49-F238E27FC236}">
                <a16:creationId xmlns:a16="http://schemas.microsoft.com/office/drawing/2014/main" id="{A74438AB-4436-A5A8-80ED-EF06D40EB24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843750" y="3242999"/>
            <a:ext cx="214313" cy="910828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4" name="Line 24">
            <a:extLst>
              <a:ext uri="{FF2B5EF4-FFF2-40B4-BE49-F238E27FC236}">
                <a16:creationId xmlns:a16="http://schemas.microsoft.com/office/drawing/2014/main" id="{30DDDA0C-460B-8836-4E34-F7A1298C1FCB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932905" y="3939517"/>
            <a:ext cx="910828" cy="214312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" name="Line 23">
            <a:extLst>
              <a:ext uri="{FF2B5EF4-FFF2-40B4-BE49-F238E27FC236}">
                <a16:creationId xmlns:a16="http://schemas.microsoft.com/office/drawing/2014/main" id="{76FC4461-9F84-0144-BDD3-083507BC7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1879" y="3082264"/>
            <a:ext cx="1152589" cy="160736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6" name="Oval 29">
            <a:extLst>
              <a:ext uri="{FF2B5EF4-FFF2-40B4-BE49-F238E27FC236}">
                <a16:creationId xmlns:a16="http://schemas.microsoft.com/office/drawing/2014/main" id="{F2A424CC-37C4-32C1-EE22-CF55415D559B}"/>
              </a:ext>
            </a:extLst>
          </p:cNvPr>
          <p:cNvSpPr>
            <a:spLocks/>
          </p:cNvSpPr>
          <p:nvPr/>
        </p:nvSpPr>
        <p:spPr bwMode="auto">
          <a:xfrm>
            <a:off x="10736578" y="4046672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7" name="Line 23">
            <a:extLst>
              <a:ext uri="{FF2B5EF4-FFF2-40B4-BE49-F238E27FC236}">
                <a16:creationId xmlns:a16="http://schemas.microsoft.com/office/drawing/2014/main" id="{2F849886-0A55-82FC-E78D-FDC3C7FA8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9851944" y="3028305"/>
            <a:ext cx="134540" cy="911227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C61F685-38C8-5CE9-295E-9C666503D0A5}"/>
              </a:ext>
            </a:extLst>
          </p:cNvPr>
          <p:cNvSpPr>
            <a:spLocks/>
          </p:cNvSpPr>
          <p:nvPr/>
        </p:nvSpPr>
        <p:spPr bwMode="auto">
          <a:xfrm>
            <a:off x="9772505" y="2975902"/>
            <a:ext cx="177800" cy="1778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C3903B3-A324-4822-90B7-F28C2D6E30F2}"/>
              </a:ext>
            </a:extLst>
          </p:cNvPr>
          <p:cNvSpPr/>
          <p:nvPr/>
        </p:nvSpPr>
        <p:spPr bwMode="auto">
          <a:xfrm>
            <a:off x="9717355" y="2867969"/>
            <a:ext cx="1500188" cy="1446609"/>
          </a:xfrm>
          <a:prstGeom prst="rect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  <p:txBody>
          <a:bodyPr vert="horz" wrap="square" lIns="64239" tIns="32118" rIns="64239" bIns="32118" numCol="1" rtlCol="0" anchor="t" anchorCtr="0" compatLnSpc="1">
            <a:prstTxWarp prst="textNoShape">
              <a:avLst/>
            </a:prstTxWarp>
          </a:bodyPr>
          <a:lstStyle/>
          <a:p>
            <a:pPr algn="ctr" defTabSz="642387"/>
            <a:endParaRPr lang="en-US">
              <a:latin typeface="Gill Sans" pitchFamily="28" charset="0"/>
              <a:ea typeface="ヒラギノ角ゴ Pro W3" pitchFamily="28" charset="-128"/>
              <a:cs typeface="ヒラギノ角ゴ Pro W3" pitchFamily="28" charset="-128"/>
              <a:sym typeface="Gill Sans" pitchFamily="28" charset="0"/>
            </a:endParaRPr>
          </a:p>
        </p:txBody>
      </p:sp>
      <p:sp>
        <p:nvSpPr>
          <p:cNvPr id="140" name="Line 24">
            <a:extLst>
              <a:ext uri="{FF2B5EF4-FFF2-40B4-BE49-F238E27FC236}">
                <a16:creationId xmlns:a16="http://schemas.microsoft.com/office/drawing/2014/main" id="{ED949286-DB08-E8A4-236C-EE1E476C375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986484" y="3243000"/>
            <a:ext cx="1017984" cy="672267"/>
          </a:xfrm>
          <a:prstGeom prst="line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0" hangingPunct="0"/>
            <a:endParaRPr lang="en-US" sz="2400" b="1">
              <a:solidFill>
                <a:srgbClr val="FF66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Oval 30">
            <a:extLst>
              <a:ext uri="{FF2B5EF4-FFF2-40B4-BE49-F238E27FC236}">
                <a16:creationId xmlns:a16="http://schemas.microsoft.com/office/drawing/2014/main" id="{1623543E-2760-A8A7-9709-F245BDF656D9}"/>
              </a:ext>
            </a:extLst>
          </p:cNvPr>
          <p:cNvSpPr>
            <a:spLocks/>
          </p:cNvSpPr>
          <p:nvPr/>
        </p:nvSpPr>
        <p:spPr bwMode="auto">
          <a:xfrm>
            <a:off x="10950890" y="3135844"/>
            <a:ext cx="177800" cy="177800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2" name="Oval 29">
            <a:extLst>
              <a:ext uri="{FF2B5EF4-FFF2-40B4-BE49-F238E27FC236}">
                <a16:creationId xmlns:a16="http://schemas.microsoft.com/office/drawing/2014/main" id="{184A9B1D-2851-55F5-D5F8-005B431026AA}"/>
              </a:ext>
            </a:extLst>
          </p:cNvPr>
          <p:cNvSpPr>
            <a:spLocks/>
          </p:cNvSpPr>
          <p:nvPr/>
        </p:nvSpPr>
        <p:spPr bwMode="auto">
          <a:xfrm>
            <a:off x="9879327" y="3832359"/>
            <a:ext cx="179387" cy="179387"/>
          </a:xfrm>
          <a:prstGeom prst="ellipse">
            <a:avLst/>
          </a:prstGeom>
          <a:solidFill>
            <a:srgbClr val="262626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D18FAF-8BB7-C42B-D8F0-BE9B4002912C}"/>
              </a:ext>
            </a:extLst>
          </p:cNvPr>
          <p:cNvSpPr txBox="1"/>
          <p:nvPr/>
        </p:nvSpPr>
        <p:spPr>
          <a:xfrm rot="19431385">
            <a:off x="10382897" y="3560134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9A1FC3B-B739-212F-CF16-6078D86EBCB7}"/>
              </a:ext>
            </a:extLst>
          </p:cNvPr>
          <p:cNvSpPr txBox="1"/>
          <p:nvPr/>
        </p:nvSpPr>
        <p:spPr>
          <a:xfrm rot="17186862">
            <a:off x="10861110" y="361073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F95F9A6-5C6B-5F38-9C8C-B54FE1B1BE79}"/>
              </a:ext>
            </a:extLst>
          </p:cNvPr>
          <p:cNvSpPr txBox="1"/>
          <p:nvPr/>
        </p:nvSpPr>
        <p:spPr>
          <a:xfrm rot="430505">
            <a:off x="10280617" y="2912942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96B71E1-DD3A-3236-BF71-B53503918E93}"/>
              </a:ext>
            </a:extLst>
          </p:cNvPr>
          <p:cNvSpPr txBox="1"/>
          <p:nvPr/>
        </p:nvSpPr>
        <p:spPr>
          <a:xfrm rot="15725457">
            <a:off x="9626033" y="336181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752E47-5305-891A-C62E-30E6B0E35039}"/>
              </a:ext>
            </a:extLst>
          </p:cNvPr>
          <p:cNvSpPr txBox="1"/>
          <p:nvPr/>
        </p:nvSpPr>
        <p:spPr>
          <a:xfrm rot="632623">
            <a:off x="10213982" y="4021236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square" lIns="64239" tIns="32118" rIns="64239" bIns="32118" rtlCol="0">
            <a:spAutoFit/>
          </a:bodyPr>
          <a:lstStyle/>
          <a:p>
            <a:r>
              <a:rPr lang="en-US" sz="1400" dirty="0"/>
              <a:t>0.6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A298350-6732-7E0C-DEE1-CA00EE08DDE5}"/>
              </a:ext>
            </a:extLst>
          </p:cNvPr>
          <p:cNvCxnSpPr>
            <a:cxnSpLocks/>
          </p:cNvCxnSpPr>
          <p:nvPr/>
        </p:nvCxnSpPr>
        <p:spPr>
          <a:xfrm>
            <a:off x="8423505" y="1644501"/>
            <a:ext cx="1312170" cy="1192315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2B696188-2694-129F-C067-4965E981CDF7}"/>
              </a:ext>
            </a:extLst>
          </p:cNvPr>
          <p:cNvSpPr txBox="1"/>
          <p:nvPr/>
        </p:nvSpPr>
        <p:spPr>
          <a:xfrm rot="2564112">
            <a:off x="8458841" y="1936239"/>
            <a:ext cx="1243930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 edges</a:t>
            </a:r>
          </a:p>
          <a:p>
            <a:r>
              <a:rPr lang="en-US" dirty="0">
                <a:solidFill>
                  <a:srgbClr val="FF0000"/>
                </a:solidFill>
              </a:rPr>
              <a:t>    (</a:t>
            </a:r>
            <a:r>
              <a:rPr lang="en-US" b="1" dirty="0">
                <a:solidFill>
                  <a:srgbClr val="FF0000"/>
                </a:solidFill>
              </a:rPr>
              <a:t>MST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64AB450-2503-419F-DDD5-647049E2FE4F}"/>
              </a:ext>
            </a:extLst>
          </p:cNvPr>
          <p:cNvSpPr txBox="1"/>
          <p:nvPr/>
        </p:nvSpPr>
        <p:spPr>
          <a:xfrm rot="19602632">
            <a:off x="8313672" y="4539717"/>
            <a:ext cx="1352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 edges</a:t>
            </a:r>
          </a:p>
          <a:p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none-MST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B3726E4-906E-B687-9280-DB9007A955E2}"/>
              </a:ext>
            </a:extLst>
          </p:cNvPr>
          <p:cNvCxnSpPr>
            <a:cxnSpLocks/>
          </p:cNvCxnSpPr>
          <p:nvPr/>
        </p:nvCxnSpPr>
        <p:spPr bwMode="auto">
          <a:xfrm>
            <a:off x="9858284" y="-78576"/>
            <a:ext cx="0" cy="192312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982DDDD-FDCC-A3DB-5BBF-E3150A7D810E}"/>
              </a:ext>
            </a:extLst>
          </p:cNvPr>
          <p:cNvCxnSpPr>
            <a:cxnSpLocks/>
          </p:cNvCxnSpPr>
          <p:nvPr/>
        </p:nvCxnSpPr>
        <p:spPr bwMode="auto">
          <a:xfrm flipH="1">
            <a:off x="9858284" y="1835070"/>
            <a:ext cx="2156565" cy="181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79090EA-8EFD-B1F1-808D-114880CC92AC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9089" y="-40873"/>
            <a:ext cx="2126733" cy="1887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DB60CF-DB34-EC22-C40E-4910963C3C29}"/>
              </a:ext>
            </a:extLst>
          </p:cNvPr>
          <p:cNvCxnSpPr>
            <a:cxnSpLocks/>
          </p:cNvCxnSpPr>
          <p:nvPr/>
        </p:nvCxnSpPr>
        <p:spPr bwMode="auto">
          <a:xfrm>
            <a:off x="10270915" y="-40871"/>
            <a:ext cx="0" cy="19252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EB67EDC-A9F8-8CB9-0FB3-631F23DFE2BC}"/>
              </a:ext>
            </a:extLst>
          </p:cNvPr>
          <p:cNvCxnSpPr>
            <a:cxnSpLocks/>
          </p:cNvCxnSpPr>
          <p:nvPr/>
        </p:nvCxnSpPr>
        <p:spPr bwMode="auto">
          <a:xfrm>
            <a:off x="10727408" y="-78576"/>
            <a:ext cx="5424" cy="19468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946B66DB-8560-6E5E-3058-9A572E3F4C3C}"/>
              </a:ext>
            </a:extLst>
          </p:cNvPr>
          <p:cNvCxnSpPr>
            <a:cxnSpLocks/>
          </p:cNvCxnSpPr>
          <p:nvPr/>
        </p:nvCxnSpPr>
        <p:spPr bwMode="auto">
          <a:xfrm>
            <a:off x="11146086" y="-40871"/>
            <a:ext cx="0" cy="1894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1477BB2-DD47-73D4-E84F-CCFABFD3A3E9}"/>
              </a:ext>
            </a:extLst>
          </p:cNvPr>
          <p:cNvCxnSpPr>
            <a:cxnSpLocks/>
          </p:cNvCxnSpPr>
          <p:nvPr/>
        </p:nvCxnSpPr>
        <p:spPr bwMode="auto">
          <a:xfrm>
            <a:off x="11569680" y="-40873"/>
            <a:ext cx="6522" cy="18854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A9F70E5E-2677-4B39-B34C-67ACF63CA903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7810" y="1448085"/>
            <a:ext cx="2147039" cy="21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2FD937D-0DD9-45A3-4D9F-0D6A2CF028FD}"/>
              </a:ext>
            </a:extLst>
          </p:cNvPr>
          <p:cNvCxnSpPr>
            <a:cxnSpLocks/>
          </p:cNvCxnSpPr>
          <p:nvPr/>
        </p:nvCxnSpPr>
        <p:spPr bwMode="auto">
          <a:xfrm flipH="1">
            <a:off x="9885732" y="1099542"/>
            <a:ext cx="2118617" cy="54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DE09899-E22A-545B-9137-74DC925CDF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67809" y="725647"/>
            <a:ext cx="2157541" cy="83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11C981A4-DB8B-7B02-648D-86A66EA59CDB}"/>
              </a:ext>
            </a:extLst>
          </p:cNvPr>
          <p:cNvCxnSpPr>
            <a:cxnSpLocks/>
          </p:cNvCxnSpPr>
          <p:nvPr/>
        </p:nvCxnSpPr>
        <p:spPr bwMode="auto">
          <a:xfrm flipH="1">
            <a:off x="9840130" y="341194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E9B46DF-5F15-7915-BB84-98FFAECE4A46}"/>
              </a:ext>
            </a:extLst>
          </p:cNvPr>
          <p:cNvCxnSpPr>
            <a:cxnSpLocks/>
          </p:cNvCxnSpPr>
          <p:nvPr/>
        </p:nvCxnSpPr>
        <p:spPr bwMode="auto">
          <a:xfrm>
            <a:off x="12004349" y="-40873"/>
            <a:ext cx="10500" cy="185360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563D467-FACD-CCA1-B635-D50344D1CF6B}"/>
              </a:ext>
            </a:extLst>
          </p:cNvPr>
          <p:cNvCxnSpPr>
            <a:cxnSpLocks/>
          </p:cNvCxnSpPr>
          <p:nvPr/>
        </p:nvCxnSpPr>
        <p:spPr bwMode="auto">
          <a:xfrm flipH="1">
            <a:off x="9831603" y="-78576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C9D22894-BCC8-8EB4-BF53-4F49B1D84355}"/>
              </a:ext>
            </a:extLst>
          </p:cNvPr>
          <p:cNvSpPr txBox="1"/>
          <p:nvPr/>
        </p:nvSpPr>
        <p:spPr>
          <a:xfrm>
            <a:off x="10115182" y="1918691"/>
            <a:ext cx="2154326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0.1      0.2     0.3     0.4.    0.5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B611DEFA-86E5-21D1-C149-352A1631CD31}"/>
              </a:ext>
            </a:extLst>
          </p:cNvPr>
          <p:cNvSpPr txBox="1"/>
          <p:nvPr/>
        </p:nvSpPr>
        <p:spPr>
          <a:xfrm>
            <a:off x="9556996" y="1323368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92ADC222-6B62-07A8-F2B0-15CF37985644}"/>
              </a:ext>
            </a:extLst>
          </p:cNvPr>
          <p:cNvSpPr txBox="1"/>
          <p:nvPr/>
        </p:nvSpPr>
        <p:spPr>
          <a:xfrm>
            <a:off x="9541271" y="949622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78693FD-D9AC-8BFD-DD07-AEF2284C5207}"/>
              </a:ext>
            </a:extLst>
          </p:cNvPr>
          <p:cNvSpPr txBox="1"/>
          <p:nvPr/>
        </p:nvSpPr>
        <p:spPr>
          <a:xfrm>
            <a:off x="9543156" y="554150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F042F9BD-5A86-DB20-11F9-170F02B1A34C}"/>
              </a:ext>
            </a:extLst>
          </p:cNvPr>
          <p:cNvSpPr txBox="1"/>
          <p:nvPr/>
        </p:nvSpPr>
        <p:spPr>
          <a:xfrm>
            <a:off x="9545307" y="19217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7B573B6-9EFC-F43A-D26E-67ECD852E6F4}"/>
              </a:ext>
            </a:extLst>
          </p:cNvPr>
          <p:cNvSpPr txBox="1"/>
          <p:nvPr/>
        </p:nvSpPr>
        <p:spPr>
          <a:xfrm>
            <a:off x="10767400" y="2072821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17C8AA2-C0C1-B0B1-63A6-3F13AD34D9DA}"/>
              </a:ext>
            </a:extLst>
          </p:cNvPr>
          <p:cNvSpPr txBox="1"/>
          <p:nvPr/>
        </p:nvSpPr>
        <p:spPr>
          <a:xfrm rot="16200000">
            <a:off x="9059060" y="619316"/>
            <a:ext cx="7500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</a:t>
            </a:r>
          </a:p>
        </p:txBody>
      </p:sp>
      <p:sp>
        <p:nvSpPr>
          <p:cNvPr id="203" name="Oval 29">
            <a:extLst>
              <a:ext uri="{FF2B5EF4-FFF2-40B4-BE49-F238E27FC236}">
                <a16:creationId xmlns:a16="http://schemas.microsoft.com/office/drawing/2014/main" id="{D8D3F017-B4DE-BEB0-1E83-867065F4B891}"/>
              </a:ext>
            </a:extLst>
          </p:cNvPr>
          <p:cNvSpPr>
            <a:spLocks/>
          </p:cNvSpPr>
          <p:nvPr/>
        </p:nvSpPr>
        <p:spPr bwMode="auto">
          <a:xfrm>
            <a:off x="11051139" y="1734916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4" name="Oval 29">
            <a:extLst>
              <a:ext uri="{FF2B5EF4-FFF2-40B4-BE49-F238E27FC236}">
                <a16:creationId xmlns:a16="http://schemas.microsoft.com/office/drawing/2014/main" id="{8B233F03-C274-1452-946E-E067114B3E1D}"/>
              </a:ext>
            </a:extLst>
          </p:cNvPr>
          <p:cNvSpPr>
            <a:spLocks/>
          </p:cNvSpPr>
          <p:nvPr/>
        </p:nvSpPr>
        <p:spPr bwMode="auto">
          <a:xfrm>
            <a:off x="11487302" y="1735894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5" name="Oval 29">
            <a:extLst>
              <a:ext uri="{FF2B5EF4-FFF2-40B4-BE49-F238E27FC236}">
                <a16:creationId xmlns:a16="http://schemas.microsoft.com/office/drawing/2014/main" id="{514C4CB8-79D2-234D-762D-580DAE565039}"/>
              </a:ext>
            </a:extLst>
          </p:cNvPr>
          <p:cNvSpPr>
            <a:spLocks/>
          </p:cNvSpPr>
          <p:nvPr/>
        </p:nvSpPr>
        <p:spPr bwMode="auto">
          <a:xfrm>
            <a:off x="11918326" y="1735894"/>
            <a:ext cx="177800" cy="177800"/>
          </a:xfrm>
          <a:prstGeom prst="ellipse">
            <a:avLst/>
          </a:prstGeom>
          <a:solidFill>
            <a:srgbClr val="FF0000"/>
          </a:solidFill>
          <a:ln w="25400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solidFill>
                <a:srgbClr val="FF6600"/>
              </a:solidFill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A71E33-A5E4-007F-5D33-7380C06BEE47}"/>
              </a:ext>
            </a:extLst>
          </p:cNvPr>
          <p:cNvSpPr txBox="1"/>
          <p:nvPr/>
        </p:nvSpPr>
        <p:spPr>
          <a:xfrm>
            <a:off x="9884966" y="-9661"/>
            <a:ext cx="2236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0D Persistent diagram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ADFB1274-1600-CCA9-030E-0E3FFA1241A6}"/>
              </a:ext>
            </a:extLst>
          </p:cNvPr>
          <p:cNvCxnSpPr>
            <a:cxnSpLocks/>
          </p:cNvCxnSpPr>
          <p:nvPr/>
        </p:nvCxnSpPr>
        <p:spPr bwMode="auto">
          <a:xfrm>
            <a:off x="9853412" y="4675133"/>
            <a:ext cx="0" cy="192312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FE0E0DCC-21C2-3E09-8256-3F4407E48015}"/>
              </a:ext>
            </a:extLst>
          </p:cNvPr>
          <p:cNvCxnSpPr>
            <a:cxnSpLocks/>
          </p:cNvCxnSpPr>
          <p:nvPr/>
        </p:nvCxnSpPr>
        <p:spPr bwMode="auto">
          <a:xfrm flipH="1">
            <a:off x="9853412" y="6588779"/>
            <a:ext cx="2156565" cy="1812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AAC5EA8-96A7-BA5A-1570-E6584CAAB8D0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4217" y="4712836"/>
            <a:ext cx="2126733" cy="188739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C772D595-1708-6A88-0DF0-A02482A8D206}"/>
              </a:ext>
            </a:extLst>
          </p:cNvPr>
          <p:cNvCxnSpPr>
            <a:cxnSpLocks/>
          </p:cNvCxnSpPr>
          <p:nvPr/>
        </p:nvCxnSpPr>
        <p:spPr bwMode="auto">
          <a:xfrm>
            <a:off x="10266043" y="4712838"/>
            <a:ext cx="0" cy="192522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FAD6AE0-176C-5013-A619-E09798088D7E}"/>
              </a:ext>
            </a:extLst>
          </p:cNvPr>
          <p:cNvCxnSpPr>
            <a:cxnSpLocks/>
          </p:cNvCxnSpPr>
          <p:nvPr/>
        </p:nvCxnSpPr>
        <p:spPr bwMode="auto">
          <a:xfrm>
            <a:off x="10722536" y="4675133"/>
            <a:ext cx="5424" cy="194687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16AA170-0CDD-1195-72BC-306B101AAC7F}"/>
              </a:ext>
            </a:extLst>
          </p:cNvPr>
          <p:cNvCxnSpPr>
            <a:cxnSpLocks/>
          </p:cNvCxnSpPr>
          <p:nvPr/>
        </p:nvCxnSpPr>
        <p:spPr bwMode="auto">
          <a:xfrm>
            <a:off x="11141214" y="4712838"/>
            <a:ext cx="0" cy="189406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723C12E-C58F-843F-BF71-A967E86C9F79}"/>
              </a:ext>
            </a:extLst>
          </p:cNvPr>
          <p:cNvCxnSpPr>
            <a:cxnSpLocks/>
          </p:cNvCxnSpPr>
          <p:nvPr/>
        </p:nvCxnSpPr>
        <p:spPr bwMode="auto">
          <a:xfrm>
            <a:off x="11564808" y="4712836"/>
            <a:ext cx="6522" cy="1885423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41B9BC4C-83DD-427E-658B-DDEAF93D5029}"/>
              </a:ext>
            </a:extLst>
          </p:cNvPr>
          <p:cNvCxnSpPr>
            <a:cxnSpLocks/>
          </p:cNvCxnSpPr>
          <p:nvPr/>
        </p:nvCxnSpPr>
        <p:spPr bwMode="auto">
          <a:xfrm flipH="1">
            <a:off x="9862938" y="6201794"/>
            <a:ext cx="2147039" cy="2141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2539FFCB-012C-3D83-721D-F7F6799F0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9880860" y="5853251"/>
            <a:ext cx="2118617" cy="547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6DFCDF8-D96A-3E6B-8EAE-767B77D7C3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862937" y="5479356"/>
            <a:ext cx="2157541" cy="832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DB4003A4-BF5F-2B20-91EE-4BF36B006803}"/>
              </a:ext>
            </a:extLst>
          </p:cNvPr>
          <p:cNvCxnSpPr>
            <a:cxnSpLocks/>
          </p:cNvCxnSpPr>
          <p:nvPr/>
        </p:nvCxnSpPr>
        <p:spPr bwMode="auto">
          <a:xfrm flipH="1">
            <a:off x="9835258" y="5094903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2898B86-3ACE-A272-79D5-13901F918C7F}"/>
              </a:ext>
            </a:extLst>
          </p:cNvPr>
          <p:cNvCxnSpPr>
            <a:cxnSpLocks/>
          </p:cNvCxnSpPr>
          <p:nvPr/>
        </p:nvCxnSpPr>
        <p:spPr bwMode="auto">
          <a:xfrm>
            <a:off x="11999477" y="4712836"/>
            <a:ext cx="10500" cy="1853605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506CE65E-A436-31FC-488A-184C33E9AD0D}"/>
              </a:ext>
            </a:extLst>
          </p:cNvPr>
          <p:cNvCxnSpPr>
            <a:cxnSpLocks/>
          </p:cNvCxnSpPr>
          <p:nvPr/>
        </p:nvCxnSpPr>
        <p:spPr bwMode="auto">
          <a:xfrm flipH="1">
            <a:off x="9826731" y="4675133"/>
            <a:ext cx="2164219" cy="4336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2700" cap="flat" cmpd="sng" algn="ctr">
            <a:solidFill>
              <a:schemeClr val="bg1">
                <a:lumMod val="50000"/>
              </a:schemeClr>
            </a:solidFill>
            <a:prstDash val="dot"/>
            <a:round/>
            <a:headEnd type="none" w="med" len="med"/>
            <a:tailEnd type="none" w="med" len="med"/>
          </a:ln>
          <a:effectLst/>
        </p:spPr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BFD489F3-532B-5C32-3D7F-A5363EE6CAE7}"/>
              </a:ext>
            </a:extLst>
          </p:cNvPr>
          <p:cNvSpPr txBox="1"/>
          <p:nvPr/>
        </p:nvSpPr>
        <p:spPr>
          <a:xfrm>
            <a:off x="10056004" y="6401306"/>
            <a:ext cx="2154326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0.1      0.2     0.3     0.4.    0.5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56F8644-B1F6-A15D-562D-41716C0A90C4}"/>
              </a:ext>
            </a:extLst>
          </p:cNvPr>
          <p:cNvSpPr txBox="1"/>
          <p:nvPr/>
        </p:nvSpPr>
        <p:spPr>
          <a:xfrm>
            <a:off x="9437315" y="6108343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0.1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A4E02CC4-54F6-E96F-D6E7-26D7A4BA3ED2}"/>
              </a:ext>
            </a:extLst>
          </p:cNvPr>
          <p:cNvSpPr txBox="1"/>
          <p:nvPr/>
        </p:nvSpPr>
        <p:spPr>
          <a:xfrm>
            <a:off x="9421590" y="5734597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0.2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DA60BD6B-35AB-3DAC-EB27-54A0606FC5CF}"/>
              </a:ext>
            </a:extLst>
          </p:cNvPr>
          <p:cNvSpPr txBox="1"/>
          <p:nvPr/>
        </p:nvSpPr>
        <p:spPr>
          <a:xfrm>
            <a:off x="9423475" y="5339125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650536D0-3C62-EF5E-66C1-9CF3A0A630F7}"/>
              </a:ext>
            </a:extLst>
          </p:cNvPr>
          <p:cNvSpPr txBox="1"/>
          <p:nvPr/>
        </p:nvSpPr>
        <p:spPr>
          <a:xfrm>
            <a:off x="9425626" y="4977150"/>
            <a:ext cx="357359" cy="280307"/>
          </a:xfrm>
          <a:prstGeom prst="rect">
            <a:avLst/>
          </a:prstGeom>
          <a:noFill/>
          <a:ln>
            <a:noFill/>
          </a:ln>
        </p:spPr>
        <p:txBody>
          <a:bodyPr wrap="none" lIns="64239" tIns="32118" rIns="64239" bIns="32118" rtlCol="0">
            <a:spAutoFit/>
          </a:bodyPr>
          <a:lstStyle/>
          <a:p>
            <a:r>
              <a:rPr lang="en-US" sz="1400" dirty="0"/>
              <a:t>0.4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EFF0E35-3B58-4538-7A32-1BAFEFB4A486}"/>
              </a:ext>
            </a:extLst>
          </p:cNvPr>
          <p:cNvSpPr txBox="1"/>
          <p:nvPr/>
        </p:nvSpPr>
        <p:spPr>
          <a:xfrm>
            <a:off x="10689637" y="6546822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Birth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F7088766-9522-771D-05C9-31AF0492E76D}"/>
              </a:ext>
            </a:extLst>
          </p:cNvPr>
          <p:cNvSpPr txBox="1"/>
          <p:nvPr/>
        </p:nvSpPr>
        <p:spPr>
          <a:xfrm rot="16200000">
            <a:off x="8905887" y="5349966"/>
            <a:ext cx="7500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Death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1ED9956C-609B-252D-6594-4ADCBFF85DA5}"/>
              </a:ext>
            </a:extLst>
          </p:cNvPr>
          <p:cNvSpPr txBox="1"/>
          <p:nvPr/>
        </p:nvSpPr>
        <p:spPr>
          <a:xfrm>
            <a:off x="9823582" y="4617893"/>
            <a:ext cx="22368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1D Persistent diagram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FD93D947-1FFB-802D-3ED2-45AA56628D6F}"/>
              </a:ext>
            </a:extLst>
          </p:cNvPr>
          <p:cNvSpPr>
            <a:spLocks/>
          </p:cNvSpPr>
          <p:nvPr/>
        </p:nvSpPr>
        <p:spPr bwMode="auto">
          <a:xfrm>
            <a:off x="9774680" y="5777684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81A178AA-E9B5-160A-E5FC-7C2F421AC83C}"/>
              </a:ext>
            </a:extLst>
          </p:cNvPr>
          <p:cNvSpPr>
            <a:spLocks/>
          </p:cNvSpPr>
          <p:nvPr/>
        </p:nvSpPr>
        <p:spPr bwMode="auto">
          <a:xfrm>
            <a:off x="9775905" y="5414089"/>
            <a:ext cx="177800" cy="1778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59A933-DCA1-AD87-CC7B-D80B46AC9659}"/>
              </a:ext>
            </a:extLst>
          </p:cNvPr>
          <p:cNvCxnSpPr>
            <a:cxnSpLocks/>
          </p:cNvCxnSpPr>
          <p:nvPr/>
        </p:nvCxnSpPr>
        <p:spPr>
          <a:xfrm flipV="1">
            <a:off x="4427533" y="4766624"/>
            <a:ext cx="24228" cy="426571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92F9359-CB27-FACA-8010-F72CD7D0E872}"/>
              </a:ext>
            </a:extLst>
          </p:cNvPr>
          <p:cNvCxnSpPr>
            <a:cxnSpLocks/>
          </p:cNvCxnSpPr>
          <p:nvPr/>
        </p:nvCxnSpPr>
        <p:spPr>
          <a:xfrm flipV="1">
            <a:off x="6091233" y="4767420"/>
            <a:ext cx="12550" cy="437900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4DF24972-0F78-6082-FCF6-32608285FBCA}"/>
              </a:ext>
            </a:extLst>
          </p:cNvPr>
          <p:cNvCxnSpPr>
            <a:cxnSpLocks/>
          </p:cNvCxnSpPr>
          <p:nvPr/>
        </p:nvCxnSpPr>
        <p:spPr>
          <a:xfrm flipV="1">
            <a:off x="7667136" y="4781898"/>
            <a:ext cx="12550" cy="437900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67D8480-C6AB-0856-79AA-1A873F3DB65A}"/>
              </a:ext>
            </a:extLst>
          </p:cNvPr>
          <p:cNvCxnSpPr>
            <a:cxnSpLocks/>
          </p:cNvCxnSpPr>
          <p:nvPr/>
        </p:nvCxnSpPr>
        <p:spPr>
          <a:xfrm flipV="1">
            <a:off x="2773537" y="4753198"/>
            <a:ext cx="24228" cy="426571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AE37491D-248D-CDF5-CDB7-D719D9A7EAAF}"/>
              </a:ext>
            </a:extLst>
          </p:cNvPr>
          <p:cNvCxnSpPr>
            <a:cxnSpLocks/>
          </p:cNvCxnSpPr>
          <p:nvPr/>
        </p:nvCxnSpPr>
        <p:spPr>
          <a:xfrm flipV="1">
            <a:off x="1144131" y="4766198"/>
            <a:ext cx="24228" cy="426571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0AEA6BF-9418-EDDE-0A5F-183E2256EBCF}"/>
              </a:ext>
            </a:extLst>
          </p:cNvPr>
          <p:cNvCxnSpPr>
            <a:cxnSpLocks/>
          </p:cNvCxnSpPr>
          <p:nvPr/>
        </p:nvCxnSpPr>
        <p:spPr>
          <a:xfrm>
            <a:off x="2806521" y="2379215"/>
            <a:ext cx="4870" cy="47655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75A1DFB-68C5-9520-C3EE-D9FFCAACE99A}"/>
              </a:ext>
            </a:extLst>
          </p:cNvPr>
          <p:cNvCxnSpPr>
            <a:cxnSpLocks/>
          </p:cNvCxnSpPr>
          <p:nvPr/>
        </p:nvCxnSpPr>
        <p:spPr>
          <a:xfrm>
            <a:off x="4456167" y="2405418"/>
            <a:ext cx="4870" cy="47655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7BE285D-35AC-8454-3189-252024448347}"/>
              </a:ext>
            </a:extLst>
          </p:cNvPr>
          <p:cNvCxnSpPr>
            <a:cxnSpLocks/>
          </p:cNvCxnSpPr>
          <p:nvPr/>
        </p:nvCxnSpPr>
        <p:spPr>
          <a:xfrm>
            <a:off x="6119815" y="2353128"/>
            <a:ext cx="4870" cy="47655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4D76C92-4F45-FD19-2B69-0D46774A43D0}"/>
              </a:ext>
            </a:extLst>
          </p:cNvPr>
          <p:cNvCxnSpPr>
            <a:cxnSpLocks/>
          </p:cNvCxnSpPr>
          <p:nvPr/>
        </p:nvCxnSpPr>
        <p:spPr>
          <a:xfrm>
            <a:off x="7681424" y="2327755"/>
            <a:ext cx="4870" cy="476559"/>
          </a:xfrm>
          <a:prstGeom prst="straightConnector1">
            <a:avLst/>
          </a:prstGeom>
          <a:ln w="28575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2DB36593-7C98-6886-726C-8D46144BEB14}"/>
              </a:ext>
            </a:extLst>
          </p:cNvPr>
          <p:cNvCxnSpPr>
            <a:cxnSpLocks/>
          </p:cNvCxnSpPr>
          <p:nvPr/>
        </p:nvCxnSpPr>
        <p:spPr>
          <a:xfrm>
            <a:off x="1755212" y="1631538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455A19C-11F1-1378-3270-7B969110A44C}"/>
              </a:ext>
            </a:extLst>
          </p:cNvPr>
          <p:cNvCxnSpPr>
            <a:cxnSpLocks/>
          </p:cNvCxnSpPr>
          <p:nvPr/>
        </p:nvCxnSpPr>
        <p:spPr>
          <a:xfrm>
            <a:off x="3431593" y="1619188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2A7EF01-F0BB-066B-6043-4E90B809350B}"/>
              </a:ext>
            </a:extLst>
          </p:cNvPr>
          <p:cNvCxnSpPr>
            <a:cxnSpLocks/>
          </p:cNvCxnSpPr>
          <p:nvPr/>
        </p:nvCxnSpPr>
        <p:spPr>
          <a:xfrm>
            <a:off x="5019232" y="1607009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AD365FD-1D03-06AB-A6E6-F2AF945FABDE}"/>
              </a:ext>
            </a:extLst>
          </p:cNvPr>
          <p:cNvCxnSpPr>
            <a:cxnSpLocks/>
          </p:cNvCxnSpPr>
          <p:nvPr/>
        </p:nvCxnSpPr>
        <p:spPr>
          <a:xfrm>
            <a:off x="6759800" y="1596092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D88BBBAE-2825-B9ED-0B0A-819A84B315B6}"/>
              </a:ext>
            </a:extLst>
          </p:cNvPr>
          <p:cNvCxnSpPr>
            <a:cxnSpLocks/>
          </p:cNvCxnSpPr>
          <p:nvPr/>
        </p:nvCxnSpPr>
        <p:spPr>
          <a:xfrm>
            <a:off x="1691597" y="5928624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A144871-8CE0-1AE6-8915-7BE3234BAC62}"/>
              </a:ext>
            </a:extLst>
          </p:cNvPr>
          <p:cNvCxnSpPr>
            <a:cxnSpLocks/>
          </p:cNvCxnSpPr>
          <p:nvPr/>
        </p:nvCxnSpPr>
        <p:spPr>
          <a:xfrm>
            <a:off x="3280812" y="5935534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A3B1BFEB-3C1B-F407-CD69-C0BD7A287EB7}"/>
              </a:ext>
            </a:extLst>
          </p:cNvPr>
          <p:cNvCxnSpPr>
            <a:cxnSpLocks/>
          </p:cNvCxnSpPr>
          <p:nvPr/>
        </p:nvCxnSpPr>
        <p:spPr>
          <a:xfrm>
            <a:off x="4980698" y="5928624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994BDBB9-6FAE-CB0A-DBF3-EB11E31FC156}"/>
              </a:ext>
            </a:extLst>
          </p:cNvPr>
          <p:cNvCxnSpPr>
            <a:cxnSpLocks/>
          </p:cNvCxnSpPr>
          <p:nvPr/>
        </p:nvCxnSpPr>
        <p:spPr>
          <a:xfrm>
            <a:off x="6630188" y="5916484"/>
            <a:ext cx="328475" cy="6910"/>
          </a:xfrm>
          <a:prstGeom prst="straightConnector1">
            <a:avLst/>
          </a:prstGeom>
          <a:ln w="28575" cmpd="sng">
            <a:solidFill>
              <a:schemeClr val="tx1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DB479F9F-6CC7-84D5-2169-00DFA31F7370}"/>
              </a:ext>
            </a:extLst>
          </p:cNvPr>
          <p:cNvCxnSpPr>
            <a:cxnSpLocks/>
          </p:cNvCxnSpPr>
          <p:nvPr/>
        </p:nvCxnSpPr>
        <p:spPr>
          <a:xfrm flipV="1">
            <a:off x="8369300" y="4341171"/>
            <a:ext cx="1382588" cy="942029"/>
          </a:xfrm>
          <a:prstGeom prst="straightConnector1">
            <a:avLst/>
          </a:prstGeom>
          <a:ln w="28575" cmpd="sng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66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123</Words>
  <Application>Microsoft Macintosh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MOO K CHUNG</dc:creator>
  <cp:lastModifiedBy>MOO K CHUNG</cp:lastModifiedBy>
  <cp:revision>4</cp:revision>
  <dcterms:created xsi:type="dcterms:W3CDTF">2023-02-15T21:58:07Z</dcterms:created>
  <dcterms:modified xsi:type="dcterms:W3CDTF">2023-08-14T08:40:55Z</dcterms:modified>
</cp:coreProperties>
</file>