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334"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5" d="100"/>
          <a:sy n="45" d="100"/>
        </p:scale>
        <p:origin x="1334" y="43"/>
      </p:cViewPr>
      <p:guideLst>
        <p:guide orient="horz" pos="2160"/>
        <p:guide pos="2880"/>
      </p:guideLst>
    </p:cSldViewPr>
  </p:slideViewPr>
  <p:notesTextViewPr>
    <p:cViewPr>
      <p:scale>
        <a:sx n="3" d="2"/>
        <a:sy n="3" d="2"/>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dirty="0"/>
              <a:t>Intellectual property rights </a:t>
            </a:r>
          </a:p>
          <a:p>
            <a:pPr lvl="1"/>
            <a:r>
              <a:rPr lang="en-GB" sz="2000" dirty="0"/>
              <a:t>Engineers should be aware of local laws governing the use of intellectual property such as patents, copyright, etc. They should be careful to ensure that the intellectual property of employers and clients is protected.</a:t>
            </a:r>
          </a:p>
          <a:p>
            <a:r>
              <a:rPr lang="en-GB" sz="2400" dirty="0"/>
              <a:t>Computer misuse </a:t>
            </a:r>
          </a:p>
          <a:p>
            <a:pPr lvl="1"/>
            <a:r>
              <a:rPr lang="en-GB" sz="2000" dirty="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2042</TotalTime>
  <Words>3976</Words>
  <Application>Microsoft Office PowerPoint</Application>
  <PresentationFormat>On-screen Show (4:3)</PresentationFormat>
  <Paragraphs>447</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Case studies</vt:lpstr>
      <vt:lpstr>Ethical dilemmas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Hung Le Phi</cp:lastModifiedBy>
  <cp:revision>28</cp:revision>
  <dcterms:created xsi:type="dcterms:W3CDTF">2009-12-29T10:39:27Z</dcterms:created>
  <dcterms:modified xsi:type="dcterms:W3CDTF">2018-03-08T04:41:45Z</dcterms:modified>
</cp:coreProperties>
</file>