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33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</a:t>
            </a:r>
            <a:r>
              <a:rPr lang="en-GB"/>
              <a:t>sometimes called COTS </a:t>
            </a:r>
            <a:r>
              <a:rPr lang="en-GB" dirty="0"/>
              <a:t>-</a:t>
            </a:r>
            <a:r>
              <a:rPr lang="en-GB"/>
              <a:t>Commercial</a:t>
            </a:r>
            <a:r>
              <a:rPr lang="en-GB" dirty="0"/>
              <a:t>-off-the-shelf</a:t>
            </a:r>
            <a:r>
              <a:rPr lang="en-GB"/>
              <a:t>) systems).</a:t>
            </a:r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9133</TotalTime>
  <Words>2923</Words>
  <Application>Microsoft Office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Hung Le Phi</cp:lastModifiedBy>
  <cp:revision>30</cp:revision>
  <dcterms:created xsi:type="dcterms:W3CDTF">2010-01-06T19:57:16Z</dcterms:created>
  <dcterms:modified xsi:type="dcterms:W3CDTF">2018-03-15T04:44:05Z</dcterms:modified>
</cp:coreProperties>
</file>