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60" d="100"/>
          <a:sy n="60" d="100"/>
        </p:scale>
        <p:origin x="1378" y="3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4/19/2018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4/19/2018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err="1"/>
              <a:t>acustomer</a:t>
            </a:r>
            <a:r>
              <a:rPr lang="en-GB" dirty="0"/>
              <a:t>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t>Lack of clarity </a:t>
            </a:r>
          </a:p>
          <a:p>
            <a:pPr lvl="1"/>
            <a:r>
              <a:rPr lang="en-GB" dirty="0"/>
              <a:t>Precision is difficult without making the document difficult to read.</a:t>
            </a:r>
          </a:p>
          <a:p>
            <a:r>
              <a:rPr lang="en-GB" dirty="0"/>
              <a:t>Requirements confusion</a:t>
            </a:r>
          </a:p>
          <a:p>
            <a:pPr lvl="1"/>
            <a:r>
              <a:rPr lang="en-GB" dirty="0"/>
              <a:t>Functional and non-functional requirements tend to be mixed-up.</a:t>
            </a:r>
          </a:p>
          <a:p>
            <a:r>
              <a:rPr lang="en-GB" dirty="0"/>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36"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2108"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dirty="0"/>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dirty="0"/>
              <a:t>Concerned with demonstrating that the requirements define the system that the customer really wants.</a:t>
            </a:r>
          </a:p>
          <a:p>
            <a:r>
              <a:rPr lang="en-GB" dirty="0"/>
              <a:t>Requirements error costs are high so validation is very important</a:t>
            </a:r>
          </a:p>
          <a:p>
            <a:pPr lvl="1"/>
            <a:r>
              <a:rPr lang="en-GB" dirty="0"/>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4551</TotalTime>
  <Words>5829</Words>
  <Application>Microsoft Office PowerPoint</Application>
  <PresentationFormat>On-screen Show (4:3)</PresentationFormat>
  <Paragraphs>700</Paragraphs>
  <Slides>88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ＭＳ Ｐゴシック</vt:lpstr>
      <vt:lpstr>Arial</vt:lpstr>
      <vt:lpstr>Calibri</vt:lpstr>
      <vt:lpstr>Times New Roman</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Hung Le Phi</cp:lastModifiedBy>
  <cp:revision>32</cp:revision>
  <cp:lastPrinted>2010-01-11T10:54:43Z</cp:lastPrinted>
  <dcterms:created xsi:type="dcterms:W3CDTF">2010-01-08T19:43:52Z</dcterms:created>
  <dcterms:modified xsi:type="dcterms:W3CDTF">2018-04-19T03:05:33Z</dcterms:modified>
</cp:coreProperties>
</file>