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0"/>
  </p:notesMasterIdLst>
  <p:handoutMasterIdLst>
    <p:handoutMasterId r:id="rId61"/>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297" r:id="rId50"/>
    <p:sldId id="305" r:id="rId51"/>
    <p:sldId id="275" r:id="rId52"/>
    <p:sldId id="276" r:id="rId53"/>
    <p:sldId id="306" r:id="rId54"/>
    <p:sldId id="317" r:id="rId55"/>
    <p:sldId id="318" r:id="rId56"/>
    <p:sldId id="319" r:id="rId57"/>
    <p:sldId id="314" r:id="rId58"/>
    <p:sldId id="298"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snapToObjects="1">
      <p:cViewPr varScale="1">
        <p:scale>
          <a:sx n="50" d="100"/>
          <a:sy n="50" d="100"/>
        </p:scale>
        <p:origin x="1190"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4/19/2018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4/19/2018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normAutofit lnSpcReduction="10000"/>
          </a:bodyPr>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a:t>Howeverthe</a:t>
            </a:r>
            <a:r>
              <a:rPr lang="en-US" dirty="0"/>
              <a:t>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Context models</a:t>
            </a:r>
          </a:p>
        </p:txBody>
      </p:sp>
      <p:sp>
        <p:nvSpPr>
          <p:cNvPr id="35843" name="Rectangle 3"/>
          <p:cNvSpPr>
            <a:spLocks noGrp="1" noChangeArrowheads="1"/>
          </p:cNvSpPr>
          <p:nvPr>
            <p:ph idx="1"/>
          </p:nvPr>
        </p:nvSpPr>
        <p:spPr/>
        <p:txBody>
          <a:bodyPr/>
          <a:lstStyle/>
          <a:p>
            <a:r>
              <a:rPr lang="en-GB" dirty="0"/>
              <a:t>Context models are used to illustrate the operational context of a system - they show what lies outside the system boundaries.</a:t>
            </a:r>
          </a:p>
          <a:p>
            <a:r>
              <a:rPr lang="en-GB" dirty="0"/>
              <a:t>Social and organisational concerns may affect the decision on where to position system boundaries.</a:t>
            </a:r>
          </a:p>
          <a:p>
            <a:r>
              <a:rPr lang="en-GB" dirty="0"/>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1869</TotalTime>
  <Words>3269</Words>
  <Application>Microsoft Office PowerPoint</Application>
  <PresentationFormat>On-screen Show (4:3)</PresentationFormat>
  <Paragraphs>397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ＭＳ Ｐゴシック</vt:lpstr>
      <vt:lpstr>Arial</vt:lpstr>
      <vt:lpstr>Calibri</vt:lpstr>
      <vt:lpstr>Times New Roman</vt:lpstr>
      <vt:lpstr>Wingdings</vt:lpstr>
      <vt:lpstr>SE10 slides</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Hung Le Phi</cp:lastModifiedBy>
  <cp:revision>26</cp:revision>
  <dcterms:created xsi:type="dcterms:W3CDTF">2010-01-15T13:50:47Z</dcterms:created>
  <dcterms:modified xsi:type="dcterms:W3CDTF">2018-04-19T03:36:21Z</dcterms:modified>
</cp:coreProperties>
</file>