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9"/>
    <p:restoredTop sz="92144"/>
  </p:normalViewPr>
  <p:slideViewPr>
    <p:cSldViewPr>
      <p:cViewPr varScale="1">
        <p:scale>
          <a:sx n="114" d="100"/>
          <a:sy n="114" d="100"/>
        </p:scale>
        <p:origin x="196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8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8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940" y="2051185"/>
            <a:ext cx="3259454" cy="3469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8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8036" y="67056"/>
            <a:ext cx="8638032" cy="6598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3552" y="89789"/>
            <a:ext cx="8544560" cy="6503670"/>
          </a:xfrm>
          <a:custGeom>
            <a:avLst/>
            <a:gdLst/>
            <a:ahLst/>
            <a:cxnLst/>
            <a:rect l="l" t="t" r="r" b="b"/>
            <a:pathLst>
              <a:path w="8544560" h="6503670">
                <a:moveTo>
                  <a:pt x="0" y="0"/>
                </a:moveTo>
                <a:lnTo>
                  <a:pt x="8544229" y="0"/>
                </a:lnTo>
                <a:lnTo>
                  <a:pt x="8544229" y="6503631"/>
                </a:lnTo>
                <a:lnTo>
                  <a:pt x="0" y="650363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7364" y="823988"/>
            <a:ext cx="498927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8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3222" y="1602562"/>
            <a:ext cx="4852670" cy="3042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2988" y="6463728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7.png"/><Relationship Id="rId21" Type="http://schemas.openxmlformats.org/officeDocument/2006/relationships/image" Target="../media/image72.png"/><Relationship Id="rId42" Type="http://schemas.openxmlformats.org/officeDocument/2006/relationships/image" Target="../media/image93.png"/><Relationship Id="rId47" Type="http://schemas.openxmlformats.org/officeDocument/2006/relationships/image" Target="../media/image98.png"/><Relationship Id="rId63" Type="http://schemas.openxmlformats.org/officeDocument/2006/relationships/image" Target="../media/image114.png"/><Relationship Id="rId68" Type="http://schemas.openxmlformats.org/officeDocument/2006/relationships/image" Target="../media/image119.png"/><Relationship Id="rId84" Type="http://schemas.openxmlformats.org/officeDocument/2006/relationships/image" Target="../media/image135.png"/><Relationship Id="rId89" Type="http://schemas.openxmlformats.org/officeDocument/2006/relationships/image" Target="../media/image140.png"/><Relationship Id="rId16" Type="http://schemas.openxmlformats.org/officeDocument/2006/relationships/image" Target="../media/image67.png"/><Relationship Id="rId107" Type="http://schemas.openxmlformats.org/officeDocument/2006/relationships/image" Target="../media/image158.png"/><Relationship Id="rId11" Type="http://schemas.openxmlformats.org/officeDocument/2006/relationships/image" Target="../media/image62.png"/><Relationship Id="rId32" Type="http://schemas.openxmlformats.org/officeDocument/2006/relationships/image" Target="../media/image83.png"/><Relationship Id="rId37" Type="http://schemas.openxmlformats.org/officeDocument/2006/relationships/image" Target="../media/image88.png"/><Relationship Id="rId53" Type="http://schemas.openxmlformats.org/officeDocument/2006/relationships/image" Target="../media/image104.png"/><Relationship Id="rId58" Type="http://schemas.openxmlformats.org/officeDocument/2006/relationships/image" Target="../media/image109.png"/><Relationship Id="rId74" Type="http://schemas.openxmlformats.org/officeDocument/2006/relationships/image" Target="../media/image125.png"/><Relationship Id="rId79" Type="http://schemas.openxmlformats.org/officeDocument/2006/relationships/image" Target="../media/image130.png"/><Relationship Id="rId102" Type="http://schemas.openxmlformats.org/officeDocument/2006/relationships/image" Target="../media/image153.png"/><Relationship Id="rId5" Type="http://schemas.openxmlformats.org/officeDocument/2006/relationships/image" Target="../media/image56.png"/><Relationship Id="rId90" Type="http://schemas.openxmlformats.org/officeDocument/2006/relationships/image" Target="../media/image141.png"/><Relationship Id="rId95" Type="http://schemas.openxmlformats.org/officeDocument/2006/relationships/image" Target="../media/image146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43" Type="http://schemas.openxmlformats.org/officeDocument/2006/relationships/image" Target="../media/image94.png"/><Relationship Id="rId48" Type="http://schemas.openxmlformats.org/officeDocument/2006/relationships/image" Target="../media/image99.png"/><Relationship Id="rId64" Type="http://schemas.openxmlformats.org/officeDocument/2006/relationships/image" Target="../media/image115.png"/><Relationship Id="rId69" Type="http://schemas.openxmlformats.org/officeDocument/2006/relationships/image" Target="../media/image120.png"/><Relationship Id="rId80" Type="http://schemas.openxmlformats.org/officeDocument/2006/relationships/image" Target="../media/image131.png"/><Relationship Id="rId85" Type="http://schemas.openxmlformats.org/officeDocument/2006/relationships/image" Target="../media/image136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33" Type="http://schemas.openxmlformats.org/officeDocument/2006/relationships/image" Target="../media/image84.png"/><Relationship Id="rId38" Type="http://schemas.openxmlformats.org/officeDocument/2006/relationships/image" Target="../media/image89.png"/><Relationship Id="rId59" Type="http://schemas.openxmlformats.org/officeDocument/2006/relationships/image" Target="../media/image110.png"/><Relationship Id="rId103" Type="http://schemas.openxmlformats.org/officeDocument/2006/relationships/image" Target="../media/image154.png"/><Relationship Id="rId108" Type="http://schemas.openxmlformats.org/officeDocument/2006/relationships/image" Target="../media/image159.png"/><Relationship Id="rId54" Type="http://schemas.openxmlformats.org/officeDocument/2006/relationships/image" Target="../media/image105.png"/><Relationship Id="rId70" Type="http://schemas.openxmlformats.org/officeDocument/2006/relationships/image" Target="../media/image121.png"/><Relationship Id="rId75" Type="http://schemas.openxmlformats.org/officeDocument/2006/relationships/image" Target="../media/image126.png"/><Relationship Id="rId91" Type="http://schemas.openxmlformats.org/officeDocument/2006/relationships/image" Target="../media/image142.png"/><Relationship Id="rId96" Type="http://schemas.openxmlformats.org/officeDocument/2006/relationships/image" Target="../media/image1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36" Type="http://schemas.openxmlformats.org/officeDocument/2006/relationships/image" Target="../media/image87.png"/><Relationship Id="rId49" Type="http://schemas.openxmlformats.org/officeDocument/2006/relationships/image" Target="../media/image100.png"/><Relationship Id="rId57" Type="http://schemas.openxmlformats.org/officeDocument/2006/relationships/image" Target="../media/image108.png"/><Relationship Id="rId106" Type="http://schemas.openxmlformats.org/officeDocument/2006/relationships/image" Target="../media/image157.png"/><Relationship Id="rId10" Type="http://schemas.openxmlformats.org/officeDocument/2006/relationships/image" Target="../media/image61.png"/><Relationship Id="rId31" Type="http://schemas.openxmlformats.org/officeDocument/2006/relationships/image" Target="../media/image82.png"/><Relationship Id="rId44" Type="http://schemas.openxmlformats.org/officeDocument/2006/relationships/image" Target="../media/image95.png"/><Relationship Id="rId52" Type="http://schemas.openxmlformats.org/officeDocument/2006/relationships/image" Target="../media/image103.png"/><Relationship Id="rId60" Type="http://schemas.openxmlformats.org/officeDocument/2006/relationships/image" Target="../media/image111.png"/><Relationship Id="rId65" Type="http://schemas.openxmlformats.org/officeDocument/2006/relationships/image" Target="../media/image116.png"/><Relationship Id="rId73" Type="http://schemas.openxmlformats.org/officeDocument/2006/relationships/image" Target="../media/image124.png"/><Relationship Id="rId78" Type="http://schemas.openxmlformats.org/officeDocument/2006/relationships/image" Target="../media/image129.png"/><Relationship Id="rId81" Type="http://schemas.openxmlformats.org/officeDocument/2006/relationships/image" Target="../media/image132.png"/><Relationship Id="rId86" Type="http://schemas.openxmlformats.org/officeDocument/2006/relationships/image" Target="../media/image137.png"/><Relationship Id="rId94" Type="http://schemas.openxmlformats.org/officeDocument/2006/relationships/image" Target="../media/image145.png"/><Relationship Id="rId99" Type="http://schemas.openxmlformats.org/officeDocument/2006/relationships/image" Target="../media/image150.png"/><Relationship Id="rId101" Type="http://schemas.openxmlformats.org/officeDocument/2006/relationships/image" Target="../media/image152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9" Type="http://schemas.openxmlformats.org/officeDocument/2006/relationships/image" Target="../media/image90.png"/><Relationship Id="rId109" Type="http://schemas.openxmlformats.org/officeDocument/2006/relationships/image" Target="../media/image160.png"/><Relationship Id="rId34" Type="http://schemas.openxmlformats.org/officeDocument/2006/relationships/image" Target="../media/image85.png"/><Relationship Id="rId50" Type="http://schemas.openxmlformats.org/officeDocument/2006/relationships/image" Target="../media/image101.png"/><Relationship Id="rId55" Type="http://schemas.openxmlformats.org/officeDocument/2006/relationships/image" Target="../media/image106.png"/><Relationship Id="rId76" Type="http://schemas.openxmlformats.org/officeDocument/2006/relationships/image" Target="../media/image127.png"/><Relationship Id="rId97" Type="http://schemas.openxmlformats.org/officeDocument/2006/relationships/image" Target="../media/image148.png"/><Relationship Id="rId104" Type="http://schemas.openxmlformats.org/officeDocument/2006/relationships/image" Target="../media/image155.png"/><Relationship Id="rId7" Type="http://schemas.openxmlformats.org/officeDocument/2006/relationships/image" Target="../media/image58.png"/><Relationship Id="rId71" Type="http://schemas.openxmlformats.org/officeDocument/2006/relationships/image" Target="../media/image122.png"/><Relationship Id="rId92" Type="http://schemas.openxmlformats.org/officeDocument/2006/relationships/image" Target="../media/image143.png"/><Relationship Id="rId2" Type="http://schemas.openxmlformats.org/officeDocument/2006/relationships/image" Target="../media/image53.png"/><Relationship Id="rId29" Type="http://schemas.openxmlformats.org/officeDocument/2006/relationships/image" Target="../media/image80.png"/><Relationship Id="rId24" Type="http://schemas.openxmlformats.org/officeDocument/2006/relationships/image" Target="../media/image75.png"/><Relationship Id="rId40" Type="http://schemas.openxmlformats.org/officeDocument/2006/relationships/image" Target="../media/image91.png"/><Relationship Id="rId45" Type="http://schemas.openxmlformats.org/officeDocument/2006/relationships/image" Target="../media/image96.png"/><Relationship Id="rId66" Type="http://schemas.openxmlformats.org/officeDocument/2006/relationships/image" Target="../media/image117.png"/><Relationship Id="rId87" Type="http://schemas.openxmlformats.org/officeDocument/2006/relationships/image" Target="../media/image138.png"/><Relationship Id="rId110" Type="http://schemas.openxmlformats.org/officeDocument/2006/relationships/image" Target="../media/image161.png"/><Relationship Id="rId61" Type="http://schemas.openxmlformats.org/officeDocument/2006/relationships/image" Target="../media/image112.png"/><Relationship Id="rId82" Type="http://schemas.openxmlformats.org/officeDocument/2006/relationships/image" Target="../media/image133.png"/><Relationship Id="rId19" Type="http://schemas.openxmlformats.org/officeDocument/2006/relationships/image" Target="../media/image70.png"/><Relationship Id="rId14" Type="http://schemas.openxmlformats.org/officeDocument/2006/relationships/image" Target="../media/image65.png"/><Relationship Id="rId30" Type="http://schemas.openxmlformats.org/officeDocument/2006/relationships/image" Target="../media/image81.png"/><Relationship Id="rId35" Type="http://schemas.openxmlformats.org/officeDocument/2006/relationships/image" Target="../media/image86.png"/><Relationship Id="rId56" Type="http://schemas.openxmlformats.org/officeDocument/2006/relationships/image" Target="../media/image107.png"/><Relationship Id="rId77" Type="http://schemas.openxmlformats.org/officeDocument/2006/relationships/image" Target="../media/image128.png"/><Relationship Id="rId100" Type="http://schemas.openxmlformats.org/officeDocument/2006/relationships/image" Target="../media/image151.png"/><Relationship Id="rId105" Type="http://schemas.openxmlformats.org/officeDocument/2006/relationships/image" Target="../media/image156.png"/><Relationship Id="rId8" Type="http://schemas.openxmlformats.org/officeDocument/2006/relationships/image" Target="../media/image59.png"/><Relationship Id="rId51" Type="http://schemas.openxmlformats.org/officeDocument/2006/relationships/image" Target="../media/image102.png"/><Relationship Id="rId72" Type="http://schemas.openxmlformats.org/officeDocument/2006/relationships/image" Target="../media/image123.png"/><Relationship Id="rId93" Type="http://schemas.openxmlformats.org/officeDocument/2006/relationships/image" Target="../media/image144.png"/><Relationship Id="rId98" Type="http://schemas.openxmlformats.org/officeDocument/2006/relationships/image" Target="../media/image149.png"/><Relationship Id="rId3" Type="http://schemas.openxmlformats.org/officeDocument/2006/relationships/image" Target="../media/image54.png"/><Relationship Id="rId25" Type="http://schemas.openxmlformats.org/officeDocument/2006/relationships/image" Target="../media/image76.png"/><Relationship Id="rId46" Type="http://schemas.openxmlformats.org/officeDocument/2006/relationships/image" Target="../media/image97.png"/><Relationship Id="rId67" Type="http://schemas.openxmlformats.org/officeDocument/2006/relationships/image" Target="../media/image118.png"/><Relationship Id="rId20" Type="http://schemas.openxmlformats.org/officeDocument/2006/relationships/image" Target="../media/image71.png"/><Relationship Id="rId41" Type="http://schemas.openxmlformats.org/officeDocument/2006/relationships/image" Target="../media/image92.png"/><Relationship Id="rId62" Type="http://schemas.openxmlformats.org/officeDocument/2006/relationships/image" Target="../media/image113.png"/><Relationship Id="rId83" Type="http://schemas.openxmlformats.org/officeDocument/2006/relationships/image" Target="../media/image134.png"/><Relationship Id="rId88" Type="http://schemas.openxmlformats.org/officeDocument/2006/relationships/image" Target="../media/image139.png"/><Relationship Id="rId111" Type="http://schemas.openxmlformats.org/officeDocument/2006/relationships/image" Target="../media/image162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7.png"/><Relationship Id="rId21" Type="http://schemas.openxmlformats.org/officeDocument/2006/relationships/image" Target="../media/image72.png"/><Relationship Id="rId42" Type="http://schemas.openxmlformats.org/officeDocument/2006/relationships/image" Target="../media/image93.png"/><Relationship Id="rId47" Type="http://schemas.openxmlformats.org/officeDocument/2006/relationships/image" Target="../media/image98.png"/><Relationship Id="rId63" Type="http://schemas.openxmlformats.org/officeDocument/2006/relationships/image" Target="../media/image114.png"/><Relationship Id="rId68" Type="http://schemas.openxmlformats.org/officeDocument/2006/relationships/image" Target="../media/image119.png"/><Relationship Id="rId84" Type="http://schemas.openxmlformats.org/officeDocument/2006/relationships/image" Target="../media/image135.png"/><Relationship Id="rId89" Type="http://schemas.openxmlformats.org/officeDocument/2006/relationships/image" Target="../media/image140.png"/><Relationship Id="rId16" Type="http://schemas.openxmlformats.org/officeDocument/2006/relationships/image" Target="../media/image67.png"/><Relationship Id="rId107" Type="http://schemas.openxmlformats.org/officeDocument/2006/relationships/image" Target="../media/image158.png"/><Relationship Id="rId11" Type="http://schemas.openxmlformats.org/officeDocument/2006/relationships/image" Target="../media/image62.png"/><Relationship Id="rId32" Type="http://schemas.openxmlformats.org/officeDocument/2006/relationships/image" Target="../media/image83.png"/><Relationship Id="rId37" Type="http://schemas.openxmlformats.org/officeDocument/2006/relationships/image" Target="../media/image88.png"/><Relationship Id="rId53" Type="http://schemas.openxmlformats.org/officeDocument/2006/relationships/image" Target="../media/image104.png"/><Relationship Id="rId58" Type="http://schemas.openxmlformats.org/officeDocument/2006/relationships/image" Target="../media/image109.png"/><Relationship Id="rId74" Type="http://schemas.openxmlformats.org/officeDocument/2006/relationships/image" Target="../media/image125.png"/><Relationship Id="rId79" Type="http://schemas.openxmlformats.org/officeDocument/2006/relationships/image" Target="../media/image130.png"/><Relationship Id="rId102" Type="http://schemas.openxmlformats.org/officeDocument/2006/relationships/image" Target="../media/image153.png"/><Relationship Id="rId5" Type="http://schemas.openxmlformats.org/officeDocument/2006/relationships/image" Target="../media/image56.png"/><Relationship Id="rId90" Type="http://schemas.openxmlformats.org/officeDocument/2006/relationships/image" Target="../media/image141.png"/><Relationship Id="rId95" Type="http://schemas.openxmlformats.org/officeDocument/2006/relationships/image" Target="../media/image146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43" Type="http://schemas.openxmlformats.org/officeDocument/2006/relationships/image" Target="../media/image94.png"/><Relationship Id="rId48" Type="http://schemas.openxmlformats.org/officeDocument/2006/relationships/image" Target="../media/image99.png"/><Relationship Id="rId64" Type="http://schemas.openxmlformats.org/officeDocument/2006/relationships/image" Target="../media/image115.png"/><Relationship Id="rId69" Type="http://schemas.openxmlformats.org/officeDocument/2006/relationships/image" Target="../media/image120.png"/><Relationship Id="rId80" Type="http://schemas.openxmlformats.org/officeDocument/2006/relationships/image" Target="../media/image131.png"/><Relationship Id="rId85" Type="http://schemas.openxmlformats.org/officeDocument/2006/relationships/image" Target="../media/image136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33" Type="http://schemas.openxmlformats.org/officeDocument/2006/relationships/image" Target="../media/image84.png"/><Relationship Id="rId38" Type="http://schemas.openxmlformats.org/officeDocument/2006/relationships/image" Target="../media/image89.png"/><Relationship Id="rId59" Type="http://schemas.openxmlformats.org/officeDocument/2006/relationships/image" Target="../media/image110.png"/><Relationship Id="rId103" Type="http://schemas.openxmlformats.org/officeDocument/2006/relationships/image" Target="../media/image154.png"/><Relationship Id="rId108" Type="http://schemas.openxmlformats.org/officeDocument/2006/relationships/image" Target="../media/image159.png"/><Relationship Id="rId54" Type="http://schemas.openxmlformats.org/officeDocument/2006/relationships/image" Target="../media/image105.png"/><Relationship Id="rId70" Type="http://schemas.openxmlformats.org/officeDocument/2006/relationships/image" Target="../media/image121.png"/><Relationship Id="rId75" Type="http://schemas.openxmlformats.org/officeDocument/2006/relationships/image" Target="../media/image126.png"/><Relationship Id="rId91" Type="http://schemas.openxmlformats.org/officeDocument/2006/relationships/image" Target="../media/image142.png"/><Relationship Id="rId96" Type="http://schemas.openxmlformats.org/officeDocument/2006/relationships/image" Target="../media/image1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36" Type="http://schemas.openxmlformats.org/officeDocument/2006/relationships/image" Target="../media/image87.png"/><Relationship Id="rId49" Type="http://schemas.openxmlformats.org/officeDocument/2006/relationships/image" Target="../media/image100.png"/><Relationship Id="rId57" Type="http://schemas.openxmlformats.org/officeDocument/2006/relationships/image" Target="../media/image108.png"/><Relationship Id="rId106" Type="http://schemas.openxmlformats.org/officeDocument/2006/relationships/image" Target="../media/image157.png"/><Relationship Id="rId10" Type="http://schemas.openxmlformats.org/officeDocument/2006/relationships/image" Target="../media/image61.png"/><Relationship Id="rId31" Type="http://schemas.openxmlformats.org/officeDocument/2006/relationships/image" Target="../media/image82.png"/><Relationship Id="rId44" Type="http://schemas.openxmlformats.org/officeDocument/2006/relationships/image" Target="../media/image95.png"/><Relationship Id="rId52" Type="http://schemas.openxmlformats.org/officeDocument/2006/relationships/image" Target="../media/image103.png"/><Relationship Id="rId60" Type="http://schemas.openxmlformats.org/officeDocument/2006/relationships/image" Target="../media/image111.png"/><Relationship Id="rId65" Type="http://schemas.openxmlformats.org/officeDocument/2006/relationships/image" Target="../media/image116.png"/><Relationship Id="rId73" Type="http://schemas.openxmlformats.org/officeDocument/2006/relationships/image" Target="../media/image124.png"/><Relationship Id="rId78" Type="http://schemas.openxmlformats.org/officeDocument/2006/relationships/image" Target="../media/image129.png"/><Relationship Id="rId81" Type="http://schemas.openxmlformats.org/officeDocument/2006/relationships/image" Target="../media/image132.png"/><Relationship Id="rId86" Type="http://schemas.openxmlformats.org/officeDocument/2006/relationships/image" Target="../media/image137.png"/><Relationship Id="rId94" Type="http://schemas.openxmlformats.org/officeDocument/2006/relationships/image" Target="../media/image145.png"/><Relationship Id="rId99" Type="http://schemas.openxmlformats.org/officeDocument/2006/relationships/image" Target="../media/image150.png"/><Relationship Id="rId101" Type="http://schemas.openxmlformats.org/officeDocument/2006/relationships/image" Target="../media/image152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9" Type="http://schemas.openxmlformats.org/officeDocument/2006/relationships/image" Target="../media/image90.png"/><Relationship Id="rId109" Type="http://schemas.openxmlformats.org/officeDocument/2006/relationships/image" Target="../media/image160.png"/><Relationship Id="rId34" Type="http://schemas.openxmlformats.org/officeDocument/2006/relationships/image" Target="../media/image85.png"/><Relationship Id="rId50" Type="http://schemas.openxmlformats.org/officeDocument/2006/relationships/image" Target="../media/image101.png"/><Relationship Id="rId55" Type="http://schemas.openxmlformats.org/officeDocument/2006/relationships/image" Target="../media/image106.png"/><Relationship Id="rId76" Type="http://schemas.openxmlformats.org/officeDocument/2006/relationships/image" Target="../media/image127.png"/><Relationship Id="rId97" Type="http://schemas.openxmlformats.org/officeDocument/2006/relationships/image" Target="../media/image148.png"/><Relationship Id="rId104" Type="http://schemas.openxmlformats.org/officeDocument/2006/relationships/image" Target="../media/image155.png"/><Relationship Id="rId7" Type="http://schemas.openxmlformats.org/officeDocument/2006/relationships/image" Target="../media/image58.png"/><Relationship Id="rId71" Type="http://schemas.openxmlformats.org/officeDocument/2006/relationships/image" Target="../media/image122.png"/><Relationship Id="rId92" Type="http://schemas.openxmlformats.org/officeDocument/2006/relationships/image" Target="../media/image143.png"/><Relationship Id="rId2" Type="http://schemas.openxmlformats.org/officeDocument/2006/relationships/image" Target="../media/image53.png"/><Relationship Id="rId29" Type="http://schemas.openxmlformats.org/officeDocument/2006/relationships/image" Target="../media/image80.png"/><Relationship Id="rId24" Type="http://schemas.openxmlformats.org/officeDocument/2006/relationships/image" Target="../media/image75.png"/><Relationship Id="rId40" Type="http://schemas.openxmlformats.org/officeDocument/2006/relationships/image" Target="../media/image91.png"/><Relationship Id="rId45" Type="http://schemas.openxmlformats.org/officeDocument/2006/relationships/image" Target="../media/image96.png"/><Relationship Id="rId66" Type="http://schemas.openxmlformats.org/officeDocument/2006/relationships/image" Target="../media/image117.png"/><Relationship Id="rId87" Type="http://schemas.openxmlformats.org/officeDocument/2006/relationships/image" Target="../media/image138.png"/><Relationship Id="rId110" Type="http://schemas.openxmlformats.org/officeDocument/2006/relationships/image" Target="../media/image161.png"/><Relationship Id="rId61" Type="http://schemas.openxmlformats.org/officeDocument/2006/relationships/image" Target="../media/image112.png"/><Relationship Id="rId82" Type="http://schemas.openxmlformats.org/officeDocument/2006/relationships/image" Target="../media/image133.png"/><Relationship Id="rId19" Type="http://schemas.openxmlformats.org/officeDocument/2006/relationships/image" Target="../media/image70.png"/><Relationship Id="rId14" Type="http://schemas.openxmlformats.org/officeDocument/2006/relationships/image" Target="../media/image65.png"/><Relationship Id="rId30" Type="http://schemas.openxmlformats.org/officeDocument/2006/relationships/image" Target="../media/image81.png"/><Relationship Id="rId35" Type="http://schemas.openxmlformats.org/officeDocument/2006/relationships/image" Target="../media/image86.png"/><Relationship Id="rId56" Type="http://schemas.openxmlformats.org/officeDocument/2006/relationships/image" Target="../media/image107.png"/><Relationship Id="rId77" Type="http://schemas.openxmlformats.org/officeDocument/2006/relationships/image" Target="../media/image128.png"/><Relationship Id="rId100" Type="http://schemas.openxmlformats.org/officeDocument/2006/relationships/image" Target="../media/image151.png"/><Relationship Id="rId105" Type="http://schemas.openxmlformats.org/officeDocument/2006/relationships/image" Target="../media/image156.png"/><Relationship Id="rId8" Type="http://schemas.openxmlformats.org/officeDocument/2006/relationships/image" Target="../media/image59.png"/><Relationship Id="rId51" Type="http://schemas.openxmlformats.org/officeDocument/2006/relationships/image" Target="../media/image102.png"/><Relationship Id="rId72" Type="http://schemas.openxmlformats.org/officeDocument/2006/relationships/image" Target="../media/image123.png"/><Relationship Id="rId93" Type="http://schemas.openxmlformats.org/officeDocument/2006/relationships/image" Target="../media/image144.png"/><Relationship Id="rId98" Type="http://schemas.openxmlformats.org/officeDocument/2006/relationships/image" Target="../media/image149.png"/><Relationship Id="rId3" Type="http://schemas.openxmlformats.org/officeDocument/2006/relationships/image" Target="../media/image54.png"/><Relationship Id="rId25" Type="http://schemas.openxmlformats.org/officeDocument/2006/relationships/image" Target="../media/image76.png"/><Relationship Id="rId46" Type="http://schemas.openxmlformats.org/officeDocument/2006/relationships/image" Target="../media/image97.png"/><Relationship Id="rId67" Type="http://schemas.openxmlformats.org/officeDocument/2006/relationships/image" Target="../media/image118.png"/><Relationship Id="rId20" Type="http://schemas.openxmlformats.org/officeDocument/2006/relationships/image" Target="../media/image71.png"/><Relationship Id="rId41" Type="http://schemas.openxmlformats.org/officeDocument/2006/relationships/image" Target="../media/image92.png"/><Relationship Id="rId62" Type="http://schemas.openxmlformats.org/officeDocument/2006/relationships/image" Target="../media/image113.png"/><Relationship Id="rId83" Type="http://schemas.openxmlformats.org/officeDocument/2006/relationships/image" Target="../media/image134.png"/><Relationship Id="rId88" Type="http://schemas.openxmlformats.org/officeDocument/2006/relationships/image" Target="../media/image139.png"/><Relationship Id="rId111" Type="http://schemas.openxmlformats.org/officeDocument/2006/relationships/image" Target="../media/image162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7.png"/><Relationship Id="rId21" Type="http://schemas.openxmlformats.org/officeDocument/2006/relationships/image" Target="../media/image72.png"/><Relationship Id="rId42" Type="http://schemas.openxmlformats.org/officeDocument/2006/relationships/image" Target="../media/image93.png"/><Relationship Id="rId47" Type="http://schemas.openxmlformats.org/officeDocument/2006/relationships/image" Target="../media/image98.png"/><Relationship Id="rId63" Type="http://schemas.openxmlformats.org/officeDocument/2006/relationships/image" Target="../media/image114.png"/><Relationship Id="rId68" Type="http://schemas.openxmlformats.org/officeDocument/2006/relationships/image" Target="../media/image119.png"/><Relationship Id="rId84" Type="http://schemas.openxmlformats.org/officeDocument/2006/relationships/image" Target="../media/image135.png"/><Relationship Id="rId89" Type="http://schemas.openxmlformats.org/officeDocument/2006/relationships/image" Target="../media/image140.png"/><Relationship Id="rId16" Type="http://schemas.openxmlformats.org/officeDocument/2006/relationships/image" Target="../media/image67.png"/><Relationship Id="rId107" Type="http://schemas.openxmlformats.org/officeDocument/2006/relationships/image" Target="../media/image158.png"/><Relationship Id="rId11" Type="http://schemas.openxmlformats.org/officeDocument/2006/relationships/image" Target="../media/image62.png"/><Relationship Id="rId32" Type="http://schemas.openxmlformats.org/officeDocument/2006/relationships/image" Target="../media/image83.png"/><Relationship Id="rId37" Type="http://schemas.openxmlformats.org/officeDocument/2006/relationships/image" Target="../media/image88.png"/><Relationship Id="rId53" Type="http://schemas.openxmlformats.org/officeDocument/2006/relationships/image" Target="../media/image104.png"/><Relationship Id="rId58" Type="http://schemas.openxmlformats.org/officeDocument/2006/relationships/image" Target="../media/image109.png"/><Relationship Id="rId74" Type="http://schemas.openxmlformats.org/officeDocument/2006/relationships/image" Target="../media/image125.png"/><Relationship Id="rId79" Type="http://schemas.openxmlformats.org/officeDocument/2006/relationships/image" Target="../media/image130.png"/><Relationship Id="rId102" Type="http://schemas.openxmlformats.org/officeDocument/2006/relationships/image" Target="../media/image153.png"/><Relationship Id="rId5" Type="http://schemas.openxmlformats.org/officeDocument/2006/relationships/image" Target="../media/image56.png"/><Relationship Id="rId90" Type="http://schemas.openxmlformats.org/officeDocument/2006/relationships/image" Target="../media/image141.png"/><Relationship Id="rId95" Type="http://schemas.openxmlformats.org/officeDocument/2006/relationships/image" Target="../media/image146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43" Type="http://schemas.openxmlformats.org/officeDocument/2006/relationships/image" Target="../media/image94.png"/><Relationship Id="rId48" Type="http://schemas.openxmlformats.org/officeDocument/2006/relationships/image" Target="../media/image99.png"/><Relationship Id="rId64" Type="http://schemas.openxmlformats.org/officeDocument/2006/relationships/image" Target="../media/image115.png"/><Relationship Id="rId69" Type="http://schemas.openxmlformats.org/officeDocument/2006/relationships/image" Target="../media/image120.png"/><Relationship Id="rId80" Type="http://schemas.openxmlformats.org/officeDocument/2006/relationships/image" Target="../media/image131.png"/><Relationship Id="rId85" Type="http://schemas.openxmlformats.org/officeDocument/2006/relationships/image" Target="../media/image136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33" Type="http://schemas.openxmlformats.org/officeDocument/2006/relationships/image" Target="../media/image84.png"/><Relationship Id="rId38" Type="http://schemas.openxmlformats.org/officeDocument/2006/relationships/image" Target="../media/image89.png"/><Relationship Id="rId59" Type="http://schemas.openxmlformats.org/officeDocument/2006/relationships/image" Target="../media/image110.png"/><Relationship Id="rId103" Type="http://schemas.openxmlformats.org/officeDocument/2006/relationships/image" Target="../media/image154.png"/><Relationship Id="rId108" Type="http://schemas.openxmlformats.org/officeDocument/2006/relationships/image" Target="../media/image159.png"/><Relationship Id="rId54" Type="http://schemas.openxmlformats.org/officeDocument/2006/relationships/image" Target="../media/image105.png"/><Relationship Id="rId70" Type="http://schemas.openxmlformats.org/officeDocument/2006/relationships/image" Target="../media/image121.png"/><Relationship Id="rId75" Type="http://schemas.openxmlformats.org/officeDocument/2006/relationships/image" Target="../media/image126.png"/><Relationship Id="rId91" Type="http://schemas.openxmlformats.org/officeDocument/2006/relationships/image" Target="../media/image142.png"/><Relationship Id="rId96" Type="http://schemas.openxmlformats.org/officeDocument/2006/relationships/image" Target="../media/image1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36" Type="http://schemas.openxmlformats.org/officeDocument/2006/relationships/image" Target="../media/image87.png"/><Relationship Id="rId49" Type="http://schemas.openxmlformats.org/officeDocument/2006/relationships/image" Target="../media/image100.png"/><Relationship Id="rId57" Type="http://schemas.openxmlformats.org/officeDocument/2006/relationships/image" Target="../media/image108.png"/><Relationship Id="rId106" Type="http://schemas.openxmlformats.org/officeDocument/2006/relationships/image" Target="../media/image157.png"/><Relationship Id="rId10" Type="http://schemas.openxmlformats.org/officeDocument/2006/relationships/image" Target="../media/image61.png"/><Relationship Id="rId31" Type="http://schemas.openxmlformats.org/officeDocument/2006/relationships/image" Target="../media/image82.png"/><Relationship Id="rId44" Type="http://schemas.openxmlformats.org/officeDocument/2006/relationships/image" Target="../media/image95.png"/><Relationship Id="rId52" Type="http://schemas.openxmlformats.org/officeDocument/2006/relationships/image" Target="../media/image103.png"/><Relationship Id="rId60" Type="http://schemas.openxmlformats.org/officeDocument/2006/relationships/image" Target="../media/image111.png"/><Relationship Id="rId65" Type="http://schemas.openxmlformats.org/officeDocument/2006/relationships/image" Target="../media/image116.png"/><Relationship Id="rId73" Type="http://schemas.openxmlformats.org/officeDocument/2006/relationships/image" Target="../media/image124.png"/><Relationship Id="rId78" Type="http://schemas.openxmlformats.org/officeDocument/2006/relationships/image" Target="../media/image129.png"/><Relationship Id="rId81" Type="http://schemas.openxmlformats.org/officeDocument/2006/relationships/image" Target="../media/image132.png"/><Relationship Id="rId86" Type="http://schemas.openxmlformats.org/officeDocument/2006/relationships/image" Target="../media/image137.png"/><Relationship Id="rId94" Type="http://schemas.openxmlformats.org/officeDocument/2006/relationships/image" Target="../media/image145.png"/><Relationship Id="rId99" Type="http://schemas.openxmlformats.org/officeDocument/2006/relationships/image" Target="../media/image150.png"/><Relationship Id="rId101" Type="http://schemas.openxmlformats.org/officeDocument/2006/relationships/image" Target="../media/image152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9" Type="http://schemas.openxmlformats.org/officeDocument/2006/relationships/image" Target="../media/image90.png"/><Relationship Id="rId109" Type="http://schemas.openxmlformats.org/officeDocument/2006/relationships/image" Target="../media/image160.png"/><Relationship Id="rId34" Type="http://schemas.openxmlformats.org/officeDocument/2006/relationships/image" Target="../media/image85.png"/><Relationship Id="rId50" Type="http://schemas.openxmlformats.org/officeDocument/2006/relationships/image" Target="../media/image101.png"/><Relationship Id="rId55" Type="http://schemas.openxmlformats.org/officeDocument/2006/relationships/image" Target="../media/image106.png"/><Relationship Id="rId76" Type="http://schemas.openxmlformats.org/officeDocument/2006/relationships/image" Target="../media/image127.png"/><Relationship Id="rId97" Type="http://schemas.openxmlformats.org/officeDocument/2006/relationships/image" Target="../media/image148.png"/><Relationship Id="rId104" Type="http://schemas.openxmlformats.org/officeDocument/2006/relationships/image" Target="../media/image155.png"/><Relationship Id="rId7" Type="http://schemas.openxmlformats.org/officeDocument/2006/relationships/image" Target="../media/image58.png"/><Relationship Id="rId71" Type="http://schemas.openxmlformats.org/officeDocument/2006/relationships/image" Target="../media/image122.png"/><Relationship Id="rId92" Type="http://schemas.openxmlformats.org/officeDocument/2006/relationships/image" Target="../media/image143.png"/><Relationship Id="rId2" Type="http://schemas.openxmlformats.org/officeDocument/2006/relationships/image" Target="../media/image53.png"/><Relationship Id="rId29" Type="http://schemas.openxmlformats.org/officeDocument/2006/relationships/image" Target="../media/image80.png"/><Relationship Id="rId24" Type="http://schemas.openxmlformats.org/officeDocument/2006/relationships/image" Target="../media/image75.png"/><Relationship Id="rId40" Type="http://schemas.openxmlformats.org/officeDocument/2006/relationships/image" Target="../media/image91.png"/><Relationship Id="rId45" Type="http://schemas.openxmlformats.org/officeDocument/2006/relationships/image" Target="../media/image96.png"/><Relationship Id="rId66" Type="http://schemas.openxmlformats.org/officeDocument/2006/relationships/image" Target="../media/image117.png"/><Relationship Id="rId87" Type="http://schemas.openxmlformats.org/officeDocument/2006/relationships/image" Target="../media/image138.png"/><Relationship Id="rId110" Type="http://schemas.openxmlformats.org/officeDocument/2006/relationships/image" Target="../media/image161.png"/><Relationship Id="rId61" Type="http://schemas.openxmlformats.org/officeDocument/2006/relationships/image" Target="../media/image112.png"/><Relationship Id="rId82" Type="http://schemas.openxmlformats.org/officeDocument/2006/relationships/image" Target="../media/image133.png"/><Relationship Id="rId19" Type="http://schemas.openxmlformats.org/officeDocument/2006/relationships/image" Target="../media/image70.png"/><Relationship Id="rId14" Type="http://schemas.openxmlformats.org/officeDocument/2006/relationships/image" Target="../media/image65.png"/><Relationship Id="rId30" Type="http://schemas.openxmlformats.org/officeDocument/2006/relationships/image" Target="../media/image81.png"/><Relationship Id="rId35" Type="http://schemas.openxmlformats.org/officeDocument/2006/relationships/image" Target="../media/image86.png"/><Relationship Id="rId56" Type="http://schemas.openxmlformats.org/officeDocument/2006/relationships/image" Target="../media/image107.png"/><Relationship Id="rId77" Type="http://schemas.openxmlformats.org/officeDocument/2006/relationships/image" Target="../media/image128.png"/><Relationship Id="rId100" Type="http://schemas.openxmlformats.org/officeDocument/2006/relationships/image" Target="../media/image151.png"/><Relationship Id="rId105" Type="http://schemas.openxmlformats.org/officeDocument/2006/relationships/image" Target="../media/image156.png"/><Relationship Id="rId8" Type="http://schemas.openxmlformats.org/officeDocument/2006/relationships/image" Target="../media/image59.png"/><Relationship Id="rId51" Type="http://schemas.openxmlformats.org/officeDocument/2006/relationships/image" Target="../media/image102.png"/><Relationship Id="rId72" Type="http://schemas.openxmlformats.org/officeDocument/2006/relationships/image" Target="../media/image123.png"/><Relationship Id="rId93" Type="http://schemas.openxmlformats.org/officeDocument/2006/relationships/image" Target="../media/image144.png"/><Relationship Id="rId98" Type="http://schemas.openxmlformats.org/officeDocument/2006/relationships/image" Target="../media/image149.png"/><Relationship Id="rId3" Type="http://schemas.openxmlformats.org/officeDocument/2006/relationships/image" Target="../media/image54.png"/><Relationship Id="rId25" Type="http://schemas.openxmlformats.org/officeDocument/2006/relationships/image" Target="../media/image76.png"/><Relationship Id="rId46" Type="http://schemas.openxmlformats.org/officeDocument/2006/relationships/image" Target="../media/image97.png"/><Relationship Id="rId67" Type="http://schemas.openxmlformats.org/officeDocument/2006/relationships/image" Target="../media/image118.png"/><Relationship Id="rId20" Type="http://schemas.openxmlformats.org/officeDocument/2006/relationships/image" Target="../media/image71.png"/><Relationship Id="rId41" Type="http://schemas.openxmlformats.org/officeDocument/2006/relationships/image" Target="../media/image92.png"/><Relationship Id="rId62" Type="http://schemas.openxmlformats.org/officeDocument/2006/relationships/image" Target="../media/image113.png"/><Relationship Id="rId83" Type="http://schemas.openxmlformats.org/officeDocument/2006/relationships/image" Target="../media/image134.png"/><Relationship Id="rId88" Type="http://schemas.openxmlformats.org/officeDocument/2006/relationships/image" Target="../media/image139.png"/><Relationship Id="rId111" Type="http://schemas.openxmlformats.org/officeDocument/2006/relationships/image" Target="../media/image162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7.png"/><Relationship Id="rId21" Type="http://schemas.openxmlformats.org/officeDocument/2006/relationships/image" Target="../media/image72.png"/><Relationship Id="rId42" Type="http://schemas.openxmlformats.org/officeDocument/2006/relationships/image" Target="../media/image93.png"/><Relationship Id="rId47" Type="http://schemas.openxmlformats.org/officeDocument/2006/relationships/image" Target="../media/image98.png"/><Relationship Id="rId63" Type="http://schemas.openxmlformats.org/officeDocument/2006/relationships/image" Target="../media/image114.png"/><Relationship Id="rId68" Type="http://schemas.openxmlformats.org/officeDocument/2006/relationships/image" Target="../media/image119.png"/><Relationship Id="rId84" Type="http://schemas.openxmlformats.org/officeDocument/2006/relationships/image" Target="../media/image135.png"/><Relationship Id="rId89" Type="http://schemas.openxmlformats.org/officeDocument/2006/relationships/image" Target="../media/image140.png"/><Relationship Id="rId16" Type="http://schemas.openxmlformats.org/officeDocument/2006/relationships/image" Target="../media/image67.png"/><Relationship Id="rId107" Type="http://schemas.openxmlformats.org/officeDocument/2006/relationships/image" Target="../media/image158.png"/><Relationship Id="rId11" Type="http://schemas.openxmlformats.org/officeDocument/2006/relationships/image" Target="../media/image62.png"/><Relationship Id="rId32" Type="http://schemas.openxmlformats.org/officeDocument/2006/relationships/image" Target="../media/image83.png"/><Relationship Id="rId37" Type="http://schemas.openxmlformats.org/officeDocument/2006/relationships/image" Target="../media/image88.png"/><Relationship Id="rId53" Type="http://schemas.openxmlformats.org/officeDocument/2006/relationships/image" Target="../media/image104.png"/><Relationship Id="rId58" Type="http://schemas.openxmlformats.org/officeDocument/2006/relationships/image" Target="../media/image109.png"/><Relationship Id="rId74" Type="http://schemas.openxmlformats.org/officeDocument/2006/relationships/image" Target="../media/image125.png"/><Relationship Id="rId79" Type="http://schemas.openxmlformats.org/officeDocument/2006/relationships/image" Target="../media/image130.png"/><Relationship Id="rId102" Type="http://schemas.openxmlformats.org/officeDocument/2006/relationships/image" Target="../media/image153.png"/><Relationship Id="rId5" Type="http://schemas.openxmlformats.org/officeDocument/2006/relationships/image" Target="../media/image56.png"/><Relationship Id="rId90" Type="http://schemas.openxmlformats.org/officeDocument/2006/relationships/image" Target="../media/image141.png"/><Relationship Id="rId95" Type="http://schemas.openxmlformats.org/officeDocument/2006/relationships/image" Target="../media/image146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43" Type="http://schemas.openxmlformats.org/officeDocument/2006/relationships/image" Target="../media/image94.png"/><Relationship Id="rId48" Type="http://schemas.openxmlformats.org/officeDocument/2006/relationships/image" Target="../media/image99.png"/><Relationship Id="rId64" Type="http://schemas.openxmlformats.org/officeDocument/2006/relationships/image" Target="../media/image115.png"/><Relationship Id="rId69" Type="http://schemas.openxmlformats.org/officeDocument/2006/relationships/image" Target="../media/image120.png"/><Relationship Id="rId80" Type="http://schemas.openxmlformats.org/officeDocument/2006/relationships/image" Target="../media/image131.png"/><Relationship Id="rId85" Type="http://schemas.openxmlformats.org/officeDocument/2006/relationships/image" Target="../media/image136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33" Type="http://schemas.openxmlformats.org/officeDocument/2006/relationships/image" Target="../media/image84.png"/><Relationship Id="rId38" Type="http://schemas.openxmlformats.org/officeDocument/2006/relationships/image" Target="../media/image89.png"/><Relationship Id="rId59" Type="http://schemas.openxmlformats.org/officeDocument/2006/relationships/image" Target="../media/image110.png"/><Relationship Id="rId103" Type="http://schemas.openxmlformats.org/officeDocument/2006/relationships/image" Target="../media/image154.png"/><Relationship Id="rId108" Type="http://schemas.openxmlformats.org/officeDocument/2006/relationships/image" Target="../media/image159.png"/><Relationship Id="rId54" Type="http://schemas.openxmlformats.org/officeDocument/2006/relationships/image" Target="../media/image105.png"/><Relationship Id="rId70" Type="http://schemas.openxmlformats.org/officeDocument/2006/relationships/image" Target="../media/image121.png"/><Relationship Id="rId75" Type="http://schemas.openxmlformats.org/officeDocument/2006/relationships/image" Target="../media/image126.png"/><Relationship Id="rId91" Type="http://schemas.openxmlformats.org/officeDocument/2006/relationships/image" Target="../media/image142.png"/><Relationship Id="rId96" Type="http://schemas.openxmlformats.org/officeDocument/2006/relationships/image" Target="../media/image1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36" Type="http://schemas.openxmlformats.org/officeDocument/2006/relationships/image" Target="../media/image87.png"/><Relationship Id="rId49" Type="http://schemas.openxmlformats.org/officeDocument/2006/relationships/image" Target="../media/image100.png"/><Relationship Id="rId57" Type="http://schemas.openxmlformats.org/officeDocument/2006/relationships/image" Target="../media/image108.png"/><Relationship Id="rId106" Type="http://schemas.openxmlformats.org/officeDocument/2006/relationships/image" Target="../media/image157.png"/><Relationship Id="rId10" Type="http://schemas.openxmlformats.org/officeDocument/2006/relationships/image" Target="../media/image61.png"/><Relationship Id="rId31" Type="http://schemas.openxmlformats.org/officeDocument/2006/relationships/image" Target="../media/image82.png"/><Relationship Id="rId44" Type="http://schemas.openxmlformats.org/officeDocument/2006/relationships/image" Target="../media/image95.png"/><Relationship Id="rId52" Type="http://schemas.openxmlformats.org/officeDocument/2006/relationships/image" Target="../media/image103.png"/><Relationship Id="rId60" Type="http://schemas.openxmlformats.org/officeDocument/2006/relationships/image" Target="../media/image111.png"/><Relationship Id="rId65" Type="http://schemas.openxmlformats.org/officeDocument/2006/relationships/image" Target="../media/image116.png"/><Relationship Id="rId73" Type="http://schemas.openxmlformats.org/officeDocument/2006/relationships/image" Target="../media/image124.png"/><Relationship Id="rId78" Type="http://schemas.openxmlformats.org/officeDocument/2006/relationships/image" Target="../media/image129.png"/><Relationship Id="rId81" Type="http://schemas.openxmlformats.org/officeDocument/2006/relationships/image" Target="../media/image132.png"/><Relationship Id="rId86" Type="http://schemas.openxmlformats.org/officeDocument/2006/relationships/image" Target="../media/image137.png"/><Relationship Id="rId94" Type="http://schemas.openxmlformats.org/officeDocument/2006/relationships/image" Target="../media/image145.png"/><Relationship Id="rId99" Type="http://schemas.openxmlformats.org/officeDocument/2006/relationships/image" Target="../media/image150.png"/><Relationship Id="rId101" Type="http://schemas.openxmlformats.org/officeDocument/2006/relationships/image" Target="../media/image152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3" Type="http://schemas.openxmlformats.org/officeDocument/2006/relationships/image" Target="../media/image64.png"/><Relationship Id="rId18" Type="http://schemas.openxmlformats.org/officeDocument/2006/relationships/image" Target="../media/image71.png"/><Relationship Id="rId39" Type="http://schemas.openxmlformats.org/officeDocument/2006/relationships/image" Target="../media/image90.png"/><Relationship Id="rId109" Type="http://schemas.openxmlformats.org/officeDocument/2006/relationships/image" Target="../media/image160.png"/><Relationship Id="rId34" Type="http://schemas.openxmlformats.org/officeDocument/2006/relationships/image" Target="../media/image85.png"/><Relationship Id="rId50" Type="http://schemas.openxmlformats.org/officeDocument/2006/relationships/image" Target="../media/image101.png"/><Relationship Id="rId55" Type="http://schemas.openxmlformats.org/officeDocument/2006/relationships/image" Target="../media/image106.png"/><Relationship Id="rId76" Type="http://schemas.openxmlformats.org/officeDocument/2006/relationships/image" Target="../media/image127.png"/><Relationship Id="rId97" Type="http://schemas.openxmlformats.org/officeDocument/2006/relationships/image" Target="../media/image148.png"/><Relationship Id="rId104" Type="http://schemas.openxmlformats.org/officeDocument/2006/relationships/image" Target="../media/image155.png"/><Relationship Id="rId7" Type="http://schemas.openxmlformats.org/officeDocument/2006/relationships/image" Target="../media/image58.png"/><Relationship Id="rId71" Type="http://schemas.openxmlformats.org/officeDocument/2006/relationships/image" Target="../media/image122.png"/><Relationship Id="rId92" Type="http://schemas.openxmlformats.org/officeDocument/2006/relationships/image" Target="../media/image143.png"/><Relationship Id="rId2" Type="http://schemas.openxmlformats.org/officeDocument/2006/relationships/image" Target="../media/image53.png"/><Relationship Id="rId29" Type="http://schemas.openxmlformats.org/officeDocument/2006/relationships/image" Target="../media/image80.png"/><Relationship Id="rId24" Type="http://schemas.openxmlformats.org/officeDocument/2006/relationships/image" Target="../media/image75.png"/><Relationship Id="rId40" Type="http://schemas.openxmlformats.org/officeDocument/2006/relationships/image" Target="../media/image91.png"/><Relationship Id="rId45" Type="http://schemas.openxmlformats.org/officeDocument/2006/relationships/image" Target="../media/image96.png"/><Relationship Id="rId66" Type="http://schemas.openxmlformats.org/officeDocument/2006/relationships/image" Target="../media/image117.png"/><Relationship Id="rId87" Type="http://schemas.openxmlformats.org/officeDocument/2006/relationships/image" Target="../media/image138.png"/><Relationship Id="rId110" Type="http://schemas.openxmlformats.org/officeDocument/2006/relationships/image" Target="../media/image161.png"/><Relationship Id="rId61" Type="http://schemas.openxmlformats.org/officeDocument/2006/relationships/image" Target="../media/image112.png"/><Relationship Id="rId82" Type="http://schemas.openxmlformats.org/officeDocument/2006/relationships/image" Target="../media/image133.png"/><Relationship Id="rId19" Type="http://schemas.openxmlformats.org/officeDocument/2006/relationships/image" Target="../media/image69.png"/><Relationship Id="rId14" Type="http://schemas.openxmlformats.org/officeDocument/2006/relationships/image" Target="../media/image65.png"/><Relationship Id="rId30" Type="http://schemas.openxmlformats.org/officeDocument/2006/relationships/image" Target="../media/image81.png"/><Relationship Id="rId35" Type="http://schemas.openxmlformats.org/officeDocument/2006/relationships/image" Target="../media/image86.png"/><Relationship Id="rId56" Type="http://schemas.openxmlformats.org/officeDocument/2006/relationships/image" Target="../media/image107.png"/><Relationship Id="rId77" Type="http://schemas.openxmlformats.org/officeDocument/2006/relationships/image" Target="../media/image128.png"/><Relationship Id="rId100" Type="http://schemas.openxmlformats.org/officeDocument/2006/relationships/image" Target="../media/image151.png"/><Relationship Id="rId105" Type="http://schemas.openxmlformats.org/officeDocument/2006/relationships/image" Target="../media/image156.png"/><Relationship Id="rId8" Type="http://schemas.openxmlformats.org/officeDocument/2006/relationships/image" Target="../media/image59.png"/><Relationship Id="rId51" Type="http://schemas.openxmlformats.org/officeDocument/2006/relationships/image" Target="../media/image102.png"/><Relationship Id="rId72" Type="http://schemas.openxmlformats.org/officeDocument/2006/relationships/image" Target="../media/image123.png"/><Relationship Id="rId93" Type="http://schemas.openxmlformats.org/officeDocument/2006/relationships/image" Target="../media/image144.png"/><Relationship Id="rId98" Type="http://schemas.openxmlformats.org/officeDocument/2006/relationships/image" Target="../media/image149.png"/><Relationship Id="rId3" Type="http://schemas.openxmlformats.org/officeDocument/2006/relationships/image" Target="../media/image54.png"/><Relationship Id="rId25" Type="http://schemas.openxmlformats.org/officeDocument/2006/relationships/image" Target="../media/image76.png"/><Relationship Id="rId46" Type="http://schemas.openxmlformats.org/officeDocument/2006/relationships/image" Target="../media/image97.png"/><Relationship Id="rId67" Type="http://schemas.openxmlformats.org/officeDocument/2006/relationships/image" Target="../media/image118.png"/><Relationship Id="rId20" Type="http://schemas.openxmlformats.org/officeDocument/2006/relationships/image" Target="../media/image70.png"/><Relationship Id="rId41" Type="http://schemas.openxmlformats.org/officeDocument/2006/relationships/image" Target="../media/image92.png"/><Relationship Id="rId62" Type="http://schemas.openxmlformats.org/officeDocument/2006/relationships/image" Target="../media/image113.png"/><Relationship Id="rId83" Type="http://schemas.openxmlformats.org/officeDocument/2006/relationships/image" Target="../media/image134.png"/><Relationship Id="rId88" Type="http://schemas.openxmlformats.org/officeDocument/2006/relationships/image" Target="../media/image139.png"/><Relationship Id="rId111" Type="http://schemas.openxmlformats.org/officeDocument/2006/relationships/image" Target="../media/image162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7.png"/><Relationship Id="rId21" Type="http://schemas.openxmlformats.org/officeDocument/2006/relationships/image" Target="../media/image72.png"/><Relationship Id="rId42" Type="http://schemas.openxmlformats.org/officeDocument/2006/relationships/image" Target="../media/image93.png"/><Relationship Id="rId47" Type="http://schemas.openxmlformats.org/officeDocument/2006/relationships/image" Target="../media/image98.png"/><Relationship Id="rId63" Type="http://schemas.openxmlformats.org/officeDocument/2006/relationships/image" Target="../media/image114.png"/><Relationship Id="rId68" Type="http://schemas.openxmlformats.org/officeDocument/2006/relationships/image" Target="../media/image119.png"/><Relationship Id="rId84" Type="http://schemas.openxmlformats.org/officeDocument/2006/relationships/image" Target="../media/image135.png"/><Relationship Id="rId89" Type="http://schemas.openxmlformats.org/officeDocument/2006/relationships/image" Target="../media/image140.png"/><Relationship Id="rId16" Type="http://schemas.openxmlformats.org/officeDocument/2006/relationships/image" Target="../media/image67.png"/><Relationship Id="rId107" Type="http://schemas.openxmlformats.org/officeDocument/2006/relationships/image" Target="../media/image158.png"/><Relationship Id="rId11" Type="http://schemas.openxmlformats.org/officeDocument/2006/relationships/image" Target="../media/image62.png"/><Relationship Id="rId32" Type="http://schemas.openxmlformats.org/officeDocument/2006/relationships/image" Target="../media/image83.png"/><Relationship Id="rId37" Type="http://schemas.openxmlformats.org/officeDocument/2006/relationships/image" Target="../media/image88.png"/><Relationship Id="rId53" Type="http://schemas.openxmlformats.org/officeDocument/2006/relationships/image" Target="../media/image104.png"/><Relationship Id="rId58" Type="http://schemas.openxmlformats.org/officeDocument/2006/relationships/image" Target="../media/image109.png"/><Relationship Id="rId74" Type="http://schemas.openxmlformats.org/officeDocument/2006/relationships/image" Target="../media/image125.png"/><Relationship Id="rId79" Type="http://schemas.openxmlformats.org/officeDocument/2006/relationships/image" Target="../media/image130.png"/><Relationship Id="rId102" Type="http://schemas.openxmlformats.org/officeDocument/2006/relationships/image" Target="../media/image153.png"/><Relationship Id="rId5" Type="http://schemas.openxmlformats.org/officeDocument/2006/relationships/image" Target="../media/image56.png"/><Relationship Id="rId90" Type="http://schemas.openxmlformats.org/officeDocument/2006/relationships/image" Target="../media/image141.png"/><Relationship Id="rId95" Type="http://schemas.openxmlformats.org/officeDocument/2006/relationships/image" Target="../media/image146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43" Type="http://schemas.openxmlformats.org/officeDocument/2006/relationships/image" Target="../media/image94.png"/><Relationship Id="rId48" Type="http://schemas.openxmlformats.org/officeDocument/2006/relationships/image" Target="../media/image99.png"/><Relationship Id="rId64" Type="http://schemas.openxmlformats.org/officeDocument/2006/relationships/image" Target="../media/image115.png"/><Relationship Id="rId69" Type="http://schemas.openxmlformats.org/officeDocument/2006/relationships/image" Target="../media/image120.png"/><Relationship Id="rId80" Type="http://schemas.openxmlformats.org/officeDocument/2006/relationships/image" Target="../media/image131.png"/><Relationship Id="rId85" Type="http://schemas.openxmlformats.org/officeDocument/2006/relationships/image" Target="../media/image136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33" Type="http://schemas.openxmlformats.org/officeDocument/2006/relationships/image" Target="../media/image84.png"/><Relationship Id="rId38" Type="http://schemas.openxmlformats.org/officeDocument/2006/relationships/image" Target="../media/image89.png"/><Relationship Id="rId59" Type="http://schemas.openxmlformats.org/officeDocument/2006/relationships/image" Target="../media/image110.png"/><Relationship Id="rId103" Type="http://schemas.openxmlformats.org/officeDocument/2006/relationships/image" Target="../media/image154.png"/><Relationship Id="rId108" Type="http://schemas.openxmlformats.org/officeDocument/2006/relationships/image" Target="../media/image159.png"/><Relationship Id="rId54" Type="http://schemas.openxmlformats.org/officeDocument/2006/relationships/image" Target="../media/image105.png"/><Relationship Id="rId70" Type="http://schemas.openxmlformats.org/officeDocument/2006/relationships/image" Target="../media/image121.png"/><Relationship Id="rId75" Type="http://schemas.openxmlformats.org/officeDocument/2006/relationships/image" Target="../media/image126.png"/><Relationship Id="rId91" Type="http://schemas.openxmlformats.org/officeDocument/2006/relationships/image" Target="../media/image142.png"/><Relationship Id="rId96" Type="http://schemas.openxmlformats.org/officeDocument/2006/relationships/image" Target="../media/image1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36" Type="http://schemas.openxmlformats.org/officeDocument/2006/relationships/image" Target="../media/image87.png"/><Relationship Id="rId49" Type="http://schemas.openxmlformats.org/officeDocument/2006/relationships/image" Target="../media/image100.png"/><Relationship Id="rId57" Type="http://schemas.openxmlformats.org/officeDocument/2006/relationships/image" Target="../media/image108.png"/><Relationship Id="rId106" Type="http://schemas.openxmlformats.org/officeDocument/2006/relationships/image" Target="../media/image157.png"/><Relationship Id="rId10" Type="http://schemas.openxmlformats.org/officeDocument/2006/relationships/image" Target="../media/image61.png"/><Relationship Id="rId31" Type="http://schemas.openxmlformats.org/officeDocument/2006/relationships/image" Target="../media/image82.png"/><Relationship Id="rId44" Type="http://schemas.openxmlformats.org/officeDocument/2006/relationships/image" Target="../media/image95.png"/><Relationship Id="rId52" Type="http://schemas.openxmlformats.org/officeDocument/2006/relationships/image" Target="../media/image103.png"/><Relationship Id="rId60" Type="http://schemas.openxmlformats.org/officeDocument/2006/relationships/image" Target="../media/image111.png"/><Relationship Id="rId65" Type="http://schemas.openxmlformats.org/officeDocument/2006/relationships/image" Target="../media/image116.png"/><Relationship Id="rId73" Type="http://schemas.openxmlformats.org/officeDocument/2006/relationships/image" Target="../media/image124.png"/><Relationship Id="rId78" Type="http://schemas.openxmlformats.org/officeDocument/2006/relationships/image" Target="../media/image129.png"/><Relationship Id="rId81" Type="http://schemas.openxmlformats.org/officeDocument/2006/relationships/image" Target="../media/image132.png"/><Relationship Id="rId86" Type="http://schemas.openxmlformats.org/officeDocument/2006/relationships/image" Target="../media/image137.png"/><Relationship Id="rId94" Type="http://schemas.openxmlformats.org/officeDocument/2006/relationships/image" Target="../media/image145.png"/><Relationship Id="rId99" Type="http://schemas.openxmlformats.org/officeDocument/2006/relationships/image" Target="../media/image150.png"/><Relationship Id="rId101" Type="http://schemas.openxmlformats.org/officeDocument/2006/relationships/image" Target="../media/image152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9" Type="http://schemas.openxmlformats.org/officeDocument/2006/relationships/image" Target="../media/image90.png"/><Relationship Id="rId109" Type="http://schemas.openxmlformats.org/officeDocument/2006/relationships/image" Target="../media/image160.png"/><Relationship Id="rId34" Type="http://schemas.openxmlformats.org/officeDocument/2006/relationships/image" Target="../media/image85.png"/><Relationship Id="rId50" Type="http://schemas.openxmlformats.org/officeDocument/2006/relationships/image" Target="../media/image101.png"/><Relationship Id="rId55" Type="http://schemas.openxmlformats.org/officeDocument/2006/relationships/image" Target="../media/image106.png"/><Relationship Id="rId76" Type="http://schemas.openxmlformats.org/officeDocument/2006/relationships/image" Target="../media/image127.png"/><Relationship Id="rId97" Type="http://schemas.openxmlformats.org/officeDocument/2006/relationships/image" Target="../media/image148.png"/><Relationship Id="rId104" Type="http://schemas.openxmlformats.org/officeDocument/2006/relationships/image" Target="../media/image155.png"/><Relationship Id="rId7" Type="http://schemas.openxmlformats.org/officeDocument/2006/relationships/image" Target="../media/image58.png"/><Relationship Id="rId71" Type="http://schemas.openxmlformats.org/officeDocument/2006/relationships/image" Target="../media/image122.png"/><Relationship Id="rId92" Type="http://schemas.openxmlformats.org/officeDocument/2006/relationships/image" Target="../media/image143.png"/><Relationship Id="rId2" Type="http://schemas.openxmlformats.org/officeDocument/2006/relationships/image" Target="../media/image53.png"/><Relationship Id="rId29" Type="http://schemas.openxmlformats.org/officeDocument/2006/relationships/image" Target="../media/image80.png"/><Relationship Id="rId24" Type="http://schemas.openxmlformats.org/officeDocument/2006/relationships/image" Target="../media/image75.png"/><Relationship Id="rId40" Type="http://schemas.openxmlformats.org/officeDocument/2006/relationships/image" Target="../media/image91.png"/><Relationship Id="rId45" Type="http://schemas.openxmlformats.org/officeDocument/2006/relationships/image" Target="../media/image96.png"/><Relationship Id="rId66" Type="http://schemas.openxmlformats.org/officeDocument/2006/relationships/image" Target="../media/image117.png"/><Relationship Id="rId87" Type="http://schemas.openxmlformats.org/officeDocument/2006/relationships/image" Target="../media/image138.png"/><Relationship Id="rId110" Type="http://schemas.openxmlformats.org/officeDocument/2006/relationships/image" Target="../media/image161.png"/><Relationship Id="rId61" Type="http://schemas.openxmlformats.org/officeDocument/2006/relationships/image" Target="../media/image112.png"/><Relationship Id="rId82" Type="http://schemas.openxmlformats.org/officeDocument/2006/relationships/image" Target="../media/image133.png"/><Relationship Id="rId19" Type="http://schemas.openxmlformats.org/officeDocument/2006/relationships/image" Target="../media/image70.png"/><Relationship Id="rId14" Type="http://schemas.openxmlformats.org/officeDocument/2006/relationships/image" Target="../media/image65.png"/><Relationship Id="rId30" Type="http://schemas.openxmlformats.org/officeDocument/2006/relationships/image" Target="../media/image81.png"/><Relationship Id="rId35" Type="http://schemas.openxmlformats.org/officeDocument/2006/relationships/image" Target="../media/image86.png"/><Relationship Id="rId56" Type="http://schemas.openxmlformats.org/officeDocument/2006/relationships/image" Target="../media/image107.png"/><Relationship Id="rId77" Type="http://schemas.openxmlformats.org/officeDocument/2006/relationships/image" Target="../media/image128.png"/><Relationship Id="rId100" Type="http://schemas.openxmlformats.org/officeDocument/2006/relationships/image" Target="../media/image151.png"/><Relationship Id="rId105" Type="http://schemas.openxmlformats.org/officeDocument/2006/relationships/image" Target="../media/image156.png"/><Relationship Id="rId8" Type="http://schemas.openxmlformats.org/officeDocument/2006/relationships/image" Target="../media/image59.png"/><Relationship Id="rId51" Type="http://schemas.openxmlformats.org/officeDocument/2006/relationships/image" Target="../media/image102.png"/><Relationship Id="rId72" Type="http://schemas.openxmlformats.org/officeDocument/2006/relationships/image" Target="../media/image123.png"/><Relationship Id="rId93" Type="http://schemas.openxmlformats.org/officeDocument/2006/relationships/image" Target="../media/image144.png"/><Relationship Id="rId98" Type="http://schemas.openxmlformats.org/officeDocument/2006/relationships/image" Target="../media/image149.png"/><Relationship Id="rId3" Type="http://schemas.openxmlformats.org/officeDocument/2006/relationships/image" Target="../media/image54.png"/><Relationship Id="rId25" Type="http://schemas.openxmlformats.org/officeDocument/2006/relationships/image" Target="../media/image76.png"/><Relationship Id="rId46" Type="http://schemas.openxmlformats.org/officeDocument/2006/relationships/image" Target="../media/image97.png"/><Relationship Id="rId67" Type="http://schemas.openxmlformats.org/officeDocument/2006/relationships/image" Target="../media/image118.png"/><Relationship Id="rId20" Type="http://schemas.openxmlformats.org/officeDocument/2006/relationships/image" Target="../media/image71.png"/><Relationship Id="rId41" Type="http://schemas.openxmlformats.org/officeDocument/2006/relationships/image" Target="../media/image92.png"/><Relationship Id="rId62" Type="http://schemas.openxmlformats.org/officeDocument/2006/relationships/image" Target="../media/image113.png"/><Relationship Id="rId83" Type="http://schemas.openxmlformats.org/officeDocument/2006/relationships/image" Target="../media/image134.png"/><Relationship Id="rId88" Type="http://schemas.openxmlformats.org/officeDocument/2006/relationships/image" Target="../media/image139.png"/><Relationship Id="rId111" Type="http://schemas.openxmlformats.org/officeDocument/2006/relationships/image" Target="../media/image162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7.png"/><Relationship Id="rId21" Type="http://schemas.openxmlformats.org/officeDocument/2006/relationships/image" Target="../media/image72.png"/><Relationship Id="rId42" Type="http://schemas.openxmlformats.org/officeDocument/2006/relationships/image" Target="../media/image93.png"/><Relationship Id="rId47" Type="http://schemas.openxmlformats.org/officeDocument/2006/relationships/image" Target="../media/image98.png"/><Relationship Id="rId63" Type="http://schemas.openxmlformats.org/officeDocument/2006/relationships/image" Target="../media/image114.png"/><Relationship Id="rId68" Type="http://schemas.openxmlformats.org/officeDocument/2006/relationships/image" Target="../media/image119.png"/><Relationship Id="rId84" Type="http://schemas.openxmlformats.org/officeDocument/2006/relationships/image" Target="../media/image135.png"/><Relationship Id="rId89" Type="http://schemas.openxmlformats.org/officeDocument/2006/relationships/image" Target="../media/image140.png"/><Relationship Id="rId16" Type="http://schemas.openxmlformats.org/officeDocument/2006/relationships/image" Target="../media/image67.png"/><Relationship Id="rId107" Type="http://schemas.openxmlformats.org/officeDocument/2006/relationships/image" Target="../media/image158.png"/><Relationship Id="rId11" Type="http://schemas.openxmlformats.org/officeDocument/2006/relationships/image" Target="../media/image62.png"/><Relationship Id="rId32" Type="http://schemas.openxmlformats.org/officeDocument/2006/relationships/image" Target="../media/image83.png"/><Relationship Id="rId37" Type="http://schemas.openxmlformats.org/officeDocument/2006/relationships/image" Target="../media/image88.png"/><Relationship Id="rId53" Type="http://schemas.openxmlformats.org/officeDocument/2006/relationships/image" Target="../media/image104.png"/><Relationship Id="rId58" Type="http://schemas.openxmlformats.org/officeDocument/2006/relationships/image" Target="../media/image109.png"/><Relationship Id="rId74" Type="http://schemas.openxmlformats.org/officeDocument/2006/relationships/image" Target="../media/image125.png"/><Relationship Id="rId79" Type="http://schemas.openxmlformats.org/officeDocument/2006/relationships/image" Target="../media/image130.png"/><Relationship Id="rId102" Type="http://schemas.openxmlformats.org/officeDocument/2006/relationships/image" Target="../media/image153.png"/><Relationship Id="rId5" Type="http://schemas.openxmlformats.org/officeDocument/2006/relationships/image" Target="../media/image56.png"/><Relationship Id="rId90" Type="http://schemas.openxmlformats.org/officeDocument/2006/relationships/image" Target="../media/image141.png"/><Relationship Id="rId95" Type="http://schemas.openxmlformats.org/officeDocument/2006/relationships/image" Target="../media/image146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43" Type="http://schemas.openxmlformats.org/officeDocument/2006/relationships/image" Target="../media/image94.png"/><Relationship Id="rId48" Type="http://schemas.openxmlformats.org/officeDocument/2006/relationships/image" Target="../media/image99.png"/><Relationship Id="rId64" Type="http://schemas.openxmlformats.org/officeDocument/2006/relationships/image" Target="../media/image115.png"/><Relationship Id="rId69" Type="http://schemas.openxmlformats.org/officeDocument/2006/relationships/image" Target="../media/image120.png"/><Relationship Id="rId80" Type="http://schemas.openxmlformats.org/officeDocument/2006/relationships/image" Target="../media/image131.png"/><Relationship Id="rId85" Type="http://schemas.openxmlformats.org/officeDocument/2006/relationships/image" Target="../media/image136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33" Type="http://schemas.openxmlformats.org/officeDocument/2006/relationships/image" Target="../media/image84.png"/><Relationship Id="rId38" Type="http://schemas.openxmlformats.org/officeDocument/2006/relationships/image" Target="../media/image89.png"/><Relationship Id="rId59" Type="http://schemas.openxmlformats.org/officeDocument/2006/relationships/image" Target="../media/image110.png"/><Relationship Id="rId103" Type="http://schemas.openxmlformats.org/officeDocument/2006/relationships/image" Target="../media/image154.png"/><Relationship Id="rId108" Type="http://schemas.openxmlformats.org/officeDocument/2006/relationships/image" Target="../media/image159.png"/><Relationship Id="rId54" Type="http://schemas.openxmlformats.org/officeDocument/2006/relationships/image" Target="../media/image105.png"/><Relationship Id="rId70" Type="http://schemas.openxmlformats.org/officeDocument/2006/relationships/image" Target="../media/image121.png"/><Relationship Id="rId75" Type="http://schemas.openxmlformats.org/officeDocument/2006/relationships/image" Target="../media/image126.png"/><Relationship Id="rId91" Type="http://schemas.openxmlformats.org/officeDocument/2006/relationships/image" Target="../media/image142.png"/><Relationship Id="rId96" Type="http://schemas.openxmlformats.org/officeDocument/2006/relationships/image" Target="../media/image1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36" Type="http://schemas.openxmlformats.org/officeDocument/2006/relationships/image" Target="../media/image87.png"/><Relationship Id="rId49" Type="http://schemas.openxmlformats.org/officeDocument/2006/relationships/image" Target="../media/image100.png"/><Relationship Id="rId57" Type="http://schemas.openxmlformats.org/officeDocument/2006/relationships/image" Target="../media/image108.png"/><Relationship Id="rId106" Type="http://schemas.openxmlformats.org/officeDocument/2006/relationships/image" Target="../media/image157.png"/><Relationship Id="rId10" Type="http://schemas.openxmlformats.org/officeDocument/2006/relationships/image" Target="../media/image61.png"/><Relationship Id="rId31" Type="http://schemas.openxmlformats.org/officeDocument/2006/relationships/image" Target="../media/image82.png"/><Relationship Id="rId44" Type="http://schemas.openxmlformats.org/officeDocument/2006/relationships/image" Target="../media/image95.png"/><Relationship Id="rId52" Type="http://schemas.openxmlformats.org/officeDocument/2006/relationships/image" Target="../media/image103.png"/><Relationship Id="rId60" Type="http://schemas.openxmlformats.org/officeDocument/2006/relationships/image" Target="../media/image111.png"/><Relationship Id="rId65" Type="http://schemas.openxmlformats.org/officeDocument/2006/relationships/image" Target="../media/image116.png"/><Relationship Id="rId73" Type="http://schemas.openxmlformats.org/officeDocument/2006/relationships/image" Target="../media/image124.png"/><Relationship Id="rId78" Type="http://schemas.openxmlformats.org/officeDocument/2006/relationships/image" Target="../media/image129.png"/><Relationship Id="rId81" Type="http://schemas.openxmlformats.org/officeDocument/2006/relationships/image" Target="../media/image132.png"/><Relationship Id="rId86" Type="http://schemas.openxmlformats.org/officeDocument/2006/relationships/image" Target="../media/image137.png"/><Relationship Id="rId94" Type="http://schemas.openxmlformats.org/officeDocument/2006/relationships/image" Target="../media/image145.png"/><Relationship Id="rId99" Type="http://schemas.openxmlformats.org/officeDocument/2006/relationships/image" Target="../media/image150.png"/><Relationship Id="rId101" Type="http://schemas.openxmlformats.org/officeDocument/2006/relationships/image" Target="../media/image152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3" Type="http://schemas.openxmlformats.org/officeDocument/2006/relationships/image" Target="../media/image64.png"/><Relationship Id="rId18" Type="http://schemas.openxmlformats.org/officeDocument/2006/relationships/image" Target="../media/image71.png"/><Relationship Id="rId39" Type="http://schemas.openxmlformats.org/officeDocument/2006/relationships/image" Target="../media/image90.png"/><Relationship Id="rId109" Type="http://schemas.openxmlformats.org/officeDocument/2006/relationships/image" Target="../media/image160.png"/><Relationship Id="rId34" Type="http://schemas.openxmlformats.org/officeDocument/2006/relationships/image" Target="../media/image85.png"/><Relationship Id="rId50" Type="http://schemas.openxmlformats.org/officeDocument/2006/relationships/image" Target="../media/image101.png"/><Relationship Id="rId55" Type="http://schemas.openxmlformats.org/officeDocument/2006/relationships/image" Target="../media/image106.png"/><Relationship Id="rId76" Type="http://schemas.openxmlformats.org/officeDocument/2006/relationships/image" Target="../media/image127.png"/><Relationship Id="rId97" Type="http://schemas.openxmlformats.org/officeDocument/2006/relationships/image" Target="../media/image148.png"/><Relationship Id="rId104" Type="http://schemas.openxmlformats.org/officeDocument/2006/relationships/image" Target="../media/image155.png"/><Relationship Id="rId7" Type="http://schemas.openxmlformats.org/officeDocument/2006/relationships/image" Target="../media/image58.png"/><Relationship Id="rId71" Type="http://schemas.openxmlformats.org/officeDocument/2006/relationships/image" Target="../media/image122.png"/><Relationship Id="rId92" Type="http://schemas.openxmlformats.org/officeDocument/2006/relationships/image" Target="../media/image143.png"/><Relationship Id="rId2" Type="http://schemas.openxmlformats.org/officeDocument/2006/relationships/image" Target="../media/image53.png"/><Relationship Id="rId29" Type="http://schemas.openxmlformats.org/officeDocument/2006/relationships/image" Target="../media/image80.png"/><Relationship Id="rId24" Type="http://schemas.openxmlformats.org/officeDocument/2006/relationships/image" Target="../media/image75.png"/><Relationship Id="rId40" Type="http://schemas.openxmlformats.org/officeDocument/2006/relationships/image" Target="../media/image91.png"/><Relationship Id="rId45" Type="http://schemas.openxmlformats.org/officeDocument/2006/relationships/image" Target="../media/image96.png"/><Relationship Id="rId66" Type="http://schemas.openxmlformats.org/officeDocument/2006/relationships/image" Target="../media/image117.png"/><Relationship Id="rId87" Type="http://schemas.openxmlformats.org/officeDocument/2006/relationships/image" Target="../media/image138.png"/><Relationship Id="rId110" Type="http://schemas.openxmlformats.org/officeDocument/2006/relationships/image" Target="../media/image161.png"/><Relationship Id="rId61" Type="http://schemas.openxmlformats.org/officeDocument/2006/relationships/image" Target="../media/image112.png"/><Relationship Id="rId82" Type="http://schemas.openxmlformats.org/officeDocument/2006/relationships/image" Target="../media/image133.png"/><Relationship Id="rId19" Type="http://schemas.openxmlformats.org/officeDocument/2006/relationships/image" Target="../media/image69.png"/><Relationship Id="rId14" Type="http://schemas.openxmlformats.org/officeDocument/2006/relationships/image" Target="../media/image65.png"/><Relationship Id="rId30" Type="http://schemas.openxmlformats.org/officeDocument/2006/relationships/image" Target="../media/image81.png"/><Relationship Id="rId35" Type="http://schemas.openxmlformats.org/officeDocument/2006/relationships/image" Target="../media/image86.png"/><Relationship Id="rId56" Type="http://schemas.openxmlformats.org/officeDocument/2006/relationships/image" Target="../media/image107.png"/><Relationship Id="rId77" Type="http://schemas.openxmlformats.org/officeDocument/2006/relationships/image" Target="../media/image128.png"/><Relationship Id="rId100" Type="http://schemas.openxmlformats.org/officeDocument/2006/relationships/image" Target="../media/image151.png"/><Relationship Id="rId105" Type="http://schemas.openxmlformats.org/officeDocument/2006/relationships/image" Target="../media/image156.png"/><Relationship Id="rId8" Type="http://schemas.openxmlformats.org/officeDocument/2006/relationships/image" Target="../media/image59.png"/><Relationship Id="rId51" Type="http://schemas.openxmlformats.org/officeDocument/2006/relationships/image" Target="../media/image102.png"/><Relationship Id="rId72" Type="http://schemas.openxmlformats.org/officeDocument/2006/relationships/image" Target="../media/image123.png"/><Relationship Id="rId93" Type="http://schemas.openxmlformats.org/officeDocument/2006/relationships/image" Target="../media/image144.png"/><Relationship Id="rId98" Type="http://schemas.openxmlformats.org/officeDocument/2006/relationships/image" Target="../media/image149.png"/><Relationship Id="rId3" Type="http://schemas.openxmlformats.org/officeDocument/2006/relationships/image" Target="../media/image54.png"/><Relationship Id="rId25" Type="http://schemas.openxmlformats.org/officeDocument/2006/relationships/image" Target="../media/image76.png"/><Relationship Id="rId46" Type="http://schemas.openxmlformats.org/officeDocument/2006/relationships/image" Target="../media/image97.png"/><Relationship Id="rId67" Type="http://schemas.openxmlformats.org/officeDocument/2006/relationships/image" Target="../media/image118.png"/><Relationship Id="rId20" Type="http://schemas.openxmlformats.org/officeDocument/2006/relationships/image" Target="../media/image70.png"/><Relationship Id="rId41" Type="http://schemas.openxmlformats.org/officeDocument/2006/relationships/image" Target="../media/image92.png"/><Relationship Id="rId62" Type="http://schemas.openxmlformats.org/officeDocument/2006/relationships/image" Target="../media/image113.png"/><Relationship Id="rId83" Type="http://schemas.openxmlformats.org/officeDocument/2006/relationships/image" Target="../media/image134.png"/><Relationship Id="rId88" Type="http://schemas.openxmlformats.org/officeDocument/2006/relationships/image" Target="../media/image139.png"/><Relationship Id="rId111" Type="http://schemas.openxmlformats.org/officeDocument/2006/relationships/image" Target="../media/image162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7.png"/><Relationship Id="rId21" Type="http://schemas.openxmlformats.org/officeDocument/2006/relationships/image" Target="../media/image72.png"/><Relationship Id="rId42" Type="http://schemas.openxmlformats.org/officeDocument/2006/relationships/image" Target="../media/image93.png"/><Relationship Id="rId47" Type="http://schemas.openxmlformats.org/officeDocument/2006/relationships/image" Target="../media/image98.png"/><Relationship Id="rId63" Type="http://schemas.openxmlformats.org/officeDocument/2006/relationships/image" Target="../media/image114.png"/><Relationship Id="rId68" Type="http://schemas.openxmlformats.org/officeDocument/2006/relationships/image" Target="../media/image119.png"/><Relationship Id="rId84" Type="http://schemas.openxmlformats.org/officeDocument/2006/relationships/image" Target="../media/image135.png"/><Relationship Id="rId89" Type="http://schemas.openxmlformats.org/officeDocument/2006/relationships/image" Target="../media/image140.png"/><Relationship Id="rId16" Type="http://schemas.openxmlformats.org/officeDocument/2006/relationships/image" Target="../media/image67.png"/><Relationship Id="rId107" Type="http://schemas.openxmlformats.org/officeDocument/2006/relationships/image" Target="../media/image158.png"/><Relationship Id="rId11" Type="http://schemas.openxmlformats.org/officeDocument/2006/relationships/image" Target="../media/image62.png"/><Relationship Id="rId32" Type="http://schemas.openxmlformats.org/officeDocument/2006/relationships/image" Target="../media/image83.png"/><Relationship Id="rId37" Type="http://schemas.openxmlformats.org/officeDocument/2006/relationships/image" Target="../media/image88.png"/><Relationship Id="rId53" Type="http://schemas.openxmlformats.org/officeDocument/2006/relationships/image" Target="../media/image104.png"/><Relationship Id="rId58" Type="http://schemas.openxmlformats.org/officeDocument/2006/relationships/image" Target="../media/image109.png"/><Relationship Id="rId74" Type="http://schemas.openxmlformats.org/officeDocument/2006/relationships/image" Target="../media/image125.png"/><Relationship Id="rId79" Type="http://schemas.openxmlformats.org/officeDocument/2006/relationships/image" Target="../media/image130.png"/><Relationship Id="rId102" Type="http://schemas.openxmlformats.org/officeDocument/2006/relationships/image" Target="../media/image153.png"/><Relationship Id="rId5" Type="http://schemas.openxmlformats.org/officeDocument/2006/relationships/image" Target="../media/image56.png"/><Relationship Id="rId90" Type="http://schemas.openxmlformats.org/officeDocument/2006/relationships/image" Target="../media/image141.png"/><Relationship Id="rId95" Type="http://schemas.openxmlformats.org/officeDocument/2006/relationships/image" Target="../media/image146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43" Type="http://schemas.openxmlformats.org/officeDocument/2006/relationships/image" Target="../media/image94.png"/><Relationship Id="rId48" Type="http://schemas.openxmlformats.org/officeDocument/2006/relationships/image" Target="../media/image99.png"/><Relationship Id="rId64" Type="http://schemas.openxmlformats.org/officeDocument/2006/relationships/image" Target="../media/image115.png"/><Relationship Id="rId69" Type="http://schemas.openxmlformats.org/officeDocument/2006/relationships/image" Target="../media/image120.png"/><Relationship Id="rId80" Type="http://schemas.openxmlformats.org/officeDocument/2006/relationships/image" Target="../media/image131.png"/><Relationship Id="rId85" Type="http://schemas.openxmlformats.org/officeDocument/2006/relationships/image" Target="../media/image136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33" Type="http://schemas.openxmlformats.org/officeDocument/2006/relationships/image" Target="../media/image84.png"/><Relationship Id="rId38" Type="http://schemas.openxmlformats.org/officeDocument/2006/relationships/image" Target="../media/image89.png"/><Relationship Id="rId59" Type="http://schemas.openxmlformats.org/officeDocument/2006/relationships/image" Target="../media/image110.png"/><Relationship Id="rId103" Type="http://schemas.openxmlformats.org/officeDocument/2006/relationships/image" Target="../media/image154.png"/><Relationship Id="rId108" Type="http://schemas.openxmlformats.org/officeDocument/2006/relationships/image" Target="../media/image159.png"/><Relationship Id="rId54" Type="http://schemas.openxmlformats.org/officeDocument/2006/relationships/image" Target="../media/image105.png"/><Relationship Id="rId70" Type="http://schemas.openxmlformats.org/officeDocument/2006/relationships/image" Target="../media/image121.png"/><Relationship Id="rId75" Type="http://schemas.openxmlformats.org/officeDocument/2006/relationships/image" Target="../media/image126.png"/><Relationship Id="rId91" Type="http://schemas.openxmlformats.org/officeDocument/2006/relationships/image" Target="../media/image142.png"/><Relationship Id="rId96" Type="http://schemas.openxmlformats.org/officeDocument/2006/relationships/image" Target="../media/image1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36" Type="http://schemas.openxmlformats.org/officeDocument/2006/relationships/image" Target="../media/image87.png"/><Relationship Id="rId49" Type="http://schemas.openxmlformats.org/officeDocument/2006/relationships/image" Target="../media/image100.png"/><Relationship Id="rId57" Type="http://schemas.openxmlformats.org/officeDocument/2006/relationships/image" Target="../media/image108.png"/><Relationship Id="rId106" Type="http://schemas.openxmlformats.org/officeDocument/2006/relationships/image" Target="../media/image157.png"/><Relationship Id="rId10" Type="http://schemas.openxmlformats.org/officeDocument/2006/relationships/image" Target="../media/image61.png"/><Relationship Id="rId31" Type="http://schemas.openxmlformats.org/officeDocument/2006/relationships/image" Target="../media/image82.png"/><Relationship Id="rId44" Type="http://schemas.openxmlformats.org/officeDocument/2006/relationships/image" Target="../media/image95.png"/><Relationship Id="rId52" Type="http://schemas.openxmlformats.org/officeDocument/2006/relationships/image" Target="../media/image103.png"/><Relationship Id="rId60" Type="http://schemas.openxmlformats.org/officeDocument/2006/relationships/image" Target="../media/image111.png"/><Relationship Id="rId65" Type="http://schemas.openxmlformats.org/officeDocument/2006/relationships/image" Target="../media/image116.png"/><Relationship Id="rId73" Type="http://schemas.openxmlformats.org/officeDocument/2006/relationships/image" Target="../media/image124.png"/><Relationship Id="rId78" Type="http://schemas.openxmlformats.org/officeDocument/2006/relationships/image" Target="../media/image129.png"/><Relationship Id="rId81" Type="http://schemas.openxmlformats.org/officeDocument/2006/relationships/image" Target="../media/image132.png"/><Relationship Id="rId86" Type="http://schemas.openxmlformats.org/officeDocument/2006/relationships/image" Target="../media/image137.png"/><Relationship Id="rId94" Type="http://schemas.openxmlformats.org/officeDocument/2006/relationships/image" Target="../media/image145.png"/><Relationship Id="rId99" Type="http://schemas.openxmlformats.org/officeDocument/2006/relationships/image" Target="../media/image150.png"/><Relationship Id="rId101" Type="http://schemas.openxmlformats.org/officeDocument/2006/relationships/image" Target="../media/image152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9" Type="http://schemas.openxmlformats.org/officeDocument/2006/relationships/image" Target="../media/image90.png"/><Relationship Id="rId109" Type="http://schemas.openxmlformats.org/officeDocument/2006/relationships/image" Target="../media/image160.png"/><Relationship Id="rId34" Type="http://schemas.openxmlformats.org/officeDocument/2006/relationships/image" Target="../media/image85.png"/><Relationship Id="rId50" Type="http://schemas.openxmlformats.org/officeDocument/2006/relationships/image" Target="../media/image101.png"/><Relationship Id="rId55" Type="http://schemas.openxmlformats.org/officeDocument/2006/relationships/image" Target="../media/image106.png"/><Relationship Id="rId76" Type="http://schemas.openxmlformats.org/officeDocument/2006/relationships/image" Target="../media/image127.png"/><Relationship Id="rId97" Type="http://schemas.openxmlformats.org/officeDocument/2006/relationships/image" Target="../media/image148.png"/><Relationship Id="rId104" Type="http://schemas.openxmlformats.org/officeDocument/2006/relationships/image" Target="../media/image155.png"/><Relationship Id="rId7" Type="http://schemas.openxmlformats.org/officeDocument/2006/relationships/image" Target="../media/image58.png"/><Relationship Id="rId71" Type="http://schemas.openxmlformats.org/officeDocument/2006/relationships/image" Target="../media/image122.png"/><Relationship Id="rId92" Type="http://schemas.openxmlformats.org/officeDocument/2006/relationships/image" Target="../media/image143.png"/><Relationship Id="rId2" Type="http://schemas.openxmlformats.org/officeDocument/2006/relationships/image" Target="../media/image53.png"/><Relationship Id="rId29" Type="http://schemas.openxmlformats.org/officeDocument/2006/relationships/image" Target="../media/image80.png"/><Relationship Id="rId24" Type="http://schemas.openxmlformats.org/officeDocument/2006/relationships/image" Target="../media/image75.png"/><Relationship Id="rId40" Type="http://schemas.openxmlformats.org/officeDocument/2006/relationships/image" Target="../media/image91.png"/><Relationship Id="rId45" Type="http://schemas.openxmlformats.org/officeDocument/2006/relationships/image" Target="../media/image96.png"/><Relationship Id="rId66" Type="http://schemas.openxmlformats.org/officeDocument/2006/relationships/image" Target="../media/image117.png"/><Relationship Id="rId87" Type="http://schemas.openxmlformats.org/officeDocument/2006/relationships/image" Target="../media/image138.png"/><Relationship Id="rId110" Type="http://schemas.openxmlformats.org/officeDocument/2006/relationships/image" Target="../media/image161.png"/><Relationship Id="rId61" Type="http://schemas.openxmlformats.org/officeDocument/2006/relationships/image" Target="../media/image112.png"/><Relationship Id="rId82" Type="http://schemas.openxmlformats.org/officeDocument/2006/relationships/image" Target="../media/image133.png"/><Relationship Id="rId19" Type="http://schemas.openxmlformats.org/officeDocument/2006/relationships/image" Target="../media/image70.png"/><Relationship Id="rId14" Type="http://schemas.openxmlformats.org/officeDocument/2006/relationships/image" Target="../media/image65.png"/><Relationship Id="rId30" Type="http://schemas.openxmlformats.org/officeDocument/2006/relationships/image" Target="../media/image81.png"/><Relationship Id="rId35" Type="http://schemas.openxmlformats.org/officeDocument/2006/relationships/image" Target="../media/image86.png"/><Relationship Id="rId56" Type="http://schemas.openxmlformats.org/officeDocument/2006/relationships/image" Target="../media/image107.png"/><Relationship Id="rId77" Type="http://schemas.openxmlformats.org/officeDocument/2006/relationships/image" Target="../media/image128.png"/><Relationship Id="rId100" Type="http://schemas.openxmlformats.org/officeDocument/2006/relationships/image" Target="../media/image151.png"/><Relationship Id="rId105" Type="http://schemas.openxmlformats.org/officeDocument/2006/relationships/image" Target="../media/image156.png"/><Relationship Id="rId8" Type="http://schemas.openxmlformats.org/officeDocument/2006/relationships/image" Target="../media/image59.png"/><Relationship Id="rId51" Type="http://schemas.openxmlformats.org/officeDocument/2006/relationships/image" Target="../media/image102.png"/><Relationship Id="rId72" Type="http://schemas.openxmlformats.org/officeDocument/2006/relationships/image" Target="../media/image123.png"/><Relationship Id="rId93" Type="http://schemas.openxmlformats.org/officeDocument/2006/relationships/image" Target="../media/image144.png"/><Relationship Id="rId98" Type="http://schemas.openxmlformats.org/officeDocument/2006/relationships/image" Target="../media/image149.png"/><Relationship Id="rId3" Type="http://schemas.openxmlformats.org/officeDocument/2006/relationships/image" Target="../media/image54.png"/><Relationship Id="rId25" Type="http://schemas.openxmlformats.org/officeDocument/2006/relationships/image" Target="../media/image76.png"/><Relationship Id="rId46" Type="http://schemas.openxmlformats.org/officeDocument/2006/relationships/image" Target="../media/image97.png"/><Relationship Id="rId67" Type="http://schemas.openxmlformats.org/officeDocument/2006/relationships/image" Target="../media/image118.png"/><Relationship Id="rId20" Type="http://schemas.openxmlformats.org/officeDocument/2006/relationships/image" Target="../media/image71.png"/><Relationship Id="rId41" Type="http://schemas.openxmlformats.org/officeDocument/2006/relationships/image" Target="../media/image92.png"/><Relationship Id="rId62" Type="http://schemas.openxmlformats.org/officeDocument/2006/relationships/image" Target="../media/image113.png"/><Relationship Id="rId83" Type="http://schemas.openxmlformats.org/officeDocument/2006/relationships/image" Target="../media/image134.png"/><Relationship Id="rId88" Type="http://schemas.openxmlformats.org/officeDocument/2006/relationships/image" Target="../media/image139.png"/><Relationship Id="rId111" Type="http://schemas.openxmlformats.org/officeDocument/2006/relationships/image" Target="../media/image16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7.png"/><Relationship Id="rId21" Type="http://schemas.openxmlformats.org/officeDocument/2006/relationships/image" Target="../media/image72.png"/><Relationship Id="rId42" Type="http://schemas.openxmlformats.org/officeDocument/2006/relationships/image" Target="../media/image93.png"/><Relationship Id="rId47" Type="http://schemas.openxmlformats.org/officeDocument/2006/relationships/image" Target="../media/image98.png"/><Relationship Id="rId63" Type="http://schemas.openxmlformats.org/officeDocument/2006/relationships/image" Target="../media/image114.png"/><Relationship Id="rId68" Type="http://schemas.openxmlformats.org/officeDocument/2006/relationships/image" Target="../media/image119.png"/><Relationship Id="rId84" Type="http://schemas.openxmlformats.org/officeDocument/2006/relationships/image" Target="../media/image135.png"/><Relationship Id="rId89" Type="http://schemas.openxmlformats.org/officeDocument/2006/relationships/image" Target="../media/image140.png"/><Relationship Id="rId16" Type="http://schemas.openxmlformats.org/officeDocument/2006/relationships/image" Target="../media/image67.png"/><Relationship Id="rId107" Type="http://schemas.openxmlformats.org/officeDocument/2006/relationships/image" Target="../media/image158.png"/><Relationship Id="rId11" Type="http://schemas.openxmlformats.org/officeDocument/2006/relationships/image" Target="../media/image62.png"/><Relationship Id="rId32" Type="http://schemas.openxmlformats.org/officeDocument/2006/relationships/image" Target="../media/image83.png"/><Relationship Id="rId37" Type="http://schemas.openxmlformats.org/officeDocument/2006/relationships/image" Target="../media/image88.png"/><Relationship Id="rId53" Type="http://schemas.openxmlformats.org/officeDocument/2006/relationships/image" Target="../media/image104.png"/><Relationship Id="rId58" Type="http://schemas.openxmlformats.org/officeDocument/2006/relationships/image" Target="../media/image109.png"/><Relationship Id="rId74" Type="http://schemas.openxmlformats.org/officeDocument/2006/relationships/image" Target="../media/image125.png"/><Relationship Id="rId79" Type="http://schemas.openxmlformats.org/officeDocument/2006/relationships/image" Target="../media/image130.png"/><Relationship Id="rId102" Type="http://schemas.openxmlformats.org/officeDocument/2006/relationships/image" Target="../media/image153.png"/><Relationship Id="rId5" Type="http://schemas.openxmlformats.org/officeDocument/2006/relationships/image" Target="../media/image56.png"/><Relationship Id="rId90" Type="http://schemas.openxmlformats.org/officeDocument/2006/relationships/image" Target="../media/image141.png"/><Relationship Id="rId95" Type="http://schemas.openxmlformats.org/officeDocument/2006/relationships/image" Target="../media/image146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43" Type="http://schemas.openxmlformats.org/officeDocument/2006/relationships/image" Target="../media/image94.png"/><Relationship Id="rId48" Type="http://schemas.openxmlformats.org/officeDocument/2006/relationships/image" Target="../media/image99.png"/><Relationship Id="rId64" Type="http://schemas.openxmlformats.org/officeDocument/2006/relationships/image" Target="../media/image115.png"/><Relationship Id="rId69" Type="http://schemas.openxmlformats.org/officeDocument/2006/relationships/image" Target="../media/image120.png"/><Relationship Id="rId80" Type="http://schemas.openxmlformats.org/officeDocument/2006/relationships/image" Target="../media/image131.png"/><Relationship Id="rId85" Type="http://schemas.openxmlformats.org/officeDocument/2006/relationships/image" Target="../media/image136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33" Type="http://schemas.openxmlformats.org/officeDocument/2006/relationships/image" Target="../media/image84.png"/><Relationship Id="rId38" Type="http://schemas.openxmlformats.org/officeDocument/2006/relationships/image" Target="../media/image89.png"/><Relationship Id="rId59" Type="http://schemas.openxmlformats.org/officeDocument/2006/relationships/image" Target="../media/image110.png"/><Relationship Id="rId103" Type="http://schemas.openxmlformats.org/officeDocument/2006/relationships/image" Target="../media/image154.png"/><Relationship Id="rId108" Type="http://schemas.openxmlformats.org/officeDocument/2006/relationships/image" Target="../media/image159.png"/><Relationship Id="rId54" Type="http://schemas.openxmlformats.org/officeDocument/2006/relationships/image" Target="../media/image105.png"/><Relationship Id="rId70" Type="http://schemas.openxmlformats.org/officeDocument/2006/relationships/image" Target="../media/image121.png"/><Relationship Id="rId75" Type="http://schemas.openxmlformats.org/officeDocument/2006/relationships/image" Target="../media/image126.png"/><Relationship Id="rId91" Type="http://schemas.openxmlformats.org/officeDocument/2006/relationships/image" Target="../media/image142.png"/><Relationship Id="rId96" Type="http://schemas.openxmlformats.org/officeDocument/2006/relationships/image" Target="../media/image1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36" Type="http://schemas.openxmlformats.org/officeDocument/2006/relationships/image" Target="../media/image87.png"/><Relationship Id="rId49" Type="http://schemas.openxmlformats.org/officeDocument/2006/relationships/image" Target="../media/image100.png"/><Relationship Id="rId57" Type="http://schemas.openxmlformats.org/officeDocument/2006/relationships/image" Target="../media/image108.png"/><Relationship Id="rId106" Type="http://schemas.openxmlformats.org/officeDocument/2006/relationships/image" Target="../media/image157.png"/><Relationship Id="rId10" Type="http://schemas.openxmlformats.org/officeDocument/2006/relationships/image" Target="../media/image61.png"/><Relationship Id="rId31" Type="http://schemas.openxmlformats.org/officeDocument/2006/relationships/image" Target="../media/image82.png"/><Relationship Id="rId44" Type="http://schemas.openxmlformats.org/officeDocument/2006/relationships/image" Target="../media/image95.png"/><Relationship Id="rId52" Type="http://schemas.openxmlformats.org/officeDocument/2006/relationships/image" Target="../media/image103.png"/><Relationship Id="rId60" Type="http://schemas.openxmlformats.org/officeDocument/2006/relationships/image" Target="../media/image111.png"/><Relationship Id="rId65" Type="http://schemas.openxmlformats.org/officeDocument/2006/relationships/image" Target="../media/image116.png"/><Relationship Id="rId73" Type="http://schemas.openxmlformats.org/officeDocument/2006/relationships/image" Target="../media/image124.png"/><Relationship Id="rId78" Type="http://schemas.openxmlformats.org/officeDocument/2006/relationships/image" Target="../media/image129.png"/><Relationship Id="rId81" Type="http://schemas.openxmlformats.org/officeDocument/2006/relationships/image" Target="../media/image132.png"/><Relationship Id="rId86" Type="http://schemas.openxmlformats.org/officeDocument/2006/relationships/image" Target="../media/image137.png"/><Relationship Id="rId94" Type="http://schemas.openxmlformats.org/officeDocument/2006/relationships/image" Target="../media/image145.png"/><Relationship Id="rId99" Type="http://schemas.openxmlformats.org/officeDocument/2006/relationships/image" Target="../media/image150.png"/><Relationship Id="rId101" Type="http://schemas.openxmlformats.org/officeDocument/2006/relationships/image" Target="../media/image152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9" Type="http://schemas.openxmlformats.org/officeDocument/2006/relationships/image" Target="../media/image90.png"/><Relationship Id="rId109" Type="http://schemas.openxmlformats.org/officeDocument/2006/relationships/image" Target="../media/image160.png"/><Relationship Id="rId34" Type="http://schemas.openxmlformats.org/officeDocument/2006/relationships/image" Target="../media/image85.png"/><Relationship Id="rId50" Type="http://schemas.openxmlformats.org/officeDocument/2006/relationships/image" Target="../media/image101.png"/><Relationship Id="rId55" Type="http://schemas.openxmlformats.org/officeDocument/2006/relationships/image" Target="../media/image106.png"/><Relationship Id="rId76" Type="http://schemas.openxmlformats.org/officeDocument/2006/relationships/image" Target="../media/image127.png"/><Relationship Id="rId97" Type="http://schemas.openxmlformats.org/officeDocument/2006/relationships/image" Target="../media/image148.png"/><Relationship Id="rId104" Type="http://schemas.openxmlformats.org/officeDocument/2006/relationships/image" Target="../media/image155.png"/><Relationship Id="rId7" Type="http://schemas.openxmlformats.org/officeDocument/2006/relationships/image" Target="../media/image58.png"/><Relationship Id="rId71" Type="http://schemas.openxmlformats.org/officeDocument/2006/relationships/image" Target="../media/image122.png"/><Relationship Id="rId92" Type="http://schemas.openxmlformats.org/officeDocument/2006/relationships/image" Target="../media/image143.png"/><Relationship Id="rId2" Type="http://schemas.openxmlformats.org/officeDocument/2006/relationships/image" Target="../media/image53.png"/><Relationship Id="rId29" Type="http://schemas.openxmlformats.org/officeDocument/2006/relationships/image" Target="../media/image80.png"/><Relationship Id="rId24" Type="http://schemas.openxmlformats.org/officeDocument/2006/relationships/image" Target="../media/image75.png"/><Relationship Id="rId40" Type="http://schemas.openxmlformats.org/officeDocument/2006/relationships/image" Target="../media/image91.png"/><Relationship Id="rId45" Type="http://schemas.openxmlformats.org/officeDocument/2006/relationships/image" Target="../media/image96.png"/><Relationship Id="rId66" Type="http://schemas.openxmlformats.org/officeDocument/2006/relationships/image" Target="../media/image117.png"/><Relationship Id="rId87" Type="http://schemas.openxmlformats.org/officeDocument/2006/relationships/image" Target="../media/image138.png"/><Relationship Id="rId110" Type="http://schemas.openxmlformats.org/officeDocument/2006/relationships/image" Target="../media/image161.png"/><Relationship Id="rId61" Type="http://schemas.openxmlformats.org/officeDocument/2006/relationships/image" Target="../media/image112.png"/><Relationship Id="rId82" Type="http://schemas.openxmlformats.org/officeDocument/2006/relationships/image" Target="../media/image133.png"/><Relationship Id="rId19" Type="http://schemas.openxmlformats.org/officeDocument/2006/relationships/image" Target="../media/image70.png"/><Relationship Id="rId14" Type="http://schemas.openxmlformats.org/officeDocument/2006/relationships/image" Target="../media/image65.png"/><Relationship Id="rId30" Type="http://schemas.openxmlformats.org/officeDocument/2006/relationships/image" Target="../media/image81.png"/><Relationship Id="rId35" Type="http://schemas.openxmlformats.org/officeDocument/2006/relationships/image" Target="../media/image86.png"/><Relationship Id="rId56" Type="http://schemas.openxmlformats.org/officeDocument/2006/relationships/image" Target="../media/image107.png"/><Relationship Id="rId77" Type="http://schemas.openxmlformats.org/officeDocument/2006/relationships/image" Target="../media/image128.png"/><Relationship Id="rId100" Type="http://schemas.openxmlformats.org/officeDocument/2006/relationships/image" Target="../media/image151.png"/><Relationship Id="rId105" Type="http://schemas.openxmlformats.org/officeDocument/2006/relationships/image" Target="../media/image156.png"/><Relationship Id="rId8" Type="http://schemas.openxmlformats.org/officeDocument/2006/relationships/image" Target="../media/image59.png"/><Relationship Id="rId51" Type="http://schemas.openxmlformats.org/officeDocument/2006/relationships/image" Target="../media/image102.png"/><Relationship Id="rId72" Type="http://schemas.openxmlformats.org/officeDocument/2006/relationships/image" Target="../media/image123.png"/><Relationship Id="rId93" Type="http://schemas.openxmlformats.org/officeDocument/2006/relationships/image" Target="../media/image144.png"/><Relationship Id="rId98" Type="http://schemas.openxmlformats.org/officeDocument/2006/relationships/image" Target="../media/image149.png"/><Relationship Id="rId3" Type="http://schemas.openxmlformats.org/officeDocument/2006/relationships/image" Target="../media/image54.png"/><Relationship Id="rId25" Type="http://schemas.openxmlformats.org/officeDocument/2006/relationships/image" Target="../media/image76.png"/><Relationship Id="rId46" Type="http://schemas.openxmlformats.org/officeDocument/2006/relationships/image" Target="../media/image97.png"/><Relationship Id="rId67" Type="http://schemas.openxmlformats.org/officeDocument/2006/relationships/image" Target="../media/image118.png"/><Relationship Id="rId20" Type="http://schemas.openxmlformats.org/officeDocument/2006/relationships/image" Target="../media/image71.png"/><Relationship Id="rId41" Type="http://schemas.openxmlformats.org/officeDocument/2006/relationships/image" Target="../media/image92.png"/><Relationship Id="rId62" Type="http://schemas.openxmlformats.org/officeDocument/2006/relationships/image" Target="../media/image113.png"/><Relationship Id="rId83" Type="http://schemas.openxmlformats.org/officeDocument/2006/relationships/image" Target="../media/image134.png"/><Relationship Id="rId88" Type="http://schemas.openxmlformats.org/officeDocument/2006/relationships/image" Target="../media/image139.png"/><Relationship Id="rId111" Type="http://schemas.openxmlformats.org/officeDocument/2006/relationships/image" Target="../media/image162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7.png"/><Relationship Id="rId21" Type="http://schemas.openxmlformats.org/officeDocument/2006/relationships/image" Target="../media/image72.png"/><Relationship Id="rId42" Type="http://schemas.openxmlformats.org/officeDocument/2006/relationships/image" Target="../media/image93.png"/><Relationship Id="rId47" Type="http://schemas.openxmlformats.org/officeDocument/2006/relationships/image" Target="../media/image98.png"/><Relationship Id="rId63" Type="http://schemas.openxmlformats.org/officeDocument/2006/relationships/image" Target="../media/image114.png"/><Relationship Id="rId68" Type="http://schemas.openxmlformats.org/officeDocument/2006/relationships/image" Target="../media/image119.png"/><Relationship Id="rId84" Type="http://schemas.openxmlformats.org/officeDocument/2006/relationships/image" Target="../media/image135.png"/><Relationship Id="rId89" Type="http://schemas.openxmlformats.org/officeDocument/2006/relationships/image" Target="../media/image140.png"/><Relationship Id="rId16" Type="http://schemas.openxmlformats.org/officeDocument/2006/relationships/image" Target="../media/image67.png"/><Relationship Id="rId107" Type="http://schemas.openxmlformats.org/officeDocument/2006/relationships/image" Target="../media/image158.png"/><Relationship Id="rId11" Type="http://schemas.openxmlformats.org/officeDocument/2006/relationships/image" Target="../media/image62.png"/><Relationship Id="rId32" Type="http://schemas.openxmlformats.org/officeDocument/2006/relationships/image" Target="../media/image83.png"/><Relationship Id="rId37" Type="http://schemas.openxmlformats.org/officeDocument/2006/relationships/image" Target="../media/image88.png"/><Relationship Id="rId53" Type="http://schemas.openxmlformats.org/officeDocument/2006/relationships/image" Target="../media/image104.png"/><Relationship Id="rId58" Type="http://schemas.openxmlformats.org/officeDocument/2006/relationships/image" Target="../media/image109.png"/><Relationship Id="rId74" Type="http://schemas.openxmlformats.org/officeDocument/2006/relationships/image" Target="../media/image125.png"/><Relationship Id="rId79" Type="http://schemas.openxmlformats.org/officeDocument/2006/relationships/image" Target="../media/image130.png"/><Relationship Id="rId102" Type="http://schemas.openxmlformats.org/officeDocument/2006/relationships/image" Target="../media/image153.png"/><Relationship Id="rId5" Type="http://schemas.openxmlformats.org/officeDocument/2006/relationships/image" Target="../media/image56.png"/><Relationship Id="rId90" Type="http://schemas.openxmlformats.org/officeDocument/2006/relationships/image" Target="../media/image141.png"/><Relationship Id="rId95" Type="http://schemas.openxmlformats.org/officeDocument/2006/relationships/image" Target="../media/image146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43" Type="http://schemas.openxmlformats.org/officeDocument/2006/relationships/image" Target="../media/image94.png"/><Relationship Id="rId48" Type="http://schemas.openxmlformats.org/officeDocument/2006/relationships/image" Target="../media/image99.png"/><Relationship Id="rId64" Type="http://schemas.openxmlformats.org/officeDocument/2006/relationships/image" Target="../media/image115.png"/><Relationship Id="rId69" Type="http://schemas.openxmlformats.org/officeDocument/2006/relationships/image" Target="../media/image120.png"/><Relationship Id="rId80" Type="http://schemas.openxmlformats.org/officeDocument/2006/relationships/image" Target="../media/image131.png"/><Relationship Id="rId85" Type="http://schemas.openxmlformats.org/officeDocument/2006/relationships/image" Target="../media/image136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33" Type="http://schemas.openxmlformats.org/officeDocument/2006/relationships/image" Target="../media/image84.png"/><Relationship Id="rId38" Type="http://schemas.openxmlformats.org/officeDocument/2006/relationships/image" Target="../media/image89.png"/><Relationship Id="rId59" Type="http://schemas.openxmlformats.org/officeDocument/2006/relationships/image" Target="../media/image110.png"/><Relationship Id="rId103" Type="http://schemas.openxmlformats.org/officeDocument/2006/relationships/image" Target="../media/image154.png"/><Relationship Id="rId108" Type="http://schemas.openxmlformats.org/officeDocument/2006/relationships/image" Target="../media/image159.png"/><Relationship Id="rId54" Type="http://schemas.openxmlformats.org/officeDocument/2006/relationships/image" Target="../media/image105.png"/><Relationship Id="rId70" Type="http://schemas.openxmlformats.org/officeDocument/2006/relationships/image" Target="../media/image121.png"/><Relationship Id="rId75" Type="http://schemas.openxmlformats.org/officeDocument/2006/relationships/image" Target="../media/image126.png"/><Relationship Id="rId91" Type="http://schemas.openxmlformats.org/officeDocument/2006/relationships/image" Target="../media/image142.png"/><Relationship Id="rId96" Type="http://schemas.openxmlformats.org/officeDocument/2006/relationships/image" Target="../media/image1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36" Type="http://schemas.openxmlformats.org/officeDocument/2006/relationships/image" Target="../media/image87.png"/><Relationship Id="rId49" Type="http://schemas.openxmlformats.org/officeDocument/2006/relationships/image" Target="../media/image100.png"/><Relationship Id="rId57" Type="http://schemas.openxmlformats.org/officeDocument/2006/relationships/image" Target="../media/image108.png"/><Relationship Id="rId106" Type="http://schemas.openxmlformats.org/officeDocument/2006/relationships/image" Target="../media/image157.png"/><Relationship Id="rId10" Type="http://schemas.openxmlformats.org/officeDocument/2006/relationships/image" Target="../media/image61.png"/><Relationship Id="rId31" Type="http://schemas.openxmlformats.org/officeDocument/2006/relationships/image" Target="../media/image82.png"/><Relationship Id="rId44" Type="http://schemas.openxmlformats.org/officeDocument/2006/relationships/image" Target="../media/image95.png"/><Relationship Id="rId52" Type="http://schemas.openxmlformats.org/officeDocument/2006/relationships/image" Target="../media/image103.png"/><Relationship Id="rId60" Type="http://schemas.openxmlformats.org/officeDocument/2006/relationships/image" Target="../media/image111.png"/><Relationship Id="rId65" Type="http://schemas.openxmlformats.org/officeDocument/2006/relationships/image" Target="../media/image116.png"/><Relationship Id="rId73" Type="http://schemas.openxmlformats.org/officeDocument/2006/relationships/image" Target="../media/image124.png"/><Relationship Id="rId78" Type="http://schemas.openxmlformats.org/officeDocument/2006/relationships/image" Target="../media/image129.png"/><Relationship Id="rId81" Type="http://schemas.openxmlformats.org/officeDocument/2006/relationships/image" Target="../media/image132.png"/><Relationship Id="rId86" Type="http://schemas.openxmlformats.org/officeDocument/2006/relationships/image" Target="../media/image137.png"/><Relationship Id="rId94" Type="http://schemas.openxmlformats.org/officeDocument/2006/relationships/image" Target="../media/image145.png"/><Relationship Id="rId99" Type="http://schemas.openxmlformats.org/officeDocument/2006/relationships/image" Target="../media/image150.png"/><Relationship Id="rId101" Type="http://schemas.openxmlformats.org/officeDocument/2006/relationships/image" Target="../media/image152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9" Type="http://schemas.openxmlformats.org/officeDocument/2006/relationships/image" Target="../media/image90.png"/><Relationship Id="rId109" Type="http://schemas.openxmlformats.org/officeDocument/2006/relationships/image" Target="../media/image160.png"/><Relationship Id="rId34" Type="http://schemas.openxmlformats.org/officeDocument/2006/relationships/image" Target="../media/image85.png"/><Relationship Id="rId50" Type="http://schemas.openxmlformats.org/officeDocument/2006/relationships/image" Target="../media/image101.png"/><Relationship Id="rId55" Type="http://schemas.openxmlformats.org/officeDocument/2006/relationships/image" Target="../media/image106.png"/><Relationship Id="rId76" Type="http://schemas.openxmlformats.org/officeDocument/2006/relationships/image" Target="../media/image127.png"/><Relationship Id="rId97" Type="http://schemas.openxmlformats.org/officeDocument/2006/relationships/image" Target="../media/image148.png"/><Relationship Id="rId104" Type="http://schemas.openxmlformats.org/officeDocument/2006/relationships/image" Target="../media/image155.png"/><Relationship Id="rId7" Type="http://schemas.openxmlformats.org/officeDocument/2006/relationships/image" Target="../media/image58.png"/><Relationship Id="rId71" Type="http://schemas.openxmlformats.org/officeDocument/2006/relationships/image" Target="../media/image122.png"/><Relationship Id="rId92" Type="http://schemas.openxmlformats.org/officeDocument/2006/relationships/image" Target="../media/image143.png"/><Relationship Id="rId2" Type="http://schemas.openxmlformats.org/officeDocument/2006/relationships/image" Target="../media/image53.png"/><Relationship Id="rId29" Type="http://schemas.openxmlformats.org/officeDocument/2006/relationships/image" Target="../media/image80.png"/><Relationship Id="rId24" Type="http://schemas.openxmlformats.org/officeDocument/2006/relationships/image" Target="../media/image75.png"/><Relationship Id="rId40" Type="http://schemas.openxmlformats.org/officeDocument/2006/relationships/image" Target="../media/image91.png"/><Relationship Id="rId45" Type="http://schemas.openxmlformats.org/officeDocument/2006/relationships/image" Target="../media/image96.png"/><Relationship Id="rId66" Type="http://schemas.openxmlformats.org/officeDocument/2006/relationships/image" Target="../media/image117.png"/><Relationship Id="rId87" Type="http://schemas.openxmlformats.org/officeDocument/2006/relationships/image" Target="../media/image138.png"/><Relationship Id="rId110" Type="http://schemas.openxmlformats.org/officeDocument/2006/relationships/image" Target="../media/image161.png"/><Relationship Id="rId61" Type="http://schemas.openxmlformats.org/officeDocument/2006/relationships/image" Target="../media/image112.png"/><Relationship Id="rId82" Type="http://schemas.openxmlformats.org/officeDocument/2006/relationships/image" Target="../media/image133.png"/><Relationship Id="rId19" Type="http://schemas.openxmlformats.org/officeDocument/2006/relationships/image" Target="../media/image70.png"/><Relationship Id="rId14" Type="http://schemas.openxmlformats.org/officeDocument/2006/relationships/image" Target="../media/image65.png"/><Relationship Id="rId30" Type="http://schemas.openxmlformats.org/officeDocument/2006/relationships/image" Target="../media/image81.png"/><Relationship Id="rId35" Type="http://schemas.openxmlformats.org/officeDocument/2006/relationships/image" Target="../media/image86.png"/><Relationship Id="rId56" Type="http://schemas.openxmlformats.org/officeDocument/2006/relationships/image" Target="../media/image107.png"/><Relationship Id="rId77" Type="http://schemas.openxmlformats.org/officeDocument/2006/relationships/image" Target="../media/image128.png"/><Relationship Id="rId100" Type="http://schemas.openxmlformats.org/officeDocument/2006/relationships/image" Target="../media/image151.png"/><Relationship Id="rId105" Type="http://schemas.openxmlformats.org/officeDocument/2006/relationships/image" Target="../media/image156.png"/><Relationship Id="rId8" Type="http://schemas.openxmlformats.org/officeDocument/2006/relationships/image" Target="../media/image59.png"/><Relationship Id="rId51" Type="http://schemas.openxmlformats.org/officeDocument/2006/relationships/image" Target="../media/image102.png"/><Relationship Id="rId72" Type="http://schemas.openxmlformats.org/officeDocument/2006/relationships/image" Target="../media/image123.png"/><Relationship Id="rId93" Type="http://schemas.openxmlformats.org/officeDocument/2006/relationships/image" Target="../media/image144.png"/><Relationship Id="rId98" Type="http://schemas.openxmlformats.org/officeDocument/2006/relationships/image" Target="../media/image149.png"/><Relationship Id="rId3" Type="http://schemas.openxmlformats.org/officeDocument/2006/relationships/image" Target="../media/image54.png"/><Relationship Id="rId25" Type="http://schemas.openxmlformats.org/officeDocument/2006/relationships/image" Target="../media/image76.png"/><Relationship Id="rId46" Type="http://schemas.openxmlformats.org/officeDocument/2006/relationships/image" Target="../media/image97.png"/><Relationship Id="rId67" Type="http://schemas.openxmlformats.org/officeDocument/2006/relationships/image" Target="../media/image118.png"/><Relationship Id="rId20" Type="http://schemas.openxmlformats.org/officeDocument/2006/relationships/image" Target="../media/image71.png"/><Relationship Id="rId41" Type="http://schemas.openxmlformats.org/officeDocument/2006/relationships/image" Target="../media/image92.png"/><Relationship Id="rId62" Type="http://schemas.openxmlformats.org/officeDocument/2006/relationships/image" Target="../media/image113.png"/><Relationship Id="rId83" Type="http://schemas.openxmlformats.org/officeDocument/2006/relationships/image" Target="../media/image134.png"/><Relationship Id="rId88" Type="http://schemas.openxmlformats.org/officeDocument/2006/relationships/image" Target="../media/image139.png"/><Relationship Id="rId111" Type="http://schemas.openxmlformats.org/officeDocument/2006/relationships/image" Target="../media/image162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5.png"/><Relationship Id="rId21" Type="http://schemas.openxmlformats.org/officeDocument/2006/relationships/image" Target="../media/image71.png"/><Relationship Id="rId42" Type="http://schemas.openxmlformats.org/officeDocument/2006/relationships/image" Target="../media/image91.png"/><Relationship Id="rId47" Type="http://schemas.openxmlformats.org/officeDocument/2006/relationships/image" Target="../media/image96.png"/><Relationship Id="rId63" Type="http://schemas.openxmlformats.org/officeDocument/2006/relationships/image" Target="../media/image112.png"/><Relationship Id="rId68" Type="http://schemas.openxmlformats.org/officeDocument/2006/relationships/image" Target="../media/image117.png"/><Relationship Id="rId84" Type="http://schemas.openxmlformats.org/officeDocument/2006/relationships/image" Target="../media/image133.png"/><Relationship Id="rId89" Type="http://schemas.openxmlformats.org/officeDocument/2006/relationships/image" Target="../media/image138.png"/><Relationship Id="rId112" Type="http://schemas.openxmlformats.org/officeDocument/2006/relationships/image" Target="../media/image161.png"/><Relationship Id="rId16" Type="http://schemas.openxmlformats.org/officeDocument/2006/relationships/image" Target="../media/image65.png"/><Relationship Id="rId107" Type="http://schemas.openxmlformats.org/officeDocument/2006/relationships/image" Target="../media/image156.png"/><Relationship Id="rId11" Type="http://schemas.openxmlformats.org/officeDocument/2006/relationships/image" Target="../media/image60.png"/><Relationship Id="rId32" Type="http://schemas.openxmlformats.org/officeDocument/2006/relationships/image" Target="../media/image81.png"/><Relationship Id="rId37" Type="http://schemas.openxmlformats.org/officeDocument/2006/relationships/image" Target="../media/image86.png"/><Relationship Id="rId53" Type="http://schemas.openxmlformats.org/officeDocument/2006/relationships/image" Target="../media/image102.png"/><Relationship Id="rId58" Type="http://schemas.openxmlformats.org/officeDocument/2006/relationships/image" Target="../media/image107.png"/><Relationship Id="rId74" Type="http://schemas.openxmlformats.org/officeDocument/2006/relationships/image" Target="../media/image123.png"/><Relationship Id="rId79" Type="http://schemas.openxmlformats.org/officeDocument/2006/relationships/image" Target="../media/image128.png"/><Relationship Id="rId102" Type="http://schemas.openxmlformats.org/officeDocument/2006/relationships/image" Target="../media/image151.png"/><Relationship Id="rId5" Type="http://schemas.openxmlformats.org/officeDocument/2006/relationships/image" Target="../media/image54.png"/><Relationship Id="rId90" Type="http://schemas.openxmlformats.org/officeDocument/2006/relationships/image" Target="../media/image139.png"/><Relationship Id="rId95" Type="http://schemas.openxmlformats.org/officeDocument/2006/relationships/image" Target="../media/image144.png"/><Relationship Id="rId22" Type="http://schemas.openxmlformats.org/officeDocument/2006/relationships/image" Target="../media/image70.png"/><Relationship Id="rId27" Type="http://schemas.openxmlformats.org/officeDocument/2006/relationships/image" Target="../media/image76.png"/><Relationship Id="rId43" Type="http://schemas.openxmlformats.org/officeDocument/2006/relationships/image" Target="../media/image92.png"/><Relationship Id="rId48" Type="http://schemas.openxmlformats.org/officeDocument/2006/relationships/image" Target="../media/image97.png"/><Relationship Id="rId64" Type="http://schemas.openxmlformats.org/officeDocument/2006/relationships/image" Target="../media/image113.png"/><Relationship Id="rId69" Type="http://schemas.openxmlformats.org/officeDocument/2006/relationships/image" Target="../media/image118.png"/><Relationship Id="rId113" Type="http://schemas.openxmlformats.org/officeDocument/2006/relationships/image" Target="../media/image162.png"/><Relationship Id="rId80" Type="http://schemas.openxmlformats.org/officeDocument/2006/relationships/image" Target="../media/image129.png"/><Relationship Id="rId85" Type="http://schemas.openxmlformats.org/officeDocument/2006/relationships/image" Target="../media/image134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33" Type="http://schemas.openxmlformats.org/officeDocument/2006/relationships/image" Target="../media/image82.png"/><Relationship Id="rId38" Type="http://schemas.openxmlformats.org/officeDocument/2006/relationships/image" Target="../media/image87.png"/><Relationship Id="rId59" Type="http://schemas.openxmlformats.org/officeDocument/2006/relationships/image" Target="../media/image108.png"/><Relationship Id="rId103" Type="http://schemas.openxmlformats.org/officeDocument/2006/relationships/image" Target="../media/image152.png"/><Relationship Id="rId108" Type="http://schemas.openxmlformats.org/officeDocument/2006/relationships/image" Target="../media/image157.png"/><Relationship Id="rId54" Type="http://schemas.openxmlformats.org/officeDocument/2006/relationships/image" Target="../media/image103.png"/><Relationship Id="rId70" Type="http://schemas.openxmlformats.org/officeDocument/2006/relationships/image" Target="../media/image119.png"/><Relationship Id="rId75" Type="http://schemas.openxmlformats.org/officeDocument/2006/relationships/image" Target="../media/image124.png"/><Relationship Id="rId91" Type="http://schemas.openxmlformats.org/officeDocument/2006/relationships/image" Target="../media/image140.png"/><Relationship Id="rId96" Type="http://schemas.openxmlformats.org/officeDocument/2006/relationships/image" Target="../media/image1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36" Type="http://schemas.openxmlformats.org/officeDocument/2006/relationships/image" Target="../media/image85.png"/><Relationship Id="rId49" Type="http://schemas.openxmlformats.org/officeDocument/2006/relationships/image" Target="../media/image98.png"/><Relationship Id="rId57" Type="http://schemas.openxmlformats.org/officeDocument/2006/relationships/image" Target="../media/image106.png"/><Relationship Id="rId106" Type="http://schemas.openxmlformats.org/officeDocument/2006/relationships/image" Target="../media/image155.png"/><Relationship Id="rId10" Type="http://schemas.openxmlformats.org/officeDocument/2006/relationships/image" Target="../media/image59.png"/><Relationship Id="rId31" Type="http://schemas.openxmlformats.org/officeDocument/2006/relationships/image" Target="../media/image80.png"/><Relationship Id="rId44" Type="http://schemas.openxmlformats.org/officeDocument/2006/relationships/image" Target="../media/image93.png"/><Relationship Id="rId52" Type="http://schemas.openxmlformats.org/officeDocument/2006/relationships/image" Target="../media/image101.png"/><Relationship Id="rId60" Type="http://schemas.openxmlformats.org/officeDocument/2006/relationships/image" Target="../media/image109.png"/><Relationship Id="rId65" Type="http://schemas.openxmlformats.org/officeDocument/2006/relationships/image" Target="../media/image114.png"/><Relationship Id="rId73" Type="http://schemas.openxmlformats.org/officeDocument/2006/relationships/image" Target="../media/image122.png"/><Relationship Id="rId78" Type="http://schemas.openxmlformats.org/officeDocument/2006/relationships/image" Target="../media/image127.png"/><Relationship Id="rId81" Type="http://schemas.openxmlformats.org/officeDocument/2006/relationships/image" Target="../media/image130.png"/><Relationship Id="rId86" Type="http://schemas.openxmlformats.org/officeDocument/2006/relationships/image" Target="../media/image135.png"/><Relationship Id="rId94" Type="http://schemas.openxmlformats.org/officeDocument/2006/relationships/image" Target="../media/image143.png"/><Relationship Id="rId99" Type="http://schemas.openxmlformats.org/officeDocument/2006/relationships/image" Target="../media/image148.png"/><Relationship Id="rId101" Type="http://schemas.openxmlformats.org/officeDocument/2006/relationships/image" Target="../media/image150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9" Type="http://schemas.openxmlformats.org/officeDocument/2006/relationships/image" Target="../media/image88.png"/><Relationship Id="rId109" Type="http://schemas.openxmlformats.org/officeDocument/2006/relationships/image" Target="../media/image158.png"/><Relationship Id="rId34" Type="http://schemas.openxmlformats.org/officeDocument/2006/relationships/image" Target="../media/image83.png"/><Relationship Id="rId50" Type="http://schemas.openxmlformats.org/officeDocument/2006/relationships/image" Target="../media/image99.png"/><Relationship Id="rId55" Type="http://schemas.openxmlformats.org/officeDocument/2006/relationships/image" Target="../media/image104.png"/><Relationship Id="rId76" Type="http://schemas.openxmlformats.org/officeDocument/2006/relationships/image" Target="../media/image125.png"/><Relationship Id="rId97" Type="http://schemas.openxmlformats.org/officeDocument/2006/relationships/image" Target="../media/image146.png"/><Relationship Id="rId104" Type="http://schemas.openxmlformats.org/officeDocument/2006/relationships/image" Target="../media/image153.png"/><Relationship Id="rId7" Type="http://schemas.openxmlformats.org/officeDocument/2006/relationships/image" Target="../media/image56.png"/><Relationship Id="rId71" Type="http://schemas.openxmlformats.org/officeDocument/2006/relationships/image" Target="../media/image120.png"/><Relationship Id="rId92" Type="http://schemas.openxmlformats.org/officeDocument/2006/relationships/image" Target="../media/image141.png"/><Relationship Id="rId2" Type="http://schemas.openxmlformats.org/officeDocument/2006/relationships/image" Target="../media/image163.png"/><Relationship Id="rId29" Type="http://schemas.openxmlformats.org/officeDocument/2006/relationships/image" Target="../media/image78.png"/><Relationship Id="rId24" Type="http://schemas.openxmlformats.org/officeDocument/2006/relationships/image" Target="../media/image73.png"/><Relationship Id="rId40" Type="http://schemas.openxmlformats.org/officeDocument/2006/relationships/image" Target="../media/image89.png"/><Relationship Id="rId45" Type="http://schemas.openxmlformats.org/officeDocument/2006/relationships/image" Target="../media/image94.png"/><Relationship Id="rId66" Type="http://schemas.openxmlformats.org/officeDocument/2006/relationships/image" Target="../media/image116.png"/><Relationship Id="rId87" Type="http://schemas.openxmlformats.org/officeDocument/2006/relationships/image" Target="../media/image136.png"/><Relationship Id="rId110" Type="http://schemas.openxmlformats.org/officeDocument/2006/relationships/image" Target="../media/image159.png"/><Relationship Id="rId61" Type="http://schemas.openxmlformats.org/officeDocument/2006/relationships/image" Target="../media/image110.png"/><Relationship Id="rId82" Type="http://schemas.openxmlformats.org/officeDocument/2006/relationships/image" Target="../media/image131.png"/><Relationship Id="rId19" Type="http://schemas.openxmlformats.org/officeDocument/2006/relationships/image" Target="../media/image68.png"/><Relationship Id="rId14" Type="http://schemas.openxmlformats.org/officeDocument/2006/relationships/image" Target="../media/image63.png"/><Relationship Id="rId30" Type="http://schemas.openxmlformats.org/officeDocument/2006/relationships/image" Target="../media/image79.png"/><Relationship Id="rId35" Type="http://schemas.openxmlformats.org/officeDocument/2006/relationships/image" Target="../media/image84.png"/><Relationship Id="rId56" Type="http://schemas.openxmlformats.org/officeDocument/2006/relationships/image" Target="../media/image105.png"/><Relationship Id="rId77" Type="http://schemas.openxmlformats.org/officeDocument/2006/relationships/image" Target="../media/image126.png"/><Relationship Id="rId100" Type="http://schemas.openxmlformats.org/officeDocument/2006/relationships/image" Target="../media/image149.png"/><Relationship Id="rId105" Type="http://schemas.openxmlformats.org/officeDocument/2006/relationships/image" Target="../media/image154.png"/><Relationship Id="rId8" Type="http://schemas.openxmlformats.org/officeDocument/2006/relationships/image" Target="../media/image57.png"/><Relationship Id="rId51" Type="http://schemas.openxmlformats.org/officeDocument/2006/relationships/image" Target="../media/image100.png"/><Relationship Id="rId72" Type="http://schemas.openxmlformats.org/officeDocument/2006/relationships/image" Target="../media/image121.png"/><Relationship Id="rId93" Type="http://schemas.openxmlformats.org/officeDocument/2006/relationships/image" Target="../media/image142.png"/><Relationship Id="rId98" Type="http://schemas.openxmlformats.org/officeDocument/2006/relationships/image" Target="../media/image147.png"/><Relationship Id="rId3" Type="http://schemas.openxmlformats.org/officeDocument/2006/relationships/image" Target="../media/image1.png"/><Relationship Id="rId25" Type="http://schemas.openxmlformats.org/officeDocument/2006/relationships/image" Target="../media/image74.png"/><Relationship Id="rId46" Type="http://schemas.openxmlformats.org/officeDocument/2006/relationships/image" Target="../media/image95.png"/><Relationship Id="rId67" Type="http://schemas.openxmlformats.org/officeDocument/2006/relationships/image" Target="../media/image115.png"/><Relationship Id="rId20" Type="http://schemas.openxmlformats.org/officeDocument/2006/relationships/image" Target="../media/image69.png"/><Relationship Id="rId41" Type="http://schemas.openxmlformats.org/officeDocument/2006/relationships/image" Target="../media/image90.png"/><Relationship Id="rId62" Type="http://schemas.openxmlformats.org/officeDocument/2006/relationships/image" Target="../media/image111.png"/><Relationship Id="rId83" Type="http://schemas.openxmlformats.org/officeDocument/2006/relationships/image" Target="../media/image132.png"/><Relationship Id="rId88" Type="http://schemas.openxmlformats.org/officeDocument/2006/relationships/image" Target="../media/image137.png"/><Relationship Id="rId111" Type="http://schemas.openxmlformats.org/officeDocument/2006/relationships/image" Target="../media/image160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7.png"/><Relationship Id="rId21" Type="http://schemas.openxmlformats.org/officeDocument/2006/relationships/image" Target="../media/image72.png"/><Relationship Id="rId42" Type="http://schemas.openxmlformats.org/officeDocument/2006/relationships/image" Target="../media/image93.png"/><Relationship Id="rId47" Type="http://schemas.openxmlformats.org/officeDocument/2006/relationships/image" Target="../media/image98.png"/><Relationship Id="rId63" Type="http://schemas.openxmlformats.org/officeDocument/2006/relationships/image" Target="../media/image114.png"/><Relationship Id="rId68" Type="http://schemas.openxmlformats.org/officeDocument/2006/relationships/image" Target="../media/image119.png"/><Relationship Id="rId84" Type="http://schemas.openxmlformats.org/officeDocument/2006/relationships/image" Target="../media/image135.png"/><Relationship Id="rId89" Type="http://schemas.openxmlformats.org/officeDocument/2006/relationships/image" Target="../media/image140.png"/><Relationship Id="rId16" Type="http://schemas.openxmlformats.org/officeDocument/2006/relationships/image" Target="../media/image67.png"/><Relationship Id="rId107" Type="http://schemas.openxmlformats.org/officeDocument/2006/relationships/image" Target="../media/image158.png"/><Relationship Id="rId11" Type="http://schemas.openxmlformats.org/officeDocument/2006/relationships/image" Target="../media/image62.png"/><Relationship Id="rId32" Type="http://schemas.openxmlformats.org/officeDocument/2006/relationships/image" Target="../media/image83.png"/><Relationship Id="rId37" Type="http://schemas.openxmlformats.org/officeDocument/2006/relationships/image" Target="../media/image88.png"/><Relationship Id="rId53" Type="http://schemas.openxmlformats.org/officeDocument/2006/relationships/image" Target="../media/image104.png"/><Relationship Id="rId58" Type="http://schemas.openxmlformats.org/officeDocument/2006/relationships/image" Target="../media/image109.png"/><Relationship Id="rId74" Type="http://schemas.openxmlformats.org/officeDocument/2006/relationships/image" Target="../media/image125.png"/><Relationship Id="rId79" Type="http://schemas.openxmlformats.org/officeDocument/2006/relationships/image" Target="../media/image130.png"/><Relationship Id="rId102" Type="http://schemas.openxmlformats.org/officeDocument/2006/relationships/image" Target="../media/image153.png"/><Relationship Id="rId5" Type="http://schemas.openxmlformats.org/officeDocument/2006/relationships/image" Target="../media/image56.png"/><Relationship Id="rId90" Type="http://schemas.openxmlformats.org/officeDocument/2006/relationships/image" Target="../media/image141.png"/><Relationship Id="rId95" Type="http://schemas.openxmlformats.org/officeDocument/2006/relationships/image" Target="../media/image146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43" Type="http://schemas.openxmlformats.org/officeDocument/2006/relationships/image" Target="../media/image94.png"/><Relationship Id="rId48" Type="http://schemas.openxmlformats.org/officeDocument/2006/relationships/image" Target="../media/image99.png"/><Relationship Id="rId64" Type="http://schemas.openxmlformats.org/officeDocument/2006/relationships/image" Target="../media/image115.png"/><Relationship Id="rId69" Type="http://schemas.openxmlformats.org/officeDocument/2006/relationships/image" Target="../media/image120.png"/><Relationship Id="rId80" Type="http://schemas.openxmlformats.org/officeDocument/2006/relationships/image" Target="../media/image131.png"/><Relationship Id="rId85" Type="http://schemas.openxmlformats.org/officeDocument/2006/relationships/image" Target="../media/image136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33" Type="http://schemas.openxmlformats.org/officeDocument/2006/relationships/image" Target="../media/image84.png"/><Relationship Id="rId38" Type="http://schemas.openxmlformats.org/officeDocument/2006/relationships/image" Target="../media/image89.png"/><Relationship Id="rId59" Type="http://schemas.openxmlformats.org/officeDocument/2006/relationships/image" Target="../media/image110.png"/><Relationship Id="rId103" Type="http://schemas.openxmlformats.org/officeDocument/2006/relationships/image" Target="../media/image154.png"/><Relationship Id="rId108" Type="http://schemas.openxmlformats.org/officeDocument/2006/relationships/image" Target="../media/image159.png"/><Relationship Id="rId54" Type="http://schemas.openxmlformats.org/officeDocument/2006/relationships/image" Target="../media/image105.png"/><Relationship Id="rId70" Type="http://schemas.openxmlformats.org/officeDocument/2006/relationships/image" Target="../media/image121.png"/><Relationship Id="rId75" Type="http://schemas.openxmlformats.org/officeDocument/2006/relationships/image" Target="../media/image126.png"/><Relationship Id="rId91" Type="http://schemas.openxmlformats.org/officeDocument/2006/relationships/image" Target="../media/image142.png"/><Relationship Id="rId96" Type="http://schemas.openxmlformats.org/officeDocument/2006/relationships/image" Target="../media/image1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36" Type="http://schemas.openxmlformats.org/officeDocument/2006/relationships/image" Target="../media/image87.png"/><Relationship Id="rId49" Type="http://schemas.openxmlformats.org/officeDocument/2006/relationships/image" Target="../media/image100.png"/><Relationship Id="rId57" Type="http://schemas.openxmlformats.org/officeDocument/2006/relationships/image" Target="../media/image108.png"/><Relationship Id="rId106" Type="http://schemas.openxmlformats.org/officeDocument/2006/relationships/image" Target="../media/image157.png"/><Relationship Id="rId10" Type="http://schemas.openxmlformats.org/officeDocument/2006/relationships/image" Target="../media/image61.png"/><Relationship Id="rId31" Type="http://schemas.openxmlformats.org/officeDocument/2006/relationships/image" Target="../media/image82.png"/><Relationship Id="rId44" Type="http://schemas.openxmlformats.org/officeDocument/2006/relationships/image" Target="../media/image95.png"/><Relationship Id="rId52" Type="http://schemas.openxmlformats.org/officeDocument/2006/relationships/image" Target="../media/image103.png"/><Relationship Id="rId60" Type="http://schemas.openxmlformats.org/officeDocument/2006/relationships/image" Target="../media/image111.png"/><Relationship Id="rId65" Type="http://schemas.openxmlformats.org/officeDocument/2006/relationships/image" Target="../media/image116.png"/><Relationship Id="rId73" Type="http://schemas.openxmlformats.org/officeDocument/2006/relationships/image" Target="../media/image124.png"/><Relationship Id="rId78" Type="http://schemas.openxmlformats.org/officeDocument/2006/relationships/image" Target="../media/image129.png"/><Relationship Id="rId81" Type="http://schemas.openxmlformats.org/officeDocument/2006/relationships/image" Target="../media/image132.png"/><Relationship Id="rId86" Type="http://schemas.openxmlformats.org/officeDocument/2006/relationships/image" Target="../media/image137.png"/><Relationship Id="rId94" Type="http://schemas.openxmlformats.org/officeDocument/2006/relationships/image" Target="../media/image145.png"/><Relationship Id="rId99" Type="http://schemas.openxmlformats.org/officeDocument/2006/relationships/image" Target="../media/image150.png"/><Relationship Id="rId101" Type="http://schemas.openxmlformats.org/officeDocument/2006/relationships/image" Target="../media/image152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9" Type="http://schemas.openxmlformats.org/officeDocument/2006/relationships/image" Target="../media/image90.png"/><Relationship Id="rId109" Type="http://schemas.openxmlformats.org/officeDocument/2006/relationships/image" Target="../media/image160.png"/><Relationship Id="rId34" Type="http://schemas.openxmlformats.org/officeDocument/2006/relationships/image" Target="../media/image85.png"/><Relationship Id="rId50" Type="http://schemas.openxmlformats.org/officeDocument/2006/relationships/image" Target="../media/image101.png"/><Relationship Id="rId55" Type="http://schemas.openxmlformats.org/officeDocument/2006/relationships/image" Target="../media/image106.png"/><Relationship Id="rId76" Type="http://schemas.openxmlformats.org/officeDocument/2006/relationships/image" Target="../media/image127.png"/><Relationship Id="rId97" Type="http://schemas.openxmlformats.org/officeDocument/2006/relationships/image" Target="../media/image148.png"/><Relationship Id="rId104" Type="http://schemas.openxmlformats.org/officeDocument/2006/relationships/image" Target="../media/image155.png"/><Relationship Id="rId7" Type="http://schemas.openxmlformats.org/officeDocument/2006/relationships/image" Target="../media/image58.png"/><Relationship Id="rId71" Type="http://schemas.openxmlformats.org/officeDocument/2006/relationships/image" Target="../media/image122.png"/><Relationship Id="rId92" Type="http://schemas.openxmlformats.org/officeDocument/2006/relationships/image" Target="../media/image143.png"/><Relationship Id="rId2" Type="http://schemas.openxmlformats.org/officeDocument/2006/relationships/image" Target="../media/image53.png"/><Relationship Id="rId29" Type="http://schemas.openxmlformats.org/officeDocument/2006/relationships/image" Target="../media/image80.png"/><Relationship Id="rId24" Type="http://schemas.openxmlformats.org/officeDocument/2006/relationships/image" Target="../media/image75.png"/><Relationship Id="rId40" Type="http://schemas.openxmlformats.org/officeDocument/2006/relationships/image" Target="../media/image91.png"/><Relationship Id="rId45" Type="http://schemas.openxmlformats.org/officeDocument/2006/relationships/image" Target="../media/image96.png"/><Relationship Id="rId66" Type="http://schemas.openxmlformats.org/officeDocument/2006/relationships/image" Target="../media/image117.png"/><Relationship Id="rId87" Type="http://schemas.openxmlformats.org/officeDocument/2006/relationships/image" Target="../media/image138.png"/><Relationship Id="rId110" Type="http://schemas.openxmlformats.org/officeDocument/2006/relationships/image" Target="../media/image161.png"/><Relationship Id="rId61" Type="http://schemas.openxmlformats.org/officeDocument/2006/relationships/image" Target="../media/image112.png"/><Relationship Id="rId82" Type="http://schemas.openxmlformats.org/officeDocument/2006/relationships/image" Target="../media/image133.png"/><Relationship Id="rId19" Type="http://schemas.openxmlformats.org/officeDocument/2006/relationships/image" Target="../media/image70.png"/><Relationship Id="rId14" Type="http://schemas.openxmlformats.org/officeDocument/2006/relationships/image" Target="../media/image65.png"/><Relationship Id="rId30" Type="http://schemas.openxmlformats.org/officeDocument/2006/relationships/image" Target="../media/image81.png"/><Relationship Id="rId35" Type="http://schemas.openxmlformats.org/officeDocument/2006/relationships/image" Target="../media/image86.png"/><Relationship Id="rId56" Type="http://schemas.openxmlformats.org/officeDocument/2006/relationships/image" Target="../media/image107.png"/><Relationship Id="rId77" Type="http://schemas.openxmlformats.org/officeDocument/2006/relationships/image" Target="../media/image128.png"/><Relationship Id="rId100" Type="http://schemas.openxmlformats.org/officeDocument/2006/relationships/image" Target="../media/image151.png"/><Relationship Id="rId105" Type="http://schemas.openxmlformats.org/officeDocument/2006/relationships/image" Target="../media/image156.png"/><Relationship Id="rId8" Type="http://schemas.openxmlformats.org/officeDocument/2006/relationships/image" Target="../media/image59.png"/><Relationship Id="rId51" Type="http://schemas.openxmlformats.org/officeDocument/2006/relationships/image" Target="../media/image102.png"/><Relationship Id="rId72" Type="http://schemas.openxmlformats.org/officeDocument/2006/relationships/image" Target="../media/image123.png"/><Relationship Id="rId93" Type="http://schemas.openxmlformats.org/officeDocument/2006/relationships/image" Target="../media/image144.png"/><Relationship Id="rId98" Type="http://schemas.openxmlformats.org/officeDocument/2006/relationships/image" Target="../media/image149.png"/><Relationship Id="rId3" Type="http://schemas.openxmlformats.org/officeDocument/2006/relationships/image" Target="../media/image54.png"/><Relationship Id="rId25" Type="http://schemas.openxmlformats.org/officeDocument/2006/relationships/image" Target="../media/image76.png"/><Relationship Id="rId46" Type="http://schemas.openxmlformats.org/officeDocument/2006/relationships/image" Target="../media/image97.png"/><Relationship Id="rId67" Type="http://schemas.openxmlformats.org/officeDocument/2006/relationships/image" Target="../media/image118.png"/><Relationship Id="rId20" Type="http://schemas.openxmlformats.org/officeDocument/2006/relationships/image" Target="../media/image71.png"/><Relationship Id="rId41" Type="http://schemas.openxmlformats.org/officeDocument/2006/relationships/image" Target="../media/image92.png"/><Relationship Id="rId62" Type="http://schemas.openxmlformats.org/officeDocument/2006/relationships/image" Target="../media/image113.png"/><Relationship Id="rId83" Type="http://schemas.openxmlformats.org/officeDocument/2006/relationships/image" Target="../media/image134.png"/><Relationship Id="rId88" Type="http://schemas.openxmlformats.org/officeDocument/2006/relationships/image" Target="../media/image139.png"/><Relationship Id="rId111" Type="http://schemas.openxmlformats.org/officeDocument/2006/relationships/image" Target="../media/image162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7.png"/><Relationship Id="rId21" Type="http://schemas.openxmlformats.org/officeDocument/2006/relationships/image" Target="../media/image72.png"/><Relationship Id="rId42" Type="http://schemas.openxmlformats.org/officeDocument/2006/relationships/image" Target="../media/image93.png"/><Relationship Id="rId47" Type="http://schemas.openxmlformats.org/officeDocument/2006/relationships/image" Target="../media/image98.png"/><Relationship Id="rId63" Type="http://schemas.openxmlformats.org/officeDocument/2006/relationships/image" Target="../media/image114.png"/><Relationship Id="rId68" Type="http://schemas.openxmlformats.org/officeDocument/2006/relationships/image" Target="../media/image119.png"/><Relationship Id="rId84" Type="http://schemas.openxmlformats.org/officeDocument/2006/relationships/image" Target="../media/image135.png"/><Relationship Id="rId89" Type="http://schemas.openxmlformats.org/officeDocument/2006/relationships/image" Target="../media/image140.png"/><Relationship Id="rId16" Type="http://schemas.openxmlformats.org/officeDocument/2006/relationships/image" Target="../media/image67.png"/><Relationship Id="rId107" Type="http://schemas.openxmlformats.org/officeDocument/2006/relationships/image" Target="../media/image158.png"/><Relationship Id="rId11" Type="http://schemas.openxmlformats.org/officeDocument/2006/relationships/image" Target="../media/image62.png"/><Relationship Id="rId32" Type="http://schemas.openxmlformats.org/officeDocument/2006/relationships/image" Target="../media/image83.png"/><Relationship Id="rId37" Type="http://schemas.openxmlformats.org/officeDocument/2006/relationships/image" Target="../media/image88.png"/><Relationship Id="rId53" Type="http://schemas.openxmlformats.org/officeDocument/2006/relationships/image" Target="../media/image104.png"/><Relationship Id="rId58" Type="http://schemas.openxmlformats.org/officeDocument/2006/relationships/image" Target="../media/image109.png"/><Relationship Id="rId74" Type="http://schemas.openxmlformats.org/officeDocument/2006/relationships/image" Target="../media/image125.png"/><Relationship Id="rId79" Type="http://schemas.openxmlformats.org/officeDocument/2006/relationships/image" Target="../media/image130.png"/><Relationship Id="rId102" Type="http://schemas.openxmlformats.org/officeDocument/2006/relationships/image" Target="../media/image153.png"/><Relationship Id="rId5" Type="http://schemas.openxmlformats.org/officeDocument/2006/relationships/image" Target="../media/image56.png"/><Relationship Id="rId90" Type="http://schemas.openxmlformats.org/officeDocument/2006/relationships/image" Target="../media/image141.png"/><Relationship Id="rId95" Type="http://schemas.openxmlformats.org/officeDocument/2006/relationships/image" Target="../media/image146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43" Type="http://schemas.openxmlformats.org/officeDocument/2006/relationships/image" Target="../media/image94.png"/><Relationship Id="rId48" Type="http://schemas.openxmlformats.org/officeDocument/2006/relationships/image" Target="../media/image99.png"/><Relationship Id="rId64" Type="http://schemas.openxmlformats.org/officeDocument/2006/relationships/image" Target="../media/image115.png"/><Relationship Id="rId69" Type="http://schemas.openxmlformats.org/officeDocument/2006/relationships/image" Target="../media/image120.png"/><Relationship Id="rId80" Type="http://schemas.openxmlformats.org/officeDocument/2006/relationships/image" Target="../media/image131.png"/><Relationship Id="rId85" Type="http://schemas.openxmlformats.org/officeDocument/2006/relationships/image" Target="../media/image136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33" Type="http://schemas.openxmlformats.org/officeDocument/2006/relationships/image" Target="../media/image84.png"/><Relationship Id="rId38" Type="http://schemas.openxmlformats.org/officeDocument/2006/relationships/image" Target="../media/image89.png"/><Relationship Id="rId59" Type="http://schemas.openxmlformats.org/officeDocument/2006/relationships/image" Target="../media/image110.png"/><Relationship Id="rId103" Type="http://schemas.openxmlformats.org/officeDocument/2006/relationships/image" Target="../media/image154.png"/><Relationship Id="rId108" Type="http://schemas.openxmlformats.org/officeDocument/2006/relationships/image" Target="../media/image160.png"/><Relationship Id="rId54" Type="http://schemas.openxmlformats.org/officeDocument/2006/relationships/image" Target="../media/image105.png"/><Relationship Id="rId70" Type="http://schemas.openxmlformats.org/officeDocument/2006/relationships/image" Target="../media/image121.png"/><Relationship Id="rId75" Type="http://schemas.openxmlformats.org/officeDocument/2006/relationships/image" Target="../media/image126.png"/><Relationship Id="rId91" Type="http://schemas.openxmlformats.org/officeDocument/2006/relationships/image" Target="../media/image142.png"/><Relationship Id="rId96" Type="http://schemas.openxmlformats.org/officeDocument/2006/relationships/image" Target="../media/image1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36" Type="http://schemas.openxmlformats.org/officeDocument/2006/relationships/image" Target="../media/image87.png"/><Relationship Id="rId49" Type="http://schemas.openxmlformats.org/officeDocument/2006/relationships/image" Target="../media/image100.png"/><Relationship Id="rId57" Type="http://schemas.openxmlformats.org/officeDocument/2006/relationships/image" Target="../media/image108.png"/><Relationship Id="rId106" Type="http://schemas.openxmlformats.org/officeDocument/2006/relationships/image" Target="../media/image157.png"/><Relationship Id="rId10" Type="http://schemas.openxmlformats.org/officeDocument/2006/relationships/image" Target="../media/image61.png"/><Relationship Id="rId31" Type="http://schemas.openxmlformats.org/officeDocument/2006/relationships/image" Target="../media/image82.png"/><Relationship Id="rId44" Type="http://schemas.openxmlformats.org/officeDocument/2006/relationships/image" Target="../media/image95.png"/><Relationship Id="rId52" Type="http://schemas.openxmlformats.org/officeDocument/2006/relationships/image" Target="../media/image103.png"/><Relationship Id="rId60" Type="http://schemas.openxmlformats.org/officeDocument/2006/relationships/image" Target="../media/image111.png"/><Relationship Id="rId65" Type="http://schemas.openxmlformats.org/officeDocument/2006/relationships/image" Target="../media/image116.png"/><Relationship Id="rId73" Type="http://schemas.openxmlformats.org/officeDocument/2006/relationships/image" Target="../media/image124.png"/><Relationship Id="rId78" Type="http://schemas.openxmlformats.org/officeDocument/2006/relationships/image" Target="../media/image129.png"/><Relationship Id="rId81" Type="http://schemas.openxmlformats.org/officeDocument/2006/relationships/image" Target="../media/image132.png"/><Relationship Id="rId86" Type="http://schemas.openxmlformats.org/officeDocument/2006/relationships/image" Target="../media/image137.png"/><Relationship Id="rId94" Type="http://schemas.openxmlformats.org/officeDocument/2006/relationships/image" Target="../media/image145.png"/><Relationship Id="rId99" Type="http://schemas.openxmlformats.org/officeDocument/2006/relationships/image" Target="../media/image150.png"/><Relationship Id="rId101" Type="http://schemas.openxmlformats.org/officeDocument/2006/relationships/image" Target="../media/image152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9" Type="http://schemas.openxmlformats.org/officeDocument/2006/relationships/image" Target="../media/image90.png"/><Relationship Id="rId109" Type="http://schemas.openxmlformats.org/officeDocument/2006/relationships/image" Target="../media/image162.png"/><Relationship Id="rId34" Type="http://schemas.openxmlformats.org/officeDocument/2006/relationships/image" Target="../media/image85.png"/><Relationship Id="rId50" Type="http://schemas.openxmlformats.org/officeDocument/2006/relationships/image" Target="../media/image101.png"/><Relationship Id="rId55" Type="http://schemas.openxmlformats.org/officeDocument/2006/relationships/image" Target="../media/image106.png"/><Relationship Id="rId76" Type="http://schemas.openxmlformats.org/officeDocument/2006/relationships/image" Target="../media/image127.png"/><Relationship Id="rId97" Type="http://schemas.openxmlformats.org/officeDocument/2006/relationships/image" Target="../media/image148.png"/><Relationship Id="rId104" Type="http://schemas.openxmlformats.org/officeDocument/2006/relationships/image" Target="../media/image155.png"/><Relationship Id="rId7" Type="http://schemas.openxmlformats.org/officeDocument/2006/relationships/image" Target="../media/image58.png"/><Relationship Id="rId71" Type="http://schemas.openxmlformats.org/officeDocument/2006/relationships/image" Target="../media/image122.png"/><Relationship Id="rId92" Type="http://schemas.openxmlformats.org/officeDocument/2006/relationships/image" Target="../media/image143.png"/><Relationship Id="rId2" Type="http://schemas.openxmlformats.org/officeDocument/2006/relationships/image" Target="../media/image53.png"/><Relationship Id="rId29" Type="http://schemas.openxmlformats.org/officeDocument/2006/relationships/image" Target="../media/image80.png"/><Relationship Id="rId24" Type="http://schemas.openxmlformats.org/officeDocument/2006/relationships/image" Target="../media/image75.png"/><Relationship Id="rId40" Type="http://schemas.openxmlformats.org/officeDocument/2006/relationships/image" Target="../media/image91.png"/><Relationship Id="rId45" Type="http://schemas.openxmlformats.org/officeDocument/2006/relationships/image" Target="../media/image96.png"/><Relationship Id="rId66" Type="http://schemas.openxmlformats.org/officeDocument/2006/relationships/image" Target="../media/image117.png"/><Relationship Id="rId87" Type="http://schemas.openxmlformats.org/officeDocument/2006/relationships/image" Target="../media/image138.png"/><Relationship Id="rId110" Type="http://schemas.openxmlformats.org/officeDocument/2006/relationships/image" Target="../media/image164.png"/><Relationship Id="rId61" Type="http://schemas.openxmlformats.org/officeDocument/2006/relationships/image" Target="../media/image112.png"/><Relationship Id="rId82" Type="http://schemas.openxmlformats.org/officeDocument/2006/relationships/image" Target="../media/image133.png"/><Relationship Id="rId19" Type="http://schemas.openxmlformats.org/officeDocument/2006/relationships/image" Target="../media/image70.png"/><Relationship Id="rId14" Type="http://schemas.openxmlformats.org/officeDocument/2006/relationships/image" Target="../media/image65.png"/><Relationship Id="rId30" Type="http://schemas.openxmlformats.org/officeDocument/2006/relationships/image" Target="../media/image81.png"/><Relationship Id="rId35" Type="http://schemas.openxmlformats.org/officeDocument/2006/relationships/image" Target="../media/image86.png"/><Relationship Id="rId56" Type="http://schemas.openxmlformats.org/officeDocument/2006/relationships/image" Target="../media/image107.png"/><Relationship Id="rId77" Type="http://schemas.openxmlformats.org/officeDocument/2006/relationships/image" Target="../media/image128.png"/><Relationship Id="rId100" Type="http://schemas.openxmlformats.org/officeDocument/2006/relationships/image" Target="../media/image151.png"/><Relationship Id="rId105" Type="http://schemas.openxmlformats.org/officeDocument/2006/relationships/image" Target="../media/image156.png"/><Relationship Id="rId8" Type="http://schemas.openxmlformats.org/officeDocument/2006/relationships/image" Target="../media/image59.png"/><Relationship Id="rId51" Type="http://schemas.openxmlformats.org/officeDocument/2006/relationships/image" Target="../media/image102.png"/><Relationship Id="rId72" Type="http://schemas.openxmlformats.org/officeDocument/2006/relationships/image" Target="../media/image123.png"/><Relationship Id="rId93" Type="http://schemas.openxmlformats.org/officeDocument/2006/relationships/image" Target="../media/image144.png"/><Relationship Id="rId98" Type="http://schemas.openxmlformats.org/officeDocument/2006/relationships/image" Target="../media/image149.png"/><Relationship Id="rId3" Type="http://schemas.openxmlformats.org/officeDocument/2006/relationships/image" Target="../media/image54.png"/><Relationship Id="rId25" Type="http://schemas.openxmlformats.org/officeDocument/2006/relationships/image" Target="../media/image76.png"/><Relationship Id="rId46" Type="http://schemas.openxmlformats.org/officeDocument/2006/relationships/image" Target="../media/image97.png"/><Relationship Id="rId67" Type="http://schemas.openxmlformats.org/officeDocument/2006/relationships/image" Target="../media/image118.png"/><Relationship Id="rId20" Type="http://schemas.openxmlformats.org/officeDocument/2006/relationships/image" Target="../media/image71.png"/><Relationship Id="rId41" Type="http://schemas.openxmlformats.org/officeDocument/2006/relationships/image" Target="../media/image92.png"/><Relationship Id="rId62" Type="http://schemas.openxmlformats.org/officeDocument/2006/relationships/image" Target="../media/image113.png"/><Relationship Id="rId83" Type="http://schemas.openxmlformats.org/officeDocument/2006/relationships/image" Target="../media/image134.png"/><Relationship Id="rId88" Type="http://schemas.openxmlformats.org/officeDocument/2006/relationships/image" Target="../media/image1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26" Type="http://schemas.openxmlformats.org/officeDocument/2006/relationships/image" Target="../media/image189.png"/><Relationship Id="rId39" Type="http://schemas.openxmlformats.org/officeDocument/2006/relationships/image" Target="../media/image202.png"/><Relationship Id="rId21" Type="http://schemas.openxmlformats.org/officeDocument/2006/relationships/image" Target="../media/image184.png"/><Relationship Id="rId34" Type="http://schemas.openxmlformats.org/officeDocument/2006/relationships/image" Target="../media/image197.png"/><Relationship Id="rId42" Type="http://schemas.openxmlformats.org/officeDocument/2006/relationships/image" Target="../media/image205.png"/><Relationship Id="rId47" Type="http://schemas.openxmlformats.org/officeDocument/2006/relationships/image" Target="../media/image210.png"/><Relationship Id="rId50" Type="http://schemas.openxmlformats.org/officeDocument/2006/relationships/image" Target="../media/image213.png"/><Relationship Id="rId55" Type="http://schemas.openxmlformats.org/officeDocument/2006/relationships/image" Target="../media/image218.png"/><Relationship Id="rId63" Type="http://schemas.openxmlformats.org/officeDocument/2006/relationships/image" Target="../media/image226.png"/><Relationship Id="rId7" Type="http://schemas.openxmlformats.org/officeDocument/2006/relationships/image" Target="../media/image170.png"/><Relationship Id="rId2" Type="http://schemas.openxmlformats.org/officeDocument/2006/relationships/image" Target="../media/image165.png"/><Relationship Id="rId16" Type="http://schemas.openxmlformats.org/officeDocument/2006/relationships/image" Target="../media/image179.png"/><Relationship Id="rId29" Type="http://schemas.openxmlformats.org/officeDocument/2006/relationships/image" Target="../media/image192.png"/><Relationship Id="rId11" Type="http://schemas.openxmlformats.org/officeDocument/2006/relationships/image" Target="../media/image174.png"/><Relationship Id="rId24" Type="http://schemas.openxmlformats.org/officeDocument/2006/relationships/image" Target="../media/image187.png"/><Relationship Id="rId32" Type="http://schemas.openxmlformats.org/officeDocument/2006/relationships/image" Target="../media/image195.png"/><Relationship Id="rId37" Type="http://schemas.openxmlformats.org/officeDocument/2006/relationships/image" Target="../media/image200.png"/><Relationship Id="rId40" Type="http://schemas.openxmlformats.org/officeDocument/2006/relationships/image" Target="../media/image203.png"/><Relationship Id="rId45" Type="http://schemas.openxmlformats.org/officeDocument/2006/relationships/image" Target="../media/image208.png"/><Relationship Id="rId53" Type="http://schemas.openxmlformats.org/officeDocument/2006/relationships/image" Target="../media/image216.png"/><Relationship Id="rId58" Type="http://schemas.openxmlformats.org/officeDocument/2006/relationships/image" Target="../media/image221.png"/><Relationship Id="rId5" Type="http://schemas.openxmlformats.org/officeDocument/2006/relationships/image" Target="../media/image168.png"/><Relationship Id="rId61" Type="http://schemas.openxmlformats.org/officeDocument/2006/relationships/image" Target="../media/image224.png"/><Relationship Id="rId19" Type="http://schemas.openxmlformats.org/officeDocument/2006/relationships/image" Target="../media/image182.png"/><Relationship Id="rId14" Type="http://schemas.openxmlformats.org/officeDocument/2006/relationships/image" Target="../media/image177.png"/><Relationship Id="rId22" Type="http://schemas.openxmlformats.org/officeDocument/2006/relationships/image" Target="../media/image185.png"/><Relationship Id="rId27" Type="http://schemas.openxmlformats.org/officeDocument/2006/relationships/image" Target="../media/image190.png"/><Relationship Id="rId30" Type="http://schemas.openxmlformats.org/officeDocument/2006/relationships/image" Target="../media/image193.png"/><Relationship Id="rId35" Type="http://schemas.openxmlformats.org/officeDocument/2006/relationships/image" Target="../media/image198.png"/><Relationship Id="rId43" Type="http://schemas.openxmlformats.org/officeDocument/2006/relationships/image" Target="../media/image206.png"/><Relationship Id="rId48" Type="http://schemas.openxmlformats.org/officeDocument/2006/relationships/image" Target="../media/image211.png"/><Relationship Id="rId56" Type="http://schemas.openxmlformats.org/officeDocument/2006/relationships/image" Target="../media/image219.png"/><Relationship Id="rId8" Type="http://schemas.openxmlformats.org/officeDocument/2006/relationships/image" Target="../media/image171.png"/><Relationship Id="rId51" Type="http://schemas.openxmlformats.org/officeDocument/2006/relationships/image" Target="../media/image214.png"/><Relationship Id="rId3" Type="http://schemas.openxmlformats.org/officeDocument/2006/relationships/image" Target="../media/image166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5" Type="http://schemas.openxmlformats.org/officeDocument/2006/relationships/image" Target="../media/image188.png"/><Relationship Id="rId33" Type="http://schemas.openxmlformats.org/officeDocument/2006/relationships/image" Target="../media/image196.png"/><Relationship Id="rId38" Type="http://schemas.openxmlformats.org/officeDocument/2006/relationships/image" Target="../media/image201.png"/><Relationship Id="rId46" Type="http://schemas.openxmlformats.org/officeDocument/2006/relationships/image" Target="../media/image209.png"/><Relationship Id="rId59" Type="http://schemas.openxmlformats.org/officeDocument/2006/relationships/image" Target="../media/image222.png"/><Relationship Id="rId20" Type="http://schemas.openxmlformats.org/officeDocument/2006/relationships/image" Target="../media/image183.png"/><Relationship Id="rId41" Type="http://schemas.openxmlformats.org/officeDocument/2006/relationships/image" Target="../media/image204.png"/><Relationship Id="rId54" Type="http://schemas.openxmlformats.org/officeDocument/2006/relationships/image" Target="../media/image217.png"/><Relationship Id="rId62" Type="http://schemas.openxmlformats.org/officeDocument/2006/relationships/image" Target="../media/image2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9.png"/><Relationship Id="rId15" Type="http://schemas.openxmlformats.org/officeDocument/2006/relationships/image" Target="../media/image178.png"/><Relationship Id="rId23" Type="http://schemas.openxmlformats.org/officeDocument/2006/relationships/image" Target="../media/image186.png"/><Relationship Id="rId28" Type="http://schemas.openxmlformats.org/officeDocument/2006/relationships/image" Target="../media/image191.png"/><Relationship Id="rId36" Type="http://schemas.openxmlformats.org/officeDocument/2006/relationships/image" Target="../media/image199.png"/><Relationship Id="rId49" Type="http://schemas.openxmlformats.org/officeDocument/2006/relationships/image" Target="../media/image212.png"/><Relationship Id="rId57" Type="http://schemas.openxmlformats.org/officeDocument/2006/relationships/image" Target="../media/image220.png"/><Relationship Id="rId10" Type="http://schemas.openxmlformats.org/officeDocument/2006/relationships/image" Target="../media/image173.png"/><Relationship Id="rId31" Type="http://schemas.openxmlformats.org/officeDocument/2006/relationships/image" Target="../media/image194.png"/><Relationship Id="rId44" Type="http://schemas.openxmlformats.org/officeDocument/2006/relationships/image" Target="../media/image207.png"/><Relationship Id="rId52" Type="http://schemas.openxmlformats.org/officeDocument/2006/relationships/image" Target="../media/image215.png"/><Relationship Id="rId60" Type="http://schemas.openxmlformats.org/officeDocument/2006/relationships/image" Target="../media/image223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jp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996" y="950620"/>
            <a:ext cx="7257415" cy="472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953735"/>
                </a:solidFill>
                <a:latin typeface="Calibri"/>
                <a:cs typeface="Calibri"/>
              </a:rPr>
              <a:t>The One </a:t>
            </a:r>
            <a:r>
              <a:rPr sz="4400" spc="-35" dirty="0">
                <a:solidFill>
                  <a:srgbClr val="953735"/>
                </a:solidFill>
                <a:latin typeface="Calibri"/>
                <a:cs typeface="Calibri"/>
              </a:rPr>
              <a:t>Page </a:t>
            </a:r>
            <a:r>
              <a:rPr sz="4400" spc="-10" dirty="0">
                <a:solidFill>
                  <a:srgbClr val="953735"/>
                </a:solidFill>
                <a:latin typeface="Calibri"/>
                <a:cs typeface="Calibri"/>
              </a:rPr>
              <a:t>Project </a:t>
            </a:r>
            <a:r>
              <a:rPr sz="4400" spc="-5" dirty="0">
                <a:solidFill>
                  <a:srgbClr val="953735"/>
                </a:solidFill>
                <a:latin typeface="Calibri"/>
                <a:cs typeface="Calibri"/>
              </a:rPr>
              <a:t>Manager  </a:t>
            </a:r>
            <a:r>
              <a:rPr sz="4400" spc="-10" dirty="0">
                <a:solidFill>
                  <a:srgbClr val="953735"/>
                </a:solidFill>
                <a:latin typeface="Calibri"/>
                <a:cs typeface="Calibri"/>
              </a:rPr>
              <a:t>Developed </a:t>
            </a:r>
            <a:r>
              <a:rPr sz="4400" spc="-15" dirty="0">
                <a:solidFill>
                  <a:srgbClr val="953735"/>
                </a:solidFill>
                <a:latin typeface="Calibri"/>
                <a:cs typeface="Calibri"/>
              </a:rPr>
              <a:t>by </a:t>
            </a:r>
            <a:r>
              <a:rPr sz="4400" dirty="0">
                <a:solidFill>
                  <a:srgbClr val="953735"/>
                </a:solidFill>
                <a:latin typeface="Calibri"/>
                <a:cs typeface="Calibri"/>
              </a:rPr>
              <a:t>Clark </a:t>
            </a:r>
            <a:r>
              <a:rPr sz="4400" spc="5" dirty="0">
                <a:solidFill>
                  <a:srgbClr val="953735"/>
                </a:solidFill>
                <a:latin typeface="Calibri"/>
                <a:cs typeface="Calibri"/>
              </a:rPr>
              <a:t>A.</a:t>
            </a:r>
            <a:r>
              <a:rPr sz="4400" spc="-45" dirty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953735"/>
                </a:solidFill>
                <a:latin typeface="Calibri"/>
                <a:cs typeface="Calibri"/>
              </a:rPr>
              <a:t>Campbell</a:t>
            </a:r>
            <a:endParaRPr sz="4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5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4400" spc="-15" dirty="0">
                <a:solidFill>
                  <a:srgbClr val="953735"/>
                </a:solidFill>
                <a:latin typeface="Calibri"/>
                <a:cs typeface="Calibri"/>
              </a:rPr>
              <a:t>Presented by </a:t>
            </a:r>
            <a:r>
              <a:rPr sz="4400" spc="-110" dirty="0">
                <a:solidFill>
                  <a:srgbClr val="953735"/>
                </a:solidFill>
                <a:latin typeface="Calibri"/>
                <a:cs typeface="Calibri"/>
              </a:rPr>
              <a:t>Tara</a:t>
            </a:r>
            <a:r>
              <a:rPr sz="4400" spc="-35" dirty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sz="4400" spc="-15" dirty="0">
                <a:solidFill>
                  <a:srgbClr val="953735"/>
                </a:solidFill>
                <a:latin typeface="Calibri"/>
                <a:cs typeface="Calibri"/>
              </a:rPr>
              <a:t>Bradley</a:t>
            </a:r>
            <a:endParaRPr sz="4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50">
              <a:latin typeface="Times New Roman"/>
              <a:cs typeface="Times New Roman"/>
            </a:endParaRPr>
          </a:p>
          <a:p>
            <a:pPr marL="530225" marR="519430" algn="ctr">
              <a:lnSpc>
                <a:spcPct val="100000"/>
              </a:lnSpc>
            </a:pPr>
            <a:r>
              <a:rPr sz="4400" spc="-45" dirty="0">
                <a:solidFill>
                  <a:srgbClr val="953735"/>
                </a:solidFill>
                <a:latin typeface="Calibri"/>
                <a:cs typeface="Calibri"/>
              </a:rPr>
              <a:t>Avera </a:t>
            </a:r>
            <a:r>
              <a:rPr sz="4400" spc="-10" dirty="0">
                <a:solidFill>
                  <a:srgbClr val="953735"/>
                </a:solidFill>
                <a:latin typeface="Calibri"/>
                <a:cs typeface="Calibri"/>
              </a:rPr>
              <a:t>Project</a:t>
            </a:r>
            <a:r>
              <a:rPr sz="4400" spc="-50" dirty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953735"/>
                </a:solidFill>
                <a:latin typeface="Calibri"/>
                <a:cs typeface="Calibri"/>
              </a:rPr>
              <a:t>Management  </a:t>
            </a:r>
            <a:r>
              <a:rPr sz="4400" spc="-20" dirty="0">
                <a:solidFill>
                  <a:srgbClr val="953735"/>
                </a:solidFill>
                <a:latin typeface="Calibri"/>
                <a:cs typeface="Calibri"/>
              </a:rPr>
              <a:t>Conference</a:t>
            </a:r>
            <a:r>
              <a:rPr sz="4400" spc="-45" dirty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953735"/>
                </a:solidFill>
                <a:latin typeface="Calibri"/>
                <a:cs typeface="Calibri"/>
              </a:rPr>
              <a:t>2012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0044" y="2839211"/>
            <a:ext cx="2302764" cy="138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00044" y="2839211"/>
            <a:ext cx="849248" cy="54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0787" y="3019044"/>
            <a:ext cx="215049" cy="1780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5115" y="3019044"/>
            <a:ext cx="122936" cy="866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36819" y="3813162"/>
            <a:ext cx="109016" cy="1050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81375" y="2819400"/>
            <a:ext cx="2286000" cy="1371600"/>
          </a:xfrm>
          <a:custGeom>
            <a:avLst/>
            <a:gdLst/>
            <a:ahLst/>
            <a:cxnLst/>
            <a:rect l="l" t="t" r="r" b="b"/>
            <a:pathLst>
              <a:path w="2286000" h="1371600">
                <a:moveTo>
                  <a:pt x="1143000" y="0"/>
                </a:moveTo>
                <a:lnTo>
                  <a:pt x="1084180" y="892"/>
                </a:lnTo>
                <a:lnTo>
                  <a:pt x="1026134" y="3540"/>
                </a:lnTo>
                <a:lnTo>
                  <a:pt x="968931" y="7902"/>
                </a:lnTo>
                <a:lnTo>
                  <a:pt x="912644" y="13933"/>
                </a:lnTo>
                <a:lnTo>
                  <a:pt x="857344" y="21591"/>
                </a:lnTo>
                <a:lnTo>
                  <a:pt x="803105" y="30832"/>
                </a:lnTo>
                <a:lnTo>
                  <a:pt x="749996" y="41614"/>
                </a:lnTo>
                <a:lnTo>
                  <a:pt x="698090" y="53894"/>
                </a:lnTo>
                <a:lnTo>
                  <a:pt x="647460" y="67628"/>
                </a:lnTo>
                <a:lnTo>
                  <a:pt x="598176" y="82773"/>
                </a:lnTo>
                <a:lnTo>
                  <a:pt x="550310" y="99286"/>
                </a:lnTo>
                <a:lnTo>
                  <a:pt x="503935" y="117125"/>
                </a:lnTo>
                <a:lnTo>
                  <a:pt x="459122" y="136245"/>
                </a:lnTo>
                <a:lnTo>
                  <a:pt x="415943" y="156604"/>
                </a:lnTo>
                <a:lnTo>
                  <a:pt x="374470" y="178160"/>
                </a:lnTo>
                <a:lnTo>
                  <a:pt x="334775" y="200867"/>
                </a:lnTo>
                <a:lnTo>
                  <a:pt x="296929" y="224685"/>
                </a:lnTo>
                <a:lnTo>
                  <a:pt x="261004" y="249569"/>
                </a:lnTo>
                <a:lnTo>
                  <a:pt x="227072" y="275476"/>
                </a:lnTo>
                <a:lnTo>
                  <a:pt x="195205" y="302364"/>
                </a:lnTo>
                <a:lnTo>
                  <a:pt x="165474" y="330189"/>
                </a:lnTo>
                <a:lnTo>
                  <a:pt x="137952" y="358909"/>
                </a:lnTo>
                <a:lnTo>
                  <a:pt x="112711" y="388479"/>
                </a:lnTo>
                <a:lnTo>
                  <a:pt x="69356" y="450000"/>
                </a:lnTo>
                <a:lnTo>
                  <a:pt x="35984" y="514409"/>
                </a:lnTo>
                <a:lnTo>
                  <a:pt x="13169" y="581360"/>
                </a:lnTo>
                <a:lnTo>
                  <a:pt x="1487" y="650509"/>
                </a:lnTo>
                <a:lnTo>
                  <a:pt x="0" y="685800"/>
                </a:lnTo>
                <a:lnTo>
                  <a:pt x="1487" y="721091"/>
                </a:lnTo>
                <a:lnTo>
                  <a:pt x="13169" y="790242"/>
                </a:lnTo>
                <a:lnTo>
                  <a:pt x="35984" y="857194"/>
                </a:lnTo>
                <a:lnTo>
                  <a:pt x="69356" y="921604"/>
                </a:lnTo>
                <a:lnTo>
                  <a:pt x="112711" y="983126"/>
                </a:lnTo>
                <a:lnTo>
                  <a:pt x="137952" y="1012696"/>
                </a:lnTo>
                <a:lnTo>
                  <a:pt x="165474" y="1041415"/>
                </a:lnTo>
                <a:lnTo>
                  <a:pt x="195205" y="1069240"/>
                </a:lnTo>
                <a:lnTo>
                  <a:pt x="227072" y="1096128"/>
                </a:lnTo>
                <a:lnTo>
                  <a:pt x="261004" y="1122035"/>
                </a:lnTo>
                <a:lnTo>
                  <a:pt x="296929" y="1146919"/>
                </a:lnTo>
                <a:lnTo>
                  <a:pt x="334775" y="1170736"/>
                </a:lnTo>
                <a:lnTo>
                  <a:pt x="374470" y="1193444"/>
                </a:lnTo>
                <a:lnTo>
                  <a:pt x="415943" y="1214999"/>
                </a:lnTo>
                <a:lnTo>
                  <a:pt x="459122" y="1235358"/>
                </a:lnTo>
                <a:lnTo>
                  <a:pt x="503935" y="1254478"/>
                </a:lnTo>
                <a:lnTo>
                  <a:pt x="550310" y="1272316"/>
                </a:lnTo>
                <a:lnTo>
                  <a:pt x="598176" y="1288829"/>
                </a:lnTo>
                <a:lnTo>
                  <a:pt x="647460" y="1303974"/>
                </a:lnTo>
                <a:lnTo>
                  <a:pt x="698090" y="1317707"/>
                </a:lnTo>
                <a:lnTo>
                  <a:pt x="749996" y="1329986"/>
                </a:lnTo>
                <a:lnTo>
                  <a:pt x="803105" y="1340768"/>
                </a:lnTo>
                <a:lnTo>
                  <a:pt x="857344" y="1350009"/>
                </a:lnTo>
                <a:lnTo>
                  <a:pt x="912644" y="1357667"/>
                </a:lnTo>
                <a:lnTo>
                  <a:pt x="968931" y="1363698"/>
                </a:lnTo>
                <a:lnTo>
                  <a:pt x="1026134" y="1368059"/>
                </a:lnTo>
                <a:lnTo>
                  <a:pt x="1084180" y="1370707"/>
                </a:lnTo>
                <a:lnTo>
                  <a:pt x="1143000" y="1371600"/>
                </a:lnTo>
                <a:lnTo>
                  <a:pt x="1201819" y="1370707"/>
                </a:lnTo>
                <a:lnTo>
                  <a:pt x="1259865" y="1368059"/>
                </a:lnTo>
                <a:lnTo>
                  <a:pt x="1317068" y="1363698"/>
                </a:lnTo>
                <a:lnTo>
                  <a:pt x="1373355" y="1357667"/>
                </a:lnTo>
                <a:lnTo>
                  <a:pt x="1428655" y="1350009"/>
                </a:lnTo>
                <a:lnTo>
                  <a:pt x="1482894" y="1340768"/>
                </a:lnTo>
                <a:lnTo>
                  <a:pt x="1536003" y="1329986"/>
                </a:lnTo>
                <a:lnTo>
                  <a:pt x="1587909" y="1317707"/>
                </a:lnTo>
                <a:lnTo>
                  <a:pt x="1638539" y="1303974"/>
                </a:lnTo>
                <a:lnTo>
                  <a:pt x="1687823" y="1288829"/>
                </a:lnTo>
                <a:lnTo>
                  <a:pt x="1735689" y="1272316"/>
                </a:lnTo>
                <a:lnTo>
                  <a:pt x="1782064" y="1254478"/>
                </a:lnTo>
                <a:lnTo>
                  <a:pt x="1826877" y="1235358"/>
                </a:lnTo>
                <a:lnTo>
                  <a:pt x="1870056" y="1214999"/>
                </a:lnTo>
                <a:lnTo>
                  <a:pt x="1911529" y="1193444"/>
                </a:lnTo>
                <a:lnTo>
                  <a:pt x="1951224" y="1170736"/>
                </a:lnTo>
                <a:lnTo>
                  <a:pt x="1989070" y="1146919"/>
                </a:lnTo>
                <a:lnTo>
                  <a:pt x="2024995" y="1122035"/>
                </a:lnTo>
                <a:lnTo>
                  <a:pt x="2058927" y="1096128"/>
                </a:lnTo>
                <a:lnTo>
                  <a:pt x="2090794" y="1069240"/>
                </a:lnTo>
                <a:lnTo>
                  <a:pt x="2120525" y="1041415"/>
                </a:lnTo>
                <a:lnTo>
                  <a:pt x="2148047" y="1012696"/>
                </a:lnTo>
                <a:lnTo>
                  <a:pt x="2173288" y="983126"/>
                </a:lnTo>
                <a:lnTo>
                  <a:pt x="2216643" y="921604"/>
                </a:lnTo>
                <a:lnTo>
                  <a:pt x="2250015" y="857194"/>
                </a:lnTo>
                <a:lnTo>
                  <a:pt x="2272830" y="790242"/>
                </a:lnTo>
                <a:lnTo>
                  <a:pt x="2284512" y="721091"/>
                </a:lnTo>
                <a:lnTo>
                  <a:pt x="2286000" y="685800"/>
                </a:lnTo>
                <a:lnTo>
                  <a:pt x="2284512" y="650509"/>
                </a:lnTo>
                <a:lnTo>
                  <a:pt x="2272830" y="581360"/>
                </a:lnTo>
                <a:lnTo>
                  <a:pt x="2250015" y="514409"/>
                </a:lnTo>
                <a:lnTo>
                  <a:pt x="2216643" y="450000"/>
                </a:lnTo>
                <a:lnTo>
                  <a:pt x="2173288" y="388479"/>
                </a:lnTo>
                <a:lnTo>
                  <a:pt x="2148047" y="358909"/>
                </a:lnTo>
                <a:lnTo>
                  <a:pt x="2120525" y="330189"/>
                </a:lnTo>
                <a:lnTo>
                  <a:pt x="2090794" y="302364"/>
                </a:lnTo>
                <a:lnTo>
                  <a:pt x="2058927" y="275476"/>
                </a:lnTo>
                <a:lnTo>
                  <a:pt x="2024995" y="249569"/>
                </a:lnTo>
                <a:lnTo>
                  <a:pt x="1989070" y="224685"/>
                </a:lnTo>
                <a:lnTo>
                  <a:pt x="1951224" y="200867"/>
                </a:lnTo>
                <a:lnTo>
                  <a:pt x="1911529" y="178160"/>
                </a:lnTo>
                <a:lnTo>
                  <a:pt x="1870056" y="156604"/>
                </a:lnTo>
                <a:lnTo>
                  <a:pt x="1826877" y="136245"/>
                </a:lnTo>
                <a:lnTo>
                  <a:pt x="1782064" y="117125"/>
                </a:lnTo>
                <a:lnTo>
                  <a:pt x="1735689" y="99286"/>
                </a:lnTo>
                <a:lnTo>
                  <a:pt x="1687823" y="82773"/>
                </a:lnTo>
                <a:lnTo>
                  <a:pt x="1638539" y="67628"/>
                </a:lnTo>
                <a:lnTo>
                  <a:pt x="1587909" y="53894"/>
                </a:lnTo>
                <a:lnTo>
                  <a:pt x="1536003" y="41614"/>
                </a:lnTo>
                <a:lnTo>
                  <a:pt x="1482894" y="30832"/>
                </a:lnTo>
                <a:lnTo>
                  <a:pt x="1428655" y="21591"/>
                </a:lnTo>
                <a:lnTo>
                  <a:pt x="1373355" y="13933"/>
                </a:lnTo>
                <a:lnTo>
                  <a:pt x="1317068" y="7902"/>
                </a:lnTo>
                <a:lnTo>
                  <a:pt x="1259865" y="3540"/>
                </a:lnTo>
                <a:lnTo>
                  <a:pt x="1201819" y="892"/>
                </a:lnTo>
                <a:lnTo>
                  <a:pt x="11430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81375" y="2819400"/>
            <a:ext cx="2286000" cy="1371600"/>
          </a:xfrm>
          <a:custGeom>
            <a:avLst/>
            <a:gdLst/>
            <a:ahLst/>
            <a:cxnLst/>
            <a:rect l="l" t="t" r="r" b="b"/>
            <a:pathLst>
              <a:path w="2286000" h="1371600">
                <a:moveTo>
                  <a:pt x="0" y="685800"/>
                </a:moveTo>
                <a:lnTo>
                  <a:pt x="5901" y="615681"/>
                </a:lnTo>
                <a:lnTo>
                  <a:pt x="23221" y="547588"/>
                </a:lnTo>
                <a:lnTo>
                  <a:pt x="51386" y="481865"/>
                </a:lnTo>
                <a:lnTo>
                  <a:pt x="89821" y="418857"/>
                </a:lnTo>
                <a:lnTo>
                  <a:pt x="137952" y="358909"/>
                </a:lnTo>
                <a:lnTo>
                  <a:pt x="165474" y="330189"/>
                </a:lnTo>
                <a:lnTo>
                  <a:pt x="195205" y="302364"/>
                </a:lnTo>
                <a:lnTo>
                  <a:pt x="227072" y="275476"/>
                </a:lnTo>
                <a:lnTo>
                  <a:pt x="261004" y="249569"/>
                </a:lnTo>
                <a:lnTo>
                  <a:pt x="296929" y="224685"/>
                </a:lnTo>
                <a:lnTo>
                  <a:pt x="334775" y="200867"/>
                </a:lnTo>
                <a:lnTo>
                  <a:pt x="374470" y="178160"/>
                </a:lnTo>
                <a:lnTo>
                  <a:pt x="415943" y="156604"/>
                </a:lnTo>
                <a:lnTo>
                  <a:pt x="459122" y="136245"/>
                </a:lnTo>
                <a:lnTo>
                  <a:pt x="503935" y="117125"/>
                </a:lnTo>
                <a:lnTo>
                  <a:pt x="550310" y="99286"/>
                </a:lnTo>
                <a:lnTo>
                  <a:pt x="598176" y="82773"/>
                </a:lnTo>
                <a:lnTo>
                  <a:pt x="647460" y="67628"/>
                </a:lnTo>
                <a:lnTo>
                  <a:pt x="698090" y="53894"/>
                </a:lnTo>
                <a:lnTo>
                  <a:pt x="749996" y="41614"/>
                </a:lnTo>
                <a:lnTo>
                  <a:pt x="803105" y="30832"/>
                </a:lnTo>
                <a:lnTo>
                  <a:pt x="857344" y="21591"/>
                </a:lnTo>
                <a:lnTo>
                  <a:pt x="912644" y="13933"/>
                </a:lnTo>
                <a:lnTo>
                  <a:pt x="968931" y="7902"/>
                </a:lnTo>
                <a:lnTo>
                  <a:pt x="1026134" y="3540"/>
                </a:lnTo>
                <a:lnTo>
                  <a:pt x="1084180" y="892"/>
                </a:lnTo>
                <a:lnTo>
                  <a:pt x="1143000" y="0"/>
                </a:lnTo>
                <a:lnTo>
                  <a:pt x="1201819" y="892"/>
                </a:lnTo>
                <a:lnTo>
                  <a:pt x="1259865" y="3540"/>
                </a:lnTo>
                <a:lnTo>
                  <a:pt x="1317068" y="7902"/>
                </a:lnTo>
                <a:lnTo>
                  <a:pt x="1373355" y="13933"/>
                </a:lnTo>
                <a:lnTo>
                  <a:pt x="1428655" y="21591"/>
                </a:lnTo>
                <a:lnTo>
                  <a:pt x="1482894" y="30832"/>
                </a:lnTo>
                <a:lnTo>
                  <a:pt x="1536003" y="41614"/>
                </a:lnTo>
                <a:lnTo>
                  <a:pt x="1587909" y="53894"/>
                </a:lnTo>
                <a:lnTo>
                  <a:pt x="1638539" y="67628"/>
                </a:lnTo>
                <a:lnTo>
                  <a:pt x="1687823" y="82773"/>
                </a:lnTo>
                <a:lnTo>
                  <a:pt x="1735689" y="99286"/>
                </a:lnTo>
                <a:lnTo>
                  <a:pt x="1782064" y="117125"/>
                </a:lnTo>
                <a:lnTo>
                  <a:pt x="1826877" y="136245"/>
                </a:lnTo>
                <a:lnTo>
                  <a:pt x="1870056" y="156604"/>
                </a:lnTo>
                <a:lnTo>
                  <a:pt x="1911529" y="178160"/>
                </a:lnTo>
                <a:lnTo>
                  <a:pt x="1951224" y="200867"/>
                </a:lnTo>
                <a:lnTo>
                  <a:pt x="1989070" y="224685"/>
                </a:lnTo>
                <a:lnTo>
                  <a:pt x="2024995" y="249569"/>
                </a:lnTo>
                <a:lnTo>
                  <a:pt x="2058927" y="275476"/>
                </a:lnTo>
                <a:lnTo>
                  <a:pt x="2090794" y="302364"/>
                </a:lnTo>
                <a:lnTo>
                  <a:pt x="2120525" y="330189"/>
                </a:lnTo>
                <a:lnTo>
                  <a:pt x="2148047" y="358909"/>
                </a:lnTo>
                <a:lnTo>
                  <a:pt x="2173288" y="388479"/>
                </a:lnTo>
                <a:lnTo>
                  <a:pt x="2216643" y="450000"/>
                </a:lnTo>
                <a:lnTo>
                  <a:pt x="2250015" y="514409"/>
                </a:lnTo>
                <a:lnTo>
                  <a:pt x="2272830" y="581360"/>
                </a:lnTo>
                <a:lnTo>
                  <a:pt x="2284512" y="650509"/>
                </a:lnTo>
                <a:lnTo>
                  <a:pt x="2286000" y="685800"/>
                </a:lnTo>
                <a:lnTo>
                  <a:pt x="2284512" y="721091"/>
                </a:lnTo>
                <a:lnTo>
                  <a:pt x="2280098" y="755920"/>
                </a:lnTo>
                <a:lnTo>
                  <a:pt x="2262778" y="824014"/>
                </a:lnTo>
                <a:lnTo>
                  <a:pt x="2234613" y="889738"/>
                </a:lnTo>
                <a:lnTo>
                  <a:pt x="2196178" y="952747"/>
                </a:lnTo>
                <a:lnTo>
                  <a:pt x="2148047" y="1012696"/>
                </a:lnTo>
                <a:lnTo>
                  <a:pt x="2120525" y="1041415"/>
                </a:lnTo>
                <a:lnTo>
                  <a:pt x="2090794" y="1069240"/>
                </a:lnTo>
                <a:lnTo>
                  <a:pt x="2058927" y="1096128"/>
                </a:lnTo>
                <a:lnTo>
                  <a:pt x="2024995" y="1122035"/>
                </a:lnTo>
                <a:lnTo>
                  <a:pt x="1989070" y="1146919"/>
                </a:lnTo>
                <a:lnTo>
                  <a:pt x="1951224" y="1170736"/>
                </a:lnTo>
                <a:lnTo>
                  <a:pt x="1911529" y="1193444"/>
                </a:lnTo>
                <a:lnTo>
                  <a:pt x="1870056" y="1214999"/>
                </a:lnTo>
                <a:lnTo>
                  <a:pt x="1826877" y="1235358"/>
                </a:lnTo>
                <a:lnTo>
                  <a:pt x="1782064" y="1254478"/>
                </a:lnTo>
                <a:lnTo>
                  <a:pt x="1735689" y="1272316"/>
                </a:lnTo>
                <a:lnTo>
                  <a:pt x="1687823" y="1288829"/>
                </a:lnTo>
                <a:lnTo>
                  <a:pt x="1638539" y="1303974"/>
                </a:lnTo>
                <a:lnTo>
                  <a:pt x="1587909" y="1317707"/>
                </a:lnTo>
                <a:lnTo>
                  <a:pt x="1536003" y="1329986"/>
                </a:lnTo>
                <a:lnTo>
                  <a:pt x="1482894" y="1340768"/>
                </a:lnTo>
                <a:lnTo>
                  <a:pt x="1428655" y="1350009"/>
                </a:lnTo>
                <a:lnTo>
                  <a:pt x="1373355" y="1357667"/>
                </a:lnTo>
                <a:lnTo>
                  <a:pt x="1317068" y="1363698"/>
                </a:lnTo>
                <a:lnTo>
                  <a:pt x="1259865" y="1368059"/>
                </a:lnTo>
                <a:lnTo>
                  <a:pt x="1201819" y="1370707"/>
                </a:lnTo>
                <a:lnTo>
                  <a:pt x="1143000" y="1371600"/>
                </a:lnTo>
                <a:lnTo>
                  <a:pt x="1084180" y="1370707"/>
                </a:lnTo>
                <a:lnTo>
                  <a:pt x="1026134" y="1368059"/>
                </a:lnTo>
                <a:lnTo>
                  <a:pt x="968931" y="1363698"/>
                </a:lnTo>
                <a:lnTo>
                  <a:pt x="912644" y="1357667"/>
                </a:lnTo>
                <a:lnTo>
                  <a:pt x="857344" y="1350009"/>
                </a:lnTo>
                <a:lnTo>
                  <a:pt x="803105" y="1340768"/>
                </a:lnTo>
                <a:lnTo>
                  <a:pt x="749996" y="1329986"/>
                </a:lnTo>
                <a:lnTo>
                  <a:pt x="698090" y="1317707"/>
                </a:lnTo>
                <a:lnTo>
                  <a:pt x="647460" y="1303974"/>
                </a:lnTo>
                <a:lnTo>
                  <a:pt x="598176" y="1288829"/>
                </a:lnTo>
                <a:lnTo>
                  <a:pt x="550310" y="1272316"/>
                </a:lnTo>
                <a:lnTo>
                  <a:pt x="503935" y="1254478"/>
                </a:lnTo>
                <a:lnTo>
                  <a:pt x="459122" y="1235358"/>
                </a:lnTo>
                <a:lnTo>
                  <a:pt x="415943" y="1214999"/>
                </a:lnTo>
                <a:lnTo>
                  <a:pt x="374470" y="1193444"/>
                </a:lnTo>
                <a:lnTo>
                  <a:pt x="334775" y="1170736"/>
                </a:lnTo>
                <a:lnTo>
                  <a:pt x="296929" y="1146919"/>
                </a:lnTo>
                <a:lnTo>
                  <a:pt x="261004" y="1122035"/>
                </a:lnTo>
                <a:lnTo>
                  <a:pt x="227072" y="1096128"/>
                </a:lnTo>
                <a:lnTo>
                  <a:pt x="195205" y="1069240"/>
                </a:lnTo>
                <a:lnTo>
                  <a:pt x="165474" y="1041415"/>
                </a:lnTo>
                <a:lnTo>
                  <a:pt x="137952" y="1012696"/>
                </a:lnTo>
                <a:lnTo>
                  <a:pt x="112711" y="983126"/>
                </a:lnTo>
                <a:lnTo>
                  <a:pt x="69356" y="921604"/>
                </a:lnTo>
                <a:lnTo>
                  <a:pt x="35984" y="857194"/>
                </a:lnTo>
                <a:lnTo>
                  <a:pt x="13169" y="790242"/>
                </a:lnTo>
                <a:lnTo>
                  <a:pt x="1487" y="721091"/>
                </a:lnTo>
                <a:lnTo>
                  <a:pt x="0" y="685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70732" y="2993148"/>
            <a:ext cx="1950719" cy="8991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01440" y="3120644"/>
            <a:ext cx="12452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3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400" b="1" spc="-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4400" b="1" spc="-4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44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5843" y="2990088"/>
            <a:ext cx="2455162" cy="10073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7175" y="2971800"/>
            <a:ext cx="2438400" cy="990600"/>
          </a:xfrm>
          <a:prstGeom prst="rect">
            <a:avLst/>
          </a:prstGeom>
          <a:solidFill>
            <a:srgbClr val="CC3300"/>
          </a:solidFill>
          <a:ln w="12700">
            <a:solidFill>
              <a:srgbClr val="000000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70"/>
              </a:spcBef>
            </a:pPr>
            <a:r>
              <a:rPr sz="20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Timeline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Plan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38450" y="3505200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40005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95575" y="3419462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37" y="0"/>
                </a:moveTo>
                <a:lnTo>
                  <a:pt x="0" y="85737"/>
                </a:lnTo>
                <a:lnTo>
                  <a:pt x="171450" y="171450"/>
                </a:lnTo>
                <a:lnTo>
                  <a:pt x="171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09912" y="3419462"/>
            <a:ext cx="172085" cy="171450"/>
          </a:xfrm>
          <a:custGeom>
            <a:avLst/>
            <a:gdLst/>
            <a:ahLst/>
            <a:cxnLst/>
            <a:rect l="l" t="t" r="r" b="b"/>
            <a:pathLst>
              <a:path w="172085" h="171450">
                <a:moveTo>
                  <a:pt x="12" y="0"/>
                </a:moveTo>
                <a:lnTo>
                  <a:pt x="0" y="171450"/>
                </a:lnTo>
                <a:lnTo>
                  <a:pt x="171462" y="85737"/>
                </a:ln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71844" y="2990088"/>
            <a:ext cx="2531363" cy="10073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53175" y="2971800"/>
            <a:ext cx="2514600" cy="990600"/>
          </a:xfrm>
          <a:prstGeom prst="rect">
            <a:avLst/>
          </a:prstGeom>
          <a:solidFill>
            <a:srgbClr val="CC3300"/>
          </a:solidFill>
          <a:ln w="1270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Cost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Budget vs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Actual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10250" y="3505200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40005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67375" y="3419462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37" y="0"/>
                </a:moveTo>
                <a:lnTo>
                  <a:pt x="0" y="85737"/>
                </a:lnTo>
                <a:lnTo>
                  <a:pt x="171450" y="171450"/>
                </a:lnTo>
                <a:lnTo>
                  <a:pt x="171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81712" y="3419462"/>
            <a:ext cx="172085" cy="171450"/>
          </a:xfrm>
          <a:custGeom>
            <a:avLst/>
            <a:gdLst/>
            <a:ahLst/>
            <a:cxnLst/>
            <a:rect l="l" t="t" r="r" b="b"/>
            <a:pathLst>
              <a:path w="172085" h="171450">
                <a:moveTo>
                  <a:pt x="12" y="0"/>
                </a:moveTo>
                <a:lnTo>
                  <a:pt x="0" y="171450"/>
                </a:lnTo>
                <a:lnTo>
                  <a:pt x="171462" y="85737"/>
                </a:ln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57244" y="4820411"/>
            <a:ext cx="1464564" cy="10058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38575" y="4800600"/>
            <a:ext cx="1447800" cy="990600"/>
          </a:xfrm>
          <a:prstGeom prst="rect">
            <a:avLst/>
          </a:prstGeom>
          <a:solidFill>
            <a:srgbClr val="CC3300"/>
          </a:solidFill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marL="238125">
              <a:lnSpc>
                <a:spcPct val="100000"/>
              </a:lnSpc>
            </a:pPr>
            <a:r>
              <a:rPr sz="18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Objectives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24375" y="4333875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85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8650" y="4629150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85725" y="171450"/>
                </a:lnTo>
                <a:lnTo>
                  <a:pt x="171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38637" y="4191000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85737" y="0"/>
                </a:moveTo>
                <a:lnTo>
                  <a:pt x="0" y="171437"/>
                </a:lnTo>
                <a:lnTo>
                  <a:pt x="171450" y="171449"/>
                </a:lnTo>
                <a:lnTo>
                  <a:pt x="857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81044" y="1162811"/>
            <a:ext cx="1464564" cy="10058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10428" y="1344167"/>
            <a:ext cx="71754" cy="5364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44467" y="1344167"/>
            <a:ext cx="18046" cy="5364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762375" y="1143000"/>
            <a:ext cx="1447800" cy="990600"/>
          </a:xfrm>
          <a:prstGeom prst="rect">
            <a:avLst/>
          </a:prstGeom>
          <a:solidFill>
            <a:srgbClr val="CC3300"/>
          </a:solidFill>
          <a:ln w="12700">
            <a:solidFill>
              <a:srgbClr val="000000"/>
            </a:solidFill>
          </a:ln>
        </p:spPr>
        <p:txBody>
          <a:bodyPr vert="horz" wrap="square" lIns="0" tIns="25844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2035"/>
              </a:spcBef>
            </a:pPr>
            <a:r>
              <a:rPr sz="28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Owners</a:t>
            </a:r>
            <a:endParaRPr sz="2800"/>
          </a:p>
        </p:txBody>
      </p:sp>
      <p:sp>
        <p:nvSpPr>
          <p:cNvPr id="30" name="object 30"/>
          <p:cNvSpPr/>
          <p:nvPr/>
        </p:nvSpPr>
        <p:spPr>
          <a:xfrm>
            <a:off x="4524375" y="2352675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0"/>
                </a:moveTo>
                <a:lnTo>
                  <a:pt x="0" y="32385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38650" y="2647950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85725" y="171450"/>
                </a:lnTo>
                <a:lnTo>
                  <a:pt x="171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38637" y="2209800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85737" y="0"/>
                </a:moveTo>
                <a:lnTo>
                  <a:pt x="0" y="171437"/>
                </a:lnTo>
                <a:lnTo>
                  <a:pt x="171450" y="171450"/>
                </a:lnTo>
                <a:lnTo>
                  <a:pt x="857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700"/>
              </a:spcBef>
              <a:buFont typeface="Calibri"/>
              <a:buAutoNum type="arabicPeriod"/>
              <a:tabLst>
                <a:tab pos="469900" algn="l"/>
                <a:tab pos="470534" algn="l"/>
              </a:tabLst>
            </a:pP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Header</a:t>
            </a: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pc="-5" dirty="0"/>
              <a:t>The</a:t>
            </a:r>
            <a:r>
              <a:rPr spc="-20" dirty="0"/>
              <a:t> </a:t>
            </a:r>
            <a:r>
              <a:rPr spc="-15" dirty="0"/>
              <a:t>Owners</a:t>
            </a:r>
          </a:p>
          <a:p>
            <a:pPr marL="469900" indent="-457834">
              <a:lnSpc>
                <a:spcPct val="100000"/>
              </a:lnSpc>
              <a:spcBef>
                <a:spcPts val="59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pc="-5" dirty="0"/>
              <a:t>The</a:t>
            </a:r>
            <a:r>
              <a:rPr spc="-15" dirty="0"/>
              <a:t> Matrix</a:t>
            </a: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pc="-10" dirty="0"/>
              <a:t>Project</a:t>
            </a:r>
            <a:r>
              <a:rPr spc="-15" dirty="0"/>
              <a:t> </a:t>
            </a:r>
            <a:r>
              <a:rPr spc="-10" dirty="0"/>
              <a:t>objectives</a:t>
            </a: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pc="-5" dirty="0"/>
              <a:t>Major </a:t>
            </a:r>
            <a:r>
              <a:rPr spc="-15" dirty="0"/>
              <a:t>project</a:t>
            </a:r>
            <a:r>
              <a:rPr spc="-30" dirty="0"/>
              <a:t> </a:t>
            </a:r>
            <a:r>
              <a:rPr spc="-15" dirty="0"/>
              <a:t>tasks</a:t>
            </a:r>
          </a:p>
          <a:p>
            <a:pPr marL="469900" marR="100965" indent="-45720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pc="-10" dirty="0"/>
              <a:t>Aligning </a:t>
            </a:r>
            <a:r>
              <a:rPr spc="-15" dirty="0"/>
              <a:t>tasks </a:t>
            </a:r>
            <a:r>
              <a:rPr spc="-5" dirty="0"/>
              <a:t>with  </a:t>
            </a:r>
            <a:r>
              <a:rPr spc="-10" dirty="0"/>
              <a:t>objectives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7199" y="750823"/>
            <a:ext cx="73044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The </a:t>
            </a:r>
            <a:r>
              <a:rPr sz="5400" dirty="0"/>
              <a:t>12 </a:t>
            </a:r>
            <a:r>
              <a:rPr sz="5400" spc="-10" dirty="0"/>
              <a:t>Construction</a:t>
            </a:r>
            <a:r>
              <a:rPr sz="5400" spc="-35" dirty="0"/>
              <a:t> </a:t>
            </a:r>
            <a:r>
              <a:rPr sz="5400" spc="-20" dirty="0"/>
              <a:t>Steps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4498340" y="1914660"/>
            <a:ext cx="4067175" cy="30422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62585" indent="-350520">
              <a:lnSpc>
                <a:spcPct val="100000"/>
              </a:lnSpc>
              <a:spcBef>
                <a:spcPts val="700"/>
              </a:spcBef>
              <a:buAutoNum type="arabicPeriod" startAt="7"/>
              <a:tabLst>
                <a:tab pos="363220" algn="l"/>
              </a:tabLst>
            </a:pPr>
            <a:r>
              <a:rPr sz="2800" spc="-50" dirty="0">
                <a:latin typeface="Calibri"/>
                <a:cs typeface="Calibri"/>
              </a:rPr>
              <a:t>Target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dates</a:t>
            </a:r>
            <a:endParaRPr sz="2800">
              <a:latin typeface="Calibri"/>
              <a:cs typeface="Calibri"/>
            </a:endParaRPr>
          </a:p>
          <a:p>
            <a:pPr marL="443230" indent="-431165">
              <a:lnSpc>
                <a:spcPct val="100000"/>
              </a:lnSpc>
              <a:spcBef>
                <a:spcPts val="600"/>
              </a:spcBef>
              <a:buAutoNum type="arabicPeriod" startAt="7"/>
              <a:tabLst>
                <a:tab pos="443230" algn="l"/>
                <a:tab pos="443865" algn="l"/>
              </a:tabLst>
            </a:pPr>
            <a:r>
              <a:rPr sz="2800" spc="-10" dirty="0">
                <a:latin typeface="Calibri"/>
                <a:cs typeface="Calibri"/>
              </a:rPr>
              <a:t>Aligning </a:t>
            </a:r>
            <a:r>
              <a:rPr sz="2800" spc="-15" dirty="0">
                <a:latin typeface="Calibri"/>
                <a:cs typeface="Calibri"/>
              </a:rPr>
              <a:t>tasks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timeline</a:t>
            </a:r>
            <a:endParaRPr sz="2800">
              <a:latin typeface="Calibri"/>
              <a:cs typeface="Calibri"/>
            </a:endParaRPr>
          </a:p>
          <a:p>
            <a:pPr marL="443230" indent="-431165">
              <a:lnSpc>
                <a:spcPct val="100000"/>
              </a:lnSpc>
              <a:spcBef>
                <a:spcPts val="595"/>
              </a:spcBef>
              <a:buAutoNum type="arabicPeriod" startAt="7"/>
              <a:tabLst>
                <a:tab pos="443230" algn="l"/>
                <a:tab pos="443865" algn="l"/>
              </a:tabLst>
            </a:pPr>
            <a:r>
              <a:rPr sz="2800" spc="-10" dirty="0">
                <a:latin typeface="Calibri"/>
                <a:cs typeface="Calibri"/>
              </a:rPr>
              <a:t>Aligning </a:t>
            </a:r>
            <a:r>
              <a:rPr sz="2800" spc="-15" dirty="0">
                <a:latin typeface="Calibri"/>
                <a:cs typeface="Calibri"/>
              </a:rPr>
              <a:t>tasks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owners</a:t>
            </a:r>
            <a:endParaRPr sz="2800">
              <a:latin typeface="Calibri"/>
              <a:cs typeface="Calibri"/>
            </a:endParaRPr>
          </a:p>
          <a:p>
            <a:pPr marL="544830" indent="-532130">
              <a:lnSpc>
                <a:spcPct val="100000"/>
              </a:lnSpc>
              <a:spcBef>
                <a:spcPts val="600"/>
              </a:spcBef>
              <a:buAutoNum type="arabicPeriod" startAt="7"/>
              <a:tabLst>
                <a:tab pos="545465" algn="l"/>
              </a:tabLst>
            </a:pPr>
            <a:r>
              <a:rPr sz="2800" spc="-10" dirty="0">
                <a:latin typeface="Calibri"/>
                <a:cs typeface="Calibri"/>
              </a:rPr>
              <a:t>Subjective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tasks</a:t>
            </a:r>
            <a:endParaRPr sz="2800">
              <a:latin typeface="Calibri"/>
              <a:cs typeface="Calibri"/>
            </a:endParaRPr>
          </a:p>
          <a:p>
            <a:pPr marL="544830" indent="-532130">
              <a:lnSpc>
                <a:spcPct val="100000"/>
              </a:lnSpc>
              <a:spcBef>
                <a:spcPts val="600"/>
              </a:spcBef>
              <a:buAutoNum type="arabicPeriod" startAt="7"/>
              <a:tabLst>
                <a:tab pos="545465" algn="l"/>
              </a:tabLst>
            </a:pPr>
            <a:r>
              <a:rPr sz="2800" spc="-15" dirty="0">
                <a:latin typeface="Calibri"/>
                <a:cs typeface="Calibri"/>
              </a:rPr>
              <a:t>Costs</a:t>
            </a:r>
            <a:endParaRPr sz="2800">
              <a:latin typeface="Calibri"/>
              <a:cs typeface="Calibri"/>
            </a:endParaRPr>
          </a:p>
          <a:p>
            <a:pPr marL="544830" indent="-532130">
              <a:lnSpc>
                <a:spcPct val="100000"/>
              </a:lnSpc>
              <a:spcBef>
                <a:spcPts val="600"/>
              </a:spcBef>
              <a:buAutoNum type="arabicPeriod" startAt="7"/>
              <a:tabLst>
                <a:tab pos="545465" algn="l"/>
              </a:tabLst>
            </a:pPr>
            <a:r>
              <a:rPr sz="2800" spc="-5" dirty="0">
                <a:latin typeface="Calibri"/>
                <a:cs typeface="Calibri"/>
              </a:rPr>
              <a:t>Summary 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forecast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9144000" cy="6857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2183" y="1047191"/>
            <a:ext cx="6451752" cy="49123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02429" y="145910"/>
            <a:ext cx="1448435" cy="962025"/>
          </a:xfrm>
          <a:custGeom>
            <a:avLst/>
            <a:gdLst/>
            <a:ahLst/>
            <a:cxnLst/>
            <a:rect l="l" t="t" r="r" b="b"/>
            <a:pathLst>
              <a:path w="1448435" h="962025">
                <a:moveTo>
                  <a:pt x="964387" y="721118"/>
                </a:moveTo>
                <a:lnTo>
                  <a:pt x="483654" y="721118"/>
                </a:lnTo>
                <a:lnTo>
                  <a:pt x="724014" y="961491"/>
                </a:lnTo>
                <a:lnTo>
                  <a:pt x="964387" y="721118"/>
                </a:lnTo>
                <a:close/>
              </a:path>
              <a:path w="1448435" h="962025">
                <a:moveTo>
                  <a:pt x="844207" y="624751"/>
                </a:moveTo>
                <a:lnTo>
                  <a:pt x="603834" y="624751"/>
                </a:lnTo>
                <a:lnTo>
                  <a:pt x="603834" y="721118"/>
                </a:lnTo>
                <a:lnTo>
                  <a:pt x="844207" y="721118"/>
                </a:lnTo>
                <a:lnTo>
                  <a:pt x="844207" y="624751"/>
                </a:lnTo>
                <a:close/>
              </a:path>
              <a:path w="1448435" h="962025">
                <a:moveTo>
                  <a:pt x="1448041" y="0"/>
                </a:moveTo>
                <a:lnTo>
                  <a:pt x="0" y="0"/>
                </a:lnTo>
                <a:lnTo>
                  <a:pt x="0" y="624751"/>
                </a:lnTo>
                <a:lnTo>
                  <a:pt x="1448041" y="624751"/>
                </a:lnTo>
                <a:lnTo>
                  <a:pt x="1448041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02429" y="145910"/>
            <a:ext cx="1448435" cy="962025"/>
          </a:xfrm>
          <a:custGeom>
            <a:avLst/>
            <a:gdLst/>
            <a:ahLst/>
            <a:cxnLst/>
            <a:rect l="l" t="t" r="r" b="b"/>
            <a:pathLst>
              <a:path w="1448435" h="962025">
                <a:moveTo>
                  <a:pt x="0" y="0"/>
                </a:moveTo>
                <a:lnTo>
                  <a:pt x="1448041" y="0"/>
                </a:lnTo>
                <a:lnTo>
                  <a:pt x="1448041" y="624751"/>
                </a:lnTo>
                <a:lnTo>
                  <a:pt x="844207" y="624751"/>
                </a:lnTo>
                <a:lnTo>
                  <a:pt x="844207" y="721118"/>
                </a:lnTo>
                <a:lnTo>
                  <a:pt x="964387" y="721118"/>
                </a:lnTo>
                <a:lnTo>
                  <a:pt x="724014" y="961491"/>
                </a:lnTo>
                <a:lnTo>
                  <a:pt x="483654" y="721118"/>
                </a:lnTo>
                <a:lnTo>
                  <a:pt x="603834" y="721118"/>
                </a:lnTo>
                <a:lnTo>
                  <a:pt x="603834" y="624751"/>
                </a:lnTo>
                <a:lnTo>
                  <a:pt x="0" y="62475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27321" y="242900"/>
            <a:ext cx="797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</a:rPr>
              <a:t>Step</a:t>
            </a:r>
            <a:r>
              <a:rPr sz="2400" spc="-10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1</a:t>
            </a:r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2773489" y="1709470"/>
            <a:ext cx="1201420" cy="1766570"/>
          </a:xfrm>
          <a:custGeom>
            <a:avLst/>
            <a:gdLst/>
            <a:ahLst/>
            <a:cxnLst/>
            <a:rect l="l" t="t" r="r" b="b"/>
            <a:pathLst>
              <a:path w="1201420" h="1766570">
                <a:moveTo>
                  <a:pt x="900976" y="1465745"/>
                </a:moveTo>
                <a:lnTo>
                  <a:pt x="300329" y="1465745"/>
                </a:lnTo>
                <a:lnTo>
                  <a:pt x="600659" y="1766074"/>
                </a:lnTo>
                <a:lnTo>
                  <a:pt x="900976" y="1465745"/>
                </a:lnTo>
                <a:close/>
              </a:path>
              <a:path w="1201420" h="1766570">
                <a:moveTo>
                  <a:pt x="750811" y="625754"/>
                </a:moveTo>
                <a:lnTo>
                  <a:pt x="450494" y="625754"/>
                </a:lnTo>
                <a:lnTo>
                  <a:pt x="450494" y="1465745"/>
                </a:lnTo>
                <a:lnTo>
                  <a:pt x="750811" y="1465745"/>
                </a:lnTo>
                <a:lnTo>
                  <a:pt x="750811" y="625754"/>
                </a:lnTo>
                <a:close/>
              </a:path>
              <a:path w="1201420" h="1766570">
                <a:moveTo>
                  <a:pt x="1201305" y="0"/>
                </a:moveTo>
                <a:lnTo>
                  <a:pt x="0" y="0"/>
                </a:lnTo>
                <a:lnTo>
                  <a:pt x="0" y="625754"/>
                </a:lnTo>
                <a:lnTo>
                  <a:pt x="1201305" y="625754"/>
                </a:lnTo>
                <a:lnTo>
                  <a:pt x="1201305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73489" y="1709470"/>
            <a:ext cx="1201420" cy="1766570"/>
          </a:xfrm>
          <a:custGeom>
            <a:avLst/>
            <a:gdLst/>
            <a:ahLst/>
            <a:cxnLst/>
            <a:rect l="l" t="t" r="r" b="b"/>
            <a:pathLst>
              <a:path w="1201420" h="1766570">
                <a:moveTo>
                  <a:pt x="0" y="0"/>
                </a:moveTo>
                <a:lnTo>
                  <a:pt x="1201305" y="0"/>
                </a:lnTo>
                <a:lnTo>
                  <a:pt x="1201305" y="625754"/>
                </a:lnTo>
                <a:lnTo>
                  <a:pt x="750811" y="625754"/>
                </a:lnTo>
                <a:lnTo>
                  <a:pt x="750811" y="1465745"/>
                </a:lnTo>
                <a:lnTo>
                  <a:pt x="900976" y="1465745"/>
                </a:lnTo>
                <a:lnTo>
                  <a:pt x="600659" y="1766074"/>
                </a:lnTo>
                <a:lnTo>
                  <a:pt x="300329" y="1465745"/>
                </a:lnTo>
                <a:lnTo>
                  <a:pt x="450494" y="1465745"/>
                </a:lnTo>
                <a:lnTo>
                  <a:pt x="450494" y="625754"/>
                </a:lnTo>
                <a:lnTo>
                  <a:pt x="0" y="62575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02295" y="3810000"/>
            <a:ext cx="768985" cy="1510665"/>
          </a:xfrm>
          <a:custGeom>
            <a:avLst/>
            <a:gdLst/>
            <a:ahLst/>
            <a:cxnLst/>
            <a:rect l="l" t="t" r="r" b="b"/>
            <a:pathLst>
              <a:path w="768984" h="1510664">
                <a:moveTo>
                  <a:pt x="768515" y="851395"/>
                </a:moveTo>
                <a:lnTo>
                  <a:pt x="269163" y="851395"/>
                </a:lnTo>
                <a:lnTo>
                  <a:pt x="269163" y="1510652"/>
                </a:lnTo>
                <a:lnTo>
                  <a:pt x="768515" y="1510652"/>
                </a:lnTo>
                <a:lnTo>
                  <a:pt x="768515" y="851395"/>
                </a:lnTo>
                <a:close/>
              </a:path>
              <a:path w="768984" h="1510664">
                <a:moveTo>
                  <a:pt x="192125" y="563194"/>
                </a:moveTo>
                <a:lnTo>
                  <a:pt x="0" y="755319"/>
                </a:lnTo>
                <a:lnTo>
                  <a:pt x="192125" y="947458"/>
                </a:lnTo>
                <a:lnTo>
                  <a:pt x="192125" y="851395"/>
                </a:lnTo>
                <a:lnTo>
                  <a:pt x="768515" y="851395"/>
                </a:lnTo>
                <a:lnTo>
                  <a:pt x="768515" y="659257"/>
                </a:lnTo>
                <a:lnTo>
                  <a:pt x="192125" y="659257"/>
                </a:lnTo>
                <a:lnTo>
                  <a:pt x="192125" y="563194"/>
                </a:lnTo>
                <a:close/>
              </a:path>
              <a:path w="768984" h="1510664">
                <a:moveTo>
                  <a:pt x="768515" y="0"/>
                </a:moveTo>
                <a:lnTo>
                  <a:pt x="269163" y="0"/>
                </a:lnTo>
                <a:lnTo>
                  <a:pt x="269163" y="659257"/>
                </a:lnTo>
                <a:lnTo>
                  <a:pt x="768515" y="659257"/>
                </a:lnTo>
                <a:lnTo>
                  <a:pt x="768515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02295" y="3810000"/>
            <a:ext cx="768985" cy="1510665"/>
          </a:xfrm>
          <a:custGeom>
            <a:avLst/>
            <a:gdLst/>
            <a:ahLst/>
            <a:cxnLst/>
            <a:rect l="l" t="t" r="r" b="b"/>
            <a:pathLst>
              <a:path w="768984" h="1510664">
                <a:moveTo>
                  <a:pt x="768515" y="0"/>
                </a:moveTo>
                <a:lnTo>
                  <a:pt x="768515" y="1510652"/>
                </a:lnTo>
                <a:lnTo>
                  <a:pt x="269163" y="1510652"/>
                </a:lnTo>
                <a:lnTo>
                  <a:pt x="269163" y="851395"/>
                </a:lnTo>
                <a:lnTo>
                  <a:pt x="192125" y="851395"/>
                </a:lnTo>
                <a:lnTo>
                  <a:pt x="192125" y="947458"/>
                </a:lnTo>
                <a:lnTo>
                  <a:pt x="0" y="755319"/>
                </a:lnTo>
                <a:lnTo>
                  <a:pt x="192125" y="563194"/>
                </a:lnTo>
                <a:lnTo>
                  <a:pt x="192125" y="659257"/>
                </a:lnTo>
                <a:lnTo>
                  <a:pt x="269163" y="659257"/>
                </a:lnTo>
                <a:lnTo>
                  <a:pt x="269163" y="0"/>
                </a:lnTo>
                <a:lnTo>
                  <a:pt x="768515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30120" y="4166450"/>
            <a:ext cx="330200" cy="79756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400" y="1447800"/>
            <a:ext cx="764540" cy="1456055"/>
          </a:xfrm>
          <a:custGeom>
            <a:avLst/>
            <a:gdLst/>
            <a:ahLst/>
            <a:cxnLst/>
            <a:rect l="l" t="t" r="r" b="b"/>
            <a:pathLst>
              <a:path w="764539" h="1456055">
                <a:moveTo>
                  <a:pt x="496722" y="0"/>
                </a:moveTo>
                <a:lnTo>
                  <a:pt x="0" y="0"/>
                </a:lnTo>
                <a:lnTo>
                  <a:pt x="0" y="1455915"/>
                </a:lnTo>
                <a:lnTo>
                  <a:pt x="496722" y="1455915"/>
                </a:lnTo>
                <a:lnTo>
                  <a:pt x="496722" y="823518"/>
                </a:lnTo>
                <a:lnTo>
                  <a:pt x="668902" y="823518"/>
                </a:lnTo>
                <a:lnTo>
                  <a:pt x="764463" y="727951"/>
                </a:lnTo>
                <a:lnTo>
                  <a:pt x="668909" y="632396"/>
                </a:lnTo>
                <a:lnTo>
                  <a:pt x="496722" y="632396"/>
                </a:lnTo>
                <a:lnTo>
                  <a:pt x="496722" y="0"/>
                </a:lnTo>
                <a:close/>
              </a:path>
              <a:path w="764539" h="1456055">
                <a:moveTo>
                  <a:pt x="668902" y="823518"/>
                </a:moveTo>
                <a:lnTo>
                  <a:pt x="573354" y="823518"/>
                </a:lnTo>
                <a:lnTo>
                  <a:pt x="573354" y="919073"/>
                </a:lnTo>
                <a:lnTo>
                  <a:pt x="668902" y="823518"/>
                </a:lnTo>
                <a:close/>
              </a:path>
              <a:path w="764539" h="1456055">
                <a:moveTo>
                  <a:pt x="573354" y="536841"/>
                </a:moveTo>
                <a:lnTo>
                  <a:pt x="573354" y="632396"/>
                </a:lnTo>
                <a:lnTo>
                  <a:pt x="668909" y="632396"/>
                </a:lnTo>
                <a:lnTo>
                  <a:pt x="573354" y="536841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400" y="1447800"/>
            <a:ext cx="764540" cy="1456055"/>
          </a:xfrm>
          <a:custGeom>
            <a:avLst/>
            <a:gdLst/>
            <a:ahLst/>
            <a:cxnLst/>
            <a:rect l="l" t="t" r="r" b="b"/>
            <a:pathLst>
              <a:path w="764539" h="1456055">
                <a:moveTo>
                  <a:pt x="0" y="1455915"/>
                </a:moveTo>
                <a:lnTo>
                  <a:pt x="0" y="0"/>
                </a:lnTo>
                <a:lnTo>
                  <a:pt x="496722" y="0"/>
                </a:lnTo>
                <a:lnTo>
                  <a:pt x="496722" y="632396"/>
                </a:lnTo>
                <a:lnTo>
                  <a:pt x="573354" y="632396"/>
                </a:lnTo>
                <a:lnTo>
                  <a:pt x="573354" y="536841"/>
                </a:lnTo>
                <a:lnTo>
                  <a:pt x="764463" y="727951"/>
                </a:lnTo>
                <a:lnTo>
                  <a:pt x="573354" y="919073"/>
                </a:lnTo>
                <a:lnTo>
                  <a:pt x="573354" y="823518"/>
                </a:lnTo>
                <a:lnTo>
                  <a:pt x="496722" y="823518"/>
                </a:lnTo>
                <a:lnTo>
                  <a:pt x="496722" y="1455915"/>
                </a:lnTo>
                <a:lnTo>
                  <a:pt x="0" y="1455915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23572" y="1777461"/>
            <a:ext cx="330200" cy="797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94063" y="4569294"/>
            <a:ext cx="1201420" cy="552450"/>
          </a:xfrm>
          <a:prstGeom prst="rect">
            <a:avLst/>
          </a:prstGeom>
          <a:solidFill>
            <a:srgbClr val="17375E"/>
          </a:solidFill>
          <a:ln w="25400">
            <a:solidFill>
              <a:srgbClr val="385D8A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12942" y="4910480"/>
            <a:ext cx="1419860" cy="552450"/>
          </a:xfrm>
          <a:prstGeom prst="rect">
            <a:avLst/>
          </a:prstGeom>
          <a:solidFill>
            <a:srgbClr val="17375E"/>
          </a:solidFill>
          <a:ln w="25400">
            <a:solidFill>
              <a:srgbClr val="385D8A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02295" y="1656562"/>
            <a:ext cx="768985" cy="1510665"/>
          </a:xfrm>
          <a:custGeom>
            <a:avLst/>
            <a:gdLst/>
            <a:ahLst/>
            <a:cxnLst/>
            <a:rect l="l" t="t" r="r" b="b"/>
            <a:pathLst>
              <a:path w="768984" h="1510664">
                <a:moveTo>
                  <a:pt x="768515" y="851395"/>
                </a:moveTo>
                <a:lnTo>
                  <a:pt x="269163" y="851395"/>
                </a:lnTo>
                <a:lnTo>
                  <a:pt x="269163" y="1510652"/>
                </a:lnTo>
                <a:lnTo>
                  <a:pt x="768515" y="1510652"/>
                </a:lnTo>
                <a:lnTo>
                  <a:pt x="768515" y="851395"/>
                </a:lnTo>
                <a:close/>
              </a:path>
              <a:path w="768984" h="1510664">
                <a:moveTo>
                  <a:pt x="192125" y="563194"/>
                </a:moveTo>
                <a:lnTo>
                  <a:pt x="0" y="755319"/>
                </a:lnTo>
                <a:lnTo>
                  <a:pt x="192125" y="947458"/>
                </a:lnTo>
                <a:lnTo>
                  <a:pt x="192125" y="851395"/>
                </a:lnTo>
                <a:lnTo>
                  <a:pt x="768515" y="851395"/>
                </a:lnTo>
                <a:lnTo>
                  <a:pt x="768515" y="659257"/>
                </a:lnTo>
                <a:lnTo>
                  <a:pt x="192125" y="659257"/>
                </a:lnTo>
                <a:lnTo>
                  <a:pt x="192125" y="563194"/>
                </a:lnTo>
                <a:close/>
              </a:path>
              <a:path w="768984" h="1510664">
                <a:moveTo>
                  <a:pt x="768515" y="0"/>
                </a:moveTo>
                <a:lnTo>
                  <a:pt x="269163" y="0"/>
                </a:lnTo>
                <a:lnTo>
                  <a:pt x="269163" y="659257"/>
                </a:lnTo>
                <a:lnTo>
                  <a:pt x="768515" y="659257"/>
                </a:lnTo>
                <a:lnTo>
                  <a:pt x="768515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02295" y="1656562"/>
            <a:ext cx="768985" cy="1510665"/>
          </a:xfrm>
          <a:custGeom>
            <a:avLst/>
            <a:gdLst/>
            <a:ahLst/>
            <a:cxnLst/>
            <a:rect l="l" t="t" r="r" b="b"/>
            <a:pathLst>
              <a:path w="768984" h="1510664">
                <a:moveTo>
                  <a:pt x="768515" y="0"/>
                </a:moveTo>
                <a:lnTo>
                  <a:pt x="768515" y="1510652"/>
                </a:lnTo>
                <a:lnTo>
                  <a:pt x="269163" y="1510652"/>
                </a:lnTo>
                <a:lnTo>
                  <a:pt x="269163" y="851395"/>
                </a:lnTo>
                <a:lnTo>
                  <a:pt x="192125" y="851395"/>
                </a:lnTo>
                <a:lnTo>
                  <a:pt x="192125" y="947458"/>
                </a:lnTo>
                <a:lnTo>
                  <a:pt x="0" y="755319"/>
                </a:lnTo>
                <a:lnTo>
                  <a:pt x="192125" y="563194"/>
                </a:lnTo>
                <a:lnTo>
                  <a:pt x="192125" y="659257"/>
                </a:lnTo>
                <a:lnTo>
                  <a:pt x="269163" y="659257"/>
                </a:lnTo>
                <a:lnTo>
                  <a:pt x="269163" y="0"/>
                </a:lnTo>
                <a:lnTo>
                  <a:pt x="768515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230120" y="2013013"/>
            <a:ext cx="330200" cy="79756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6926" y="4579334"/>
            <a:ext cx="764540" cy="1420495"/>
          </a:xfrm>
          <a:custGeom>
            <a:avLst/>
            <a:gdLst/>
            <a:ahLst/>
            <a:cxnLst/>
            <a:rect l="l" t="t" r="r" b="b"/>
            <a:pathLst>
              <a:path w="764539" h="1420495">
                <a:moveTo>
                  <a:pt x="496722" y="0"/>
                </a:moveTo>
                <a:lnTo>
                  <a:pt x="0" y="0"/>
                </a:lnTo>
                <a:lnTo>
                  <a:pt x="0" y="1420342"/>
                </a:lnTo>
                <a:lnTo>
                  <a:pt x="496722" y="1420342"/>
                </a:lnTo>
                <a:lnTo>
                  <a:pt x="496722" y="805738"/>
                </a:lnTo>
                <a:lnTo>
                  <a:pt x="668902" y="805738"/>
                </a:lnTo>
                <a:lnTo>
                  <a:pt x="764463" y="710171"/>
                </a:lnTo>
                <a:lnTo>
                  <a:pt x="668909" y="614616"/>
                </a:lnTo>
                <a:lnTo>
                  <a:pt x="496722" y="614616"/>
                </a:lnTo>
                <a:lnTo>
                  <a:pt x="496722" y="0"/>
                </a:lnTo>
                <a:close/>
              </a:path>
              <a:path w="764539" h="1420495">
                <a:moveTo>
                  <a:pt x="668902" y="805738"/>
                </a:moveTo>
                <a:lnTo>
                  <a:pt x="573354" y="805738"/>
                </a:lnTo>
                <a:lnTo>
                  <a:pt x="573354" y="901293"/>
                </a:lnTo>
                <a:lnTo>
                  <a:pt x="668902" y="805738"/>
                </a:lnTo>
                <a:close/>
              </a:path>
              <a:path w="764539" h="1420495">
                <a:moveTo>
                  <a:pt x="573354" y="519061"/>
                </a:moveTo>
                <a:lnTo>
                  <a:pt x="573354" y="614616"/>
                </a:lnTo>
                <a:lnTo>
                  <a:pt x="668909" y="614616"/>
                </a:lnTo>
                <a:lnTo>
                  <a:pt x="573354" y="519061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6926" y="4579334"/>
            <a:ext cx="764540" cy="1420495"/>
          </a:xfrm>
          <a:custGeom>
            <a:avLst/>
            <a:gdLst/>
            <a:ahLst/>
            <a:cxnLst/>
            <a:rect l="l" t="t" r="r" b="b"/>
            <a:pathLst>
              <a:path w="764539" h="1420495">
                <a:moveTo>
                  <a:pt x="0" y="1420342"/>
                </a:moveTo>
                <a:lnTo>
                  <a:pt x="0" y="0"/>
                </a:lnTo>
                <a:lnTo>
                  <a:pt x="496722" y="0"/>
                </a:lnTo>
                <a:lnTo>
                  <a:pt x="496722" y="614616"/>
                </a:lnTo>
                <a:lnTo>
                  <a:pt x="573354" y="614616"/>
                </a:lnTo>
                <a:lnTo>
                  <a:pt x="573354" y="519061"/>
                </a:lnTo>
                <a:lnTo>
                  <a:pt x="764463" y="710171"/>
                </a:lnTo>
                <a:lnTo>
                  <a:pt x="573354" y="901293"/>
                </a:lnTo>
                <a:lnTo>
                  <a:pt x="573354" y="805738"/>
                </a:lnTo>
                <a:lnTo>
                  <a:pt x="496722" y="805738"/>
                </a:lnTo>
                <a:lnTo>
                  <a:pt x="496722" y="1420342"/>
                </a:lnTo>
                <a:lnTo>
                  <a:pt x="0" y="1420342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26097" y="4890513"/>
            <a:ext cx="330200" cy="797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02429" y="5793508"/>
            <a:ext cx="1310640" cy="772795"/>
          </a:xfrm>
          <a:custGeom>
            <a:avLst/>
            <a:gdLst/>
            <a:ahLst/>
            <a:cxnLst/>
            <a:rect l="l" t="t" r="r" b="b"/>
            <a:pathLst>
              <a:path w="1310639" h="772795">
                <a:moveTo>
                  <a:pt x="1310513" y="270611"/>
                </a:moveTo>
                <a:lnTo>
                  <a:pt x="0" y="270611"/>
                </a:lnTo>
                <a:lnTo>
                  <a:pt x="0" y="772655"/>
                </a:lnTo>
                <a:lnTo>
                  <a:pt x="1310513" y="772655"/>
                </a:lnTo>
                <a:lnTo>
                  <a:pt x="1310513" y="270611"/>
                </a:lnTo>
                <a:close/>
              </a:path>
              <a:path w="1310639" h="772795">
                <a:moveTo>
                  <a:pt x="751840" y="193166"/>
                </a:moveTo>
                <a:lnTo>
                  <a:pt x="558673" y="193166"/>
                </a:lnTo>
                <a:lnTo>
                  <a:pt x="558673" y="270611"/>
                </a:lnTo>
                <a:lnTo>
                  <a:pt x="751840" y="270611"/>
                </a:lnTo>
                <a:lnTo>
                  <a:pt x="751840" y="193166"/>
                </a:lnTo>
                <a:close/>
              </a:path>
              <a:path w="1310639" h="772795">
                <a:moveTo>
                  <a:pt x="655256" y="0"/>
                </a:moveTo>
                <a:lnTo>
                  <a:pt x="462089" y="193166"/>
                </a:lnTo>
                <a:lnTo>
                  <a:pt x="848423" y="193166"/>
                </a:lnTo>
                <a:lnTo>
                  <a:pt x="655256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02429" y="5793508"/>
            <a:ext cx="1310640" cy="772795"/>
          </a:xfrm>
          <a:custGeom>
            <a:avLst/>
            <a:gdLst/>
            <a:ahLst/>
            <a:cxnLst/>
            <a:rect l="l" t="t" r="r" b="b"/>
            <a:pathLst>
              <a:path w="1310639" h="772795">
                <a:moveTo>
                  <a:pt x="0" y="270611"/>
                </a:moveTo>
                <a:lnTo>
                  <a:pt x="558673" y="270611"/>
                </a:lnTo>
                <a:lnTo>
                  <a:pt x="558673" y="193166"/>
                </a:lnTo>
                <a:lnTo>
                  <a:pt x="462089" y="193166"/>
                </a:lnTo>
                <a:lnTo>
                  <a:pt x="655256" y="0"/>
                </a:lnTo>
                <a:lnTo>
                  <a:pt x="848423" y="193166"/>
                </a:lnTo>
                <a:lnTo>
                  <a:pt x="751840" y="193166"/>
                </a:lnTo>
                <a:lnTo>
                  <a:pt x="751840" y="270611"/>
                </a:lnTo>
                <a:lnTo>
                  <a:pt x="1310513" y="270611"/>
                </a:lnTo>
                <a:lnTo>
                  <a:pt x="1310513" y="772655"/>
                </a:lnTo>
                <a:lnTo>
                  <a:pt x="0" y="772655"/>
                </a:lnTo>
                <a:lnTo>
                  <a:pt x="0" y="270611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482007" y="6099752"/>
            <a:ext cx="951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0874" y="3515677"/>
            <a:ext cx="6553200" cy="662305"/>
          </a:xfrm>
          <a:custGeom>
            <a:avLst/>
            <a:gdLst/>
            <a:ahLst/>
            <a:cxnLst/>
            <a:rect l="l" t="t" r="r" b="b"/>
            <a:pathLst>
              <a:path w="6553200" h="662304">
                <a:moveTo>
                  <a:pt x="1476565" y="0"/>
                </a:moveTo>
                <a:lnTo>
                  <a:pt x="0" y="0"/>
                </a:lnTo>
                <a:lnTo>
                  <a:pt x="0" y="662279"/>
                </a:lnTo>
                <a:lnTo>
                  <a:pt x="1476565" y="662279"/>
                </a:lnTo>
                <a:lnTo>
                  <a:pt x="1476565" y="413918"/>
                </a:lnTo>
                <a:lnTo>
                  <a:pt x="6469811" y="413918"/>
                </a:lnTo>
                <a:lnTo>
                  <a:pt x="6552590" y="331139"/>
                </a:lnTo>
                <a:lnTo>
                  <a:pt x="6469799" y="248348"/>
                </a:lnTo>
                <a:lnTo>
                  <a:pt x="1476565" y="248348"/>
                </a:lnTo>
                <a:lnTo>
                  <a:pt x="1476565" y="0"/>
                </a:lnTo>
                <a:close/>
              </a:path>
              <a:path w="6553200" h="662304">
                <a:moveTo>
                  <a:pt x="6469811" y="413918"/>
                </a:moveTo>
                <a:lnTo>
                  <a:pt x="6387020" y="413918"/>
                </a:lnTo>
                <a:lnTo>
                  <a:pt x="6387020" y="496709"/>
                </a:lnTo>
                <a:lnTo>
                  <a:pt x="6469811" y="413918"/>
                </a:lnTo>
                <a:close/>
              </a:path>
              <a:path w="6553200" h="662304">
                <a:moveTo>
                  <a:pt x="6387020" y="165569"/>
                </a:moveTo>
                <a:lnTo>
                  <a:pt x="6387020" y="248348"/>
                </a:lnTo>
                <a:lnTo>
                  <a:pt x="6469799" y="248348"/>
                </a:lnTo>
                <a:lnTo>
                  <a:pt x="6387020" y="165569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0874" y="3515677"/>
            <a:ext cx="6553200" cy="662305"/>
          </a:xfrm>
          <a:custGeom>
            <a:avLst/>
            <a:gdLst/>
            <a:ahLst/>
            <a:cxnLst/>
            <a:rect l="l" t="t" r="r" b="b"/>
            <a:pathLst>
              <a:path w="6553200" h="662304">
                <a:moveTo>
                  <a:pt x="0" y="0"/>
                </a:moveTo>
                <a:lnTo>
                  <a:pt x="1476565" y="0"/>
                </a:lnTo>
                <a:lnTo>
                  <a:pt x="1476565" y="248348"/>
                </a:lnTo>
                <a:lnTo>
                  <a:pt x="6387020" y="248348"/>
                </a:lnTo>
                <a:lnTo>
                  <a:pt x="6387020" y="165569"/>
                </a:lnTo>
                <a:lnTo>
                  <a:pt x="6552590" y="331139"/>
                </a:lnTo>
                <a:lnTo>
                  <a:pt x="6387020" y="496709"/>
                </a:lnTo>
                <a:lnTo>
                  <a:pt x="6387020" y="413918"/>
                </a:lnTo>
                <a:lnTo>
                  <a:pt x="1476565" y="413918"/>
                </a:lnTo>
                <a:lnTo>
                  <a:pt x="1476565" y="662279"/>
                </a:lnTo>
                <a:lnTo>
                  <a:pt x="0" y="6622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20844" y="2261374"/>
            <a:ext cx="2512060" cy="662305"/>
          </a:xfrm>
          <a:custGeom>
            <a:avLst/>
            <a:gdLst/>
            <a:ahLst/>
            <a:cxnLst/>
            <a:rect l="l" t="t" r="r" b="b"/>
            <a:pathLst>
              <a:path w="2512059" h="662305">
                <a:moveTo>
                  <a:pt x="1132903" y="0"/>
                </a:moveTo>
                <a:lnTo>
                  <a:pt x="0" y="0"/>
                </a:lnTo>
                <a:lnTo>
                  <a:pt x="0" y="662279"/>
                </a:lnTo>
                <a:lnTo>
                  <a:pt x="1132903" y="662279"/>
                </a:lnTo>
                <a:lnTo>
                  <a:pt x="1132903" y="413918"/>
                </a:lnTo>
                <a:lnTo>
                  <a:pt x="2429046" y="413918"/>
                </a:lnTo>
                <a:lnTo>
                  <a:pt x="2511818" y="331139"/>
                </a:lnTo>
                <a:lnTo>
                  <a:pt x="2429033" y="248348"/>
                </a:lnTo>
                <a:lnTo>
                  <a:pt x="1132903" y="248348"/>
                </a:lnTo>
                <a:lnTo>
                  <a:pt x="1132903" y="0"/>
                </a:lnTo>
                <a:close/>
              </a:path>
              <a:path w="2512059" h="662305">
                <a:moveTo>
                  <a:pt x="2429046" y="413918"/>
                </a:moveTo>
                <a:lnTo>
                  <a:pt x="2346261" y="413918"/>
                </a:lnTo>
                <a:lnTo>
                  <a:pt x="2346261" y="496709"/>
                </a:lnTo>
                <a:lnTo>
                  <a:pt x="2429046" y="413918"/>
                </a:lnTo>
                <a:close/>
              </a:path>
              <a:path w="2512059" h="662305">
                <a:moveTo>
                  <a:pt x="2346261" y="165569"/>
                </a:moveTo>
                <a:lnTo>
                  <a:pt x="2346261" y="248348"/>
                </a:lnTo>
                <a:lnTo>
                  <a:pt x="2429033" y="248348"/>
                </a:lnTo>
                <a:lnTo>
                  <a:pt x="2346261" y="165569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20844" y="2261374"/>
            <a:ext cx="2512060" cy="662305"/>
          </a:xfrm>
          <a:custGeom>
            <a:avLst/>
            <a:gdLst/>
            <a:ahLst/>
            <a:cxnLst/>
            <a:rect l="l" t="t" r="r" b="b"/>
            <a:pathLst>
              <a:path w="2512059" h="662305">
                <a:moveTo>
                  <a:pt x="0" y="0"/>
                </a:moveTo>
                <a:lnTo>
                  <a:pt x="1132903" y="0"/>
                </a:lnTo>
                <a:lnTo>
                  <a:pt x="1132903" y="248348"/>
                </a:lnTo>
                <a:lnTo>
                  <a:pt x="2346261" y="248348"/>
                </a:lnTo>
                <a:lnTo>
                  <a:pt x="2346261" y="165569"/>
                </a:lnTo>
                <a:lnTo>
                  <a:pt x="2511818" y="331139"/>
                </a:lnTo>
                <a:lnTo>
                  <a:pt x="2346261" y="496709"/>
                </a:lnTo>
                <a:lnTo>
                  <a:pt x="2346261" y="413918"/>
                </a:lnTo>
                <a:lnTo>
                  <a:pt x="1132903" y="413918"/>
                </a:lnTo>
                <a:lnTo>
                  <a:pt x="1132903" y="662279"/>
                </a:lnTo>
                <a:lnTo>
                  <a:pt x="0" y="66227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02429" y="4137824"/>
            <a:ext cx="2251075" cy="662305"/>
          </a:xfrm>
          <a:custGeom>
            <a:avLst/>
            <a:gdLst/>
            <a:ahLst/>
            <a:cxnLst/>
            <a:rect l="l" t="t" r="r" b="b"/>
            <a:pathLst>
              <a:path w="2251075" h="662304">
                <a:moveTo>
                  <a:pt x="1015161" y="0"/>
                </a:moveTo>
                <a:lnTo>
                  <a:pt x="0" y="0"/>
                </a:lnTo>
                <a:lnTo>
                  <a:pt x="0" y="662279"/>
                </a:lnTo>
                <a:lnTo>
                  <a:pt x="1015161" y="662279"/>
                </a:lnTo>
                <a:lnTo>
                  <a:pt x="1015161" y="413918"/>
                </a:lnTo>
                <a:lnTo>
                  <a:pt x="2167991" y="413918"/>
                </a:lnTo>
                <a:lnTo>
                  <a:pt x="2250770" y="331139"/>
                </a:lnTo>
                <a:lnTo>
                  <a:pt x="2167978" y="248348"/>
                </a:lnTo>
                <a:lnTo>
                  <a:pt x="1015161" y="248348"/>
                </a:lnTo>
                <a:lnTo>
                  <a:pt x="1015161" y="0"/>
                </a:lnTo>
                <a:close/>
              </a:path>
              <a:path w="2251075" h="662304">
                <a:moveTo>
                  <a:pt x="2167991" y="413918"/>
                </a:moveTo>
                <a:lnTo>
                  <a:pt x="2085200" y="413918"/>
                </a:lnTo>
                <a:lnTo>
                  <a:pt x="2085200" y="496709"/>
                </a:lnTo>
                <a:lnTo>
                  <a:pt x="2167991" y="413918"/>
                </a:lnTo>
                <a:close/>
              </a:path>
              <a:path w="2251075" h="662304">
                <a:moveTo>
                  <a:pt x="2085200" y="165569"/>
                </a:moveTo>
                <a:lnTo>
                  <a:pt x="2085200" y="248348"/>
                </a:lnTo>
                <a:lnTo>
                  <a:pt x="2167978" y="248348"/>
                </a:lnTo>
                <a:lnTo>
                  <a:pt x="2085200" y="165569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02429" y="4137824"/>
            <a:ext cx="2251075" cy="662305"/>
          </a:xfrm>
          <a:custGeom>
            <a:avLst/>
            <a:gdLst/>
            <a:ahLst/>
            <a:cxnLst/>
            <a:rect l="l" t="t" r="r" b="b"/>
            <a:pathLst>
              <a:path w="2251075" h="662304">
                <a:moveTo>
                  <a:pt x="0" y="0"/>
                </a:moveTo>
                <a:lnTo>
                  <a:pt x="1015161" y="0"/>
                </a:lnTo>
                <a:lnTo>
                  <a:pt x="1015161" y="248348"/>
                </a:lnTo>
                <a:lnTo>
                  <a:pt x="2085200" y="248348"/>
                </a:lnTo>
                <a:lnTo>
                  <a:pt x="2085200" y="165569"/>
                </a:lnTo>
                <a:lnTo>
                  <a:pt x="2250770" y="331139"/>
                </a:lnTo>
                <a:lnTo>
                  <a:pt x="2085200" y="496709"/>
                </a:lnTo>
                <a:lnTo>
                  <a:pt x="2085200" y="413918"/>
                </a:lnTo>
                <a:lnTo>
                  <a:pt x="1015161" y="413918"/>
                </a:lnTo>
                <a:lnTo>
                  <a:pt x="1015161" y="662279"/>
                </a:lnTo>
                <a:lnTo>
                  <a:pt x="0" y="66227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629920" algn="ctr">
              <a:lnSpc>
                <a:spcPct val="100000"/>
              </a:lnSpc>
              <a:spcBef>
                <a:spcPts val="1710"/>
              </a:spcBef>
            </a:pPr>
            <a:r>
              <a:rPr spc="-10" dirty="0"/>
              <a:t>Step</a:t>
            </a:r>
            <a:r>
              <a:rPr spc="-35" dirty="0"/>
              <a:t> </a:t>
            </a:r>
            <a:r>
              <a:rPr dirty="0"/>
              <a:t>5</a:t>
            </a:r>
          </a:p>
          <a:p>
            <a:pPr marR="5080" algn="r">
              <a:lnSpc>
                <a:spcPct val="100000"/>
              </a:lnSpc>
              <a:spcBef>
                <a:spcPts val="1605"/>
              </a:spcBef>
            </a:pPr>
            <a:r>
              <a:rPr spc="-10" dirty="0"/>
              <a:t>Step</a:t>
            </a:r>
            <a:r>
              <a:rPr spc="-114" dirty="0"/>
              <a:t> </a:t>
            </a:r>
            <a:r>
              <a:rPr dirty="0"/>
              <a:t>8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pc="-10" dirty="0"/>
              <a:t>Step</a:t>
            </a:r>
            <a:r>
              <a:rPr spc="-35" dirty="0"/>
              <a:t> </a:t>
            </a:r>
            <a:r>
              <a:rPr spc="-5" dirty="0"/>
              <a:t>10</a:t>
            </a:r>
          </a:p>
          <a:p>
            <a:pPr marR="281305" algn="r">
              <a:lnSpc>
                <a:spcPct val="100000"/>
              </a:lnSpc>
              <a:spcBef>
                <a:spcPts val="2020"/>
              </a:spcBef>
            </a:pPr>
            <a:r>
              <a:rPr spc="-10" dirty="0"/>
              <a:t>Step</a:t>
            </a:r>
            <a:r>
              <a:rPr spc="-114" dirty="0"/>
              <a:t> </a:t>
            </a:r>
            <a:r>
              <a:rPr dirty="0"/>
              <a:t>7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  <p:transition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6380" y="150776"/>
            <a:ext cx="443730" cy="11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2087" y="148972"/>
            <a:ext cx="1424556" cy="121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9264" y="150776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201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6321" y="150776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2011"/>
                </a:lnTo>
              </a:path>
            </a:pathLst>
          </a:custGeom>
          <a:ln w="19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7944" y="148972"/>
            <a:ext cx="2619066" cy="121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69969" y="150776"/>
            <a:ext cx="267585" cy="947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8731" y="176936"/>
            <a:ext cx="13970" cy="66040"/>
          </a:xfrm>
          <a:custGeom>
            <a:avLst/>
            <a:gdLst/>
            <a:ahLst/>
            <a:cxnLst/>
            <a:rect l="l" t="t" r="r" b="b"/>
            <a:pathLst>
              <a:path w="13970" h="66039">
                <a:moveTo>
                  <a:pt x="13474" y="65851"/>
                </a:moveTo>
                <a:lnTo>
                  <a:pt x="0" y="65851"/>
                </a:lnTo>
                <a:lnTo>
                  <a:pt x="0" y="53222"/>
                </a:lnTo>
                <a:lnTo>
                  <a:pt x="13474" y="53222"/>
                </a:lnTo>
                <a:lnTo>
                  <a:pt x="13474" y="65851"/>
                </a:lnTo>
                <a:close/>
              </a:path>
              <a:path w="13970" h="66039">
                <a:moveTo>
                  <a:pt x="13474" y="12629"/>
                </a:moveTo>
                <a:lnTo>
                  <a:pt x="0" y="12629"/>
                </a:lnTo>
                <a:lnTo>
                  <a:pt x="0" y="0"/>
                </a:lnTo>
                <a:lnTo>
                  <a:pt x="13474" y="0"/>
                </a:lnTo>
                <a:lnTo>
                  <a:pt x="13474" y="12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30920" y="153482"/>
            <a:ext cx="34290" cy="89535"/>
          </a:xfrm>
          <a:custGeom>
            <a:avLst/>
            <a:gdLst/>
            <a:ahLst/>
            <a:cxnLst/>
            <a:rect l="l" t="t" r="r" b="b"/>
            <a:pathLst>
              <a:path w="34290" h="89535">
                <a:moveTo>
                  <a:pt x="33688" y="89305"/>
                </a:moveTo>
                <a:lnTo>
                  <a:pt x="21175" y="89305"/>
                </a:lnTo>
                <a:lnTo>
                  <a:pt x="21175" y="25258"/>
                </a:lnTo>
                <a:lnTo>
                  <a:pt x="0" y="25258"/>
                </a:lnTo>
                <a:lnTo>
                  <a:pt x="0" y="18041"/>
                </a:lnTo>
                <a:lnTo>
                  <a:pt x="11099" y="15983"/>
                </a:lnTo>
                <a:lnTo>
                  <a:pt x="18047" y="13080"/>
                </a:lnTo>
                <a:lnTo>
                  <a:pt x="22469" y="8146"/>
                </a:lnTo>
                <a:lnTo>
                  <a:pt x="25988" y="0"/>
                </a:lnTo>
                <a:lnTo>
                  <a:pt x="33688" y="0"/>
                </a:lnTo>
                <a:lnTo>
                  <a:pt x="33688" y="89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97335" y="150776"/>
            <a:ext cx="176144" cy="947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94657" y="153482"/>
            <a:ext cx="33020" cy="89535"/>
          </a:xfrm>
          <a:custGeom>
            <a:avLst/>
            <a:gdLst/>
            <a:ahLst/>
            <a:cxnLst/>
            <a:rect l="l" t="t" r="r" b="b"/>
            <a:pathLst>
              <a:path w="33020" h="89535">
                <a:moveTo>
                  <a:pt x="32726" y="89305"/>
                </a:moveTo>
                <a:lnTo>
                  <a:pt x="21174" y="89305"/>
                </a:lnTo>
                <a:lnTo>
                  <a:pt x="21174" y="25258"/>
                </a:lnTo>
                <a:lnTo>
                  <a:pt x="0" y="25258"/>
                </a:lnTo>
                <a:lnTo>
                  <a:pt x="0" y="18041"/>
                </a:lnTo>
                <a:lnTo>
                  <a:pt x="11084" y="15983"/>
                </a:lnTo>
                <a:lnTo>
                  <a:pt x="17926" y="13080"/>
                </a:lnTo>
                <a:lnTo>
                  <a:pt x="22062" y="8146"/>
                </a:lnTo>
                <a:lnTo>
                  <a:pt x="25025" y="0"/>
                </a:lnTo>
                <a:lnTo>
                  <a:pt x="32726" y="0"/>
                </a:lnTo>
                <a:lnTo>
                  <a:pt x="32726" y="89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5296" y="150776"/>
            <a:ext cx="182881" cy="947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0413" y="733518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7459" y="738930"/>
            <a:ext cx="69302" cy="64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5472" y="738930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29541" y="738930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4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4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4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0413" y="851690"/>
            <a:ext cx="69302" cy="64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57459" y="857102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5472" y="857102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29541" y="85710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40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90390" y="85710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40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40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0621" y="969862"/>
            <a:ext cx="69302" cy="649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57459" y="976177"/>
            <a:ext cx="69302" cy="649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65472" y="976177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3484" y="976177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81496" y="976177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90390" y="97527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40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40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37762" y="975274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40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40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10161" y="975274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40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50628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40">
                <a:moveTo>
                  <a:pt x="46200" y="27964"/>
                </a:move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40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026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0593"/>
                </a:lnTo>
                <a:lnTo>
                  <a:pt x="38500" y="36985"/>
                </a:lnTo>
                <a:lnTo>
                  <a:pt x="35613" y="36083"/>
                </a:lnTo>
                <a:lnTo>
                  <a:pt x="50628" y="36083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0621" y="1088034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57459" y="1094349"/>
            <a:ext cx="69302" cy="649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73484" y="1094349"/>
            <a:ext cx="69302" cy="6494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5472" y="1094349"/>
            <a:ext cx="69302" cy="6494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37762" y="1093447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40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40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0829" y="1207108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65472" y="1212521"/>
            <a:ext cx="69302" cy="649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73484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81496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9508" y="1212521"/>
            <a:ext cx="69302" cy="6494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97520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36280" y="1211619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7164" y="8118"/>
                </a:lnTo>
                <a:lnTo>
                  <a:pt x="8662" y="8118"/>
                </a:lnTo>
                <a:lnTo>
                  <a:pt x="8662" y="28866"/>
                </a:lnTo>
                <a:lnTo>
                  <a:pt x="45239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40">
                <a:moveTo>
                  <a:pt x="45239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9" y="28866"/>
                </a:lnTo>
                <a:close/>
              </a:path>
              <a:path w="52070" h="66040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928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8" y="39691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85577" y="1210717"/>
            <a:ext cx="60960" cy="69850"/>
          </a:xfrm>
          <a:custGeom>
            <a:avLst/>
            <a:gdLst/>
            <a:ahLst/>
            <a:cxnLst/>
            <a:rect l="l" t="t" r="r" b="b"/>
            <a:pathLst>
              <a:path w="60959" h="69850">
                <a:moveTo>
                  <a:pt x="31763" y="69459"/>
                </a:moveTo>
                <a:lnTo>
                  <a:pt x="22139" y="69459"/>
                </a:lnTo>
                <a:lnTo>
                  <a:pt x="15400" y="66753"/>
                </a:lnTo>
                <a:lnTo>
                  <a:pt x="0" y="35181"/>
                </a:lnTo>
                <a:lnTo>
                  <a:pt x="556" y="27273"/>
                </a:lnTo>
                <a:lnTo>
                  <a:pt x="22139" y="0"/>
                </a:lnTo>
                <a:lnTo>
                  <a:pt x="31763" y="0"/>
                </a:lnTo>
                <a:lnTo>
                  <a:pt x="42066" y="1353"/>
                </a:lnTo>
                <a:lnTo>
                  <a:pt x="49932" y="5412"/>
                </a:lnTo>
                <a:lnTo>
                  <a:pt x="51404" y="7216"/>
                </a:lnTo>
                <a:lnTo>
                  <a:pt x="30801" y="7216"/>
                </a:lnTo>
                <a:lnTo>
                  <a:pt x="21657" y="9175"/>
                </a:lnTo>
                <a:lnTo>
                  <a:pt x="14679" y="14771"/>
                </a:lnTo>
                <a:lnTo>
                  <a:pt x="10227" y="23580"/>
                </a:lnTo>
                <a:lnTo>
                  <a:pt x="8663" y="35181"/>
                </a:lnTo>
                <a:lnTo>
                  <a:pt x="10242" y="46118"/>
                </a:lnTo>
                <a:lnTo>
                  <a:pt x="14799" y="54350"/>
                </a:lnTo>
                <a:lnTo>
                  <a:pt x="22063" y="59537"/>
                </a:lnTo>
                <a:lnTo>
                  <a:pt x="31763" y="61341"/>
                </a:lnTo>
                <a:lnTo>
                  <a:pt x="53011" y="61341"/>
                </a:lnTo>
                <a:lnTo>
                  <a:pt x="51977" y="62807"/>
                </a:lnTo>
                <a:lnTo>
                  <a:pt x="43314" y="67782"/>
                </a:lnTo>
                <a:lnTo>
                  <a:pt x="31763" y="69459"/>
                </a:lnTo>
                <a:close/>
              </a:path>
              <a:path w="60959" h="69850">
                <a:moveTo>
                  <a:pt x="58715" y="21649"/>
                </a:moveTo>
                <a:lnTo>
                  <a:pt x="50051" y="21649"/>
                </a:lnTo>
                <a:lnTo>
                  <a:pt x="49089" y="17139"/>
                </a:lnTo>
                <a:lnTo>
                  <a:pt x="47164" y="13531"/>
                </a:lnTo>
                <a:lnTo>
                  <a:pt x="44276" y="11727"/>
                </a:lnTo>
                <a:lnTo>
                  <a:pt x="41390" y="9020"/>
                </a:lnTo>
                <a:lnTo>
                  <a:pt x="36576" y="7216"/>
                </a:lnTo>
                <a:lnTo>
                  <a:pt x="51404" y="7216"/>
                </a:lnTo>
                <a:lnTo>
                  <a:pt x="55452" y="12178"/>
                </a:lnTo>
                <a:lnTo>
                  <a:pt x="58715" y="21649"/>
                </a:lnTo>
                <a:close/>
              </a:path>
              <a:path w="60959" h="69850">
                <a:moveTo>
                  <a:pt x="53011" y="61341"/>
                </a:moveTo>
                <a:lnTo>
                  <a:pt x="39465" y="61341"/>
                </a:lnTo>
                <a:lnTo>
                  <a:pt x="45239" y="58635"/>
                </a:lnTo>
                <a:lnTo>
                  <a:pt x="48126" y="53222"/>
                </a:lnTo>
                <a:lnTo>
                  <a:pt x="50051" y="47810"/>
                </a:lnTo>
                <a:lnTo>
                  <a:pt x="51014" y="43299"/>
                </a:lnTo>
                <a:lnTo>
                  <a:pt x="60639" y="43299"/>
                </a:lnTo>
                <a:lnTo>
                  <a:pt x="57752" y="54617"/>
                </a:lnTo>
                <a:lnTo>
                  <a:pt x="5301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04385" y="121161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660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29" h="66040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413" y="1325280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89508" y="1330693"/>
            <a:ext cx="69302" cy="649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97520" y="1330693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05533" y="1330693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13545" y="1330693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29541" y="1330693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10161" y="1330693"/>
            <a:ext cx="53340" cy="65405"/>
          </a:xfrm>
          <a:custGeom>
            <a:avLst/>
            <a:gdLst/>
            <a:ahLst/>
            <a:cxnLst/>
            <a:rect l="l" t="t" r="r" b="b"/>
            <a:pathLst>
              <a:path w="53340" h="65405">
                <a:moveTo>
                  <a:pt x="38500" y="64949"/>
                </a:moveTo>
                <a:lnTo>
                  <a:pt x="0" y="64949"/>
                </a:lnTo>
                <a:lnTo>
                  <a:pt x="0" y="0"/>
                </a:lnTo>
                <a:lnTo>
                  <a:pt x="35613" y="0"/>
                </a:lnTo>
                <a:lnTo>
                  <a:pt x="40425" y="902"/>
                </a:lnTo>
                <a:lnTo>
                  <a:pt x="44275" y="4510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49858" y="35181"/>
                </a:lnTo>
                <a:lnTo>
                  <a:pt x="9624" y="35181"/>
                </a:lnTo>
                <a:lnTo>
                  <a:pt x="9624" y="57732"/>
                </a:lnTo>
                <a:lnTo>
                  <a:pt x="49730" y="57732"/>
                </a:lnTo>
                <a:lnTo>
                  <a:pt x="47163" y="59537"/>
                </a:lnTo>
                <a:lnTo>
                  <a:pt x="43313" y="64047"/>
                </a:lnTo>
                <a:lnTo>
                  <a:pt x="38500" y="64949"/>
                </a:lnTo>
                <a:close/>
              </a:path>
              <a:path w="53340" h="65405">
                <a:moveTo>
                  <a:pt x="46200" y="27964"/>
                </a:moveTo>
                <a:lnTo>
                  <a:pt x="31762" y="27964"/>
                </a:lnTo>
                <a:lnTo>
                  <a:pt x="34651" y="27062"/>
                </a:lnTo>
                <a:lnTo>
                  <a:pt x="36576" y="25258"/>
                </a:lnTo>
                <a:lnTo>
                  <a:pt x="39463" y="23454"/>
                </a:lnTo>
                <a:lnTo>
                  <a:pt x="40425" y="20747"/>
                </a:lnTo>
                <a:lnTo>
                  <a:pt x="40425" y="13531"/>
                </a:lnTo>
                <a:lnTo>
                  <a:pt x="39463" y="10824"/>
                </a:lnTo>
                <a:lnTo>
                  <a:pt x="36576" y="9020"/>
                </a:lnTo>
                <a:lnTo>
                  <a:pt x="34651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2551"/>
                </a:lnTo>
                <a:lnTo>
                  <a:pt x="46200" y="27964"/>
                </a:lnTo>
                <a:close/>
              </a:path>
              <a:path w="53340" h="65405">
                <a:moveTo>
                  <a:pt x="49730" y="57732"/>
                </a:moveTo>
                <a:lnTo>
                  <a:pt x="35613" y="57732"/>
                </a:lnTo>
                <a:lnTo>
                  <a:pt x="38500" y="56830"/>
                </a:lnTo>
                <a:lnTo>
                  <a:pt x="40425" y="55026"/>
                </a:lnTo>
                <a:lnTo>
                  <a:pt x="42350" y="52320"/>
                </a:lnTo>
                <a:lnTo>
                  <a:pt x="43313" y="49614"/>
                </a:lnTo>
                <a:lnTo>
                  <a:pt x="43313" y="43299"/>
                </a:lnTo>
                <a:lnTo>
                  <a:pt x="42350" y="40593"/>
                </a:lnTo>
                <a:lnTo>
                  <a:pt x="40425" y="38789"/>
                </a:lnTo>
                <a:lnTo>
                  <a:pt x="38500" y="36083"/>
                </a:lnTo>
                <a:lnTo>
                  <a:pt x="35613" y="35181"/>
                </a:lnTo>
                <a:lnTo>
                  <a:pt x="49858" y="35181"/>
                </a:lnTo>
                <a:lnTo>
                  <a:pt x="52939" y="38789"/>
                </a:lnTo>
                <a:lnTo>
                  <a:pt x="52939" y="51418"/>
                </a:lnTo>
                <a:lnTo>
                  <a:pt x="51014" y="56830"/>
                </a:lnTo>
                <a:lnTo>
                  <a:pt x="49730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0413" y="1443453"/>
            <a:ext cx="69302" cy="6494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65472" y="1448865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73484" y="1448865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81496" y="1448865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89508" y="1448865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29541" y="1448865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40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0413" y="1561625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81496" y="1567939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89508" y="1567939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7520" y="1567939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29541" y="1567037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0413" y="1679797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89508" y="1686111"/>
            <a:ext cx="69302" cy="6494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97520" y="1686111"/>
            <a:ext cx="69302" cy="6494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05533" y="1686111"/>
            <a:ext cx="69302" cy="6494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29541" y="168520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0413" y="1798871"/>
            <a:ext cx="69302" cy="6494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97520" y="1804283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05533" y="1804283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13545" y="1804283"/>
            <a:ext cx="69302" cy="6494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21557" y="1804283"/>
            <a:ext cx="69302" cy="6494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29541" y="1803381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9691"/>
                </a:lnTo>
                <a:lnTo>
                  <a:pt x="51661" y="39691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661" y="39691"/>
                </a:moveTo>
                <a:lnTo>
                  <a:pt x="41389" y="39691"/>
                </a:lnTo>
                <a:lnTo>
                  <a:pt x="30802" y="9020"/>
                </a:lnTo>
                <a:lnTo>
                  <a:pt x="40004" y="9020"/>
                </a:lnTo>
                <a:lnTo>
                  <a:pt x="51661" y="39691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85577" y="1802479"/>
            <a:ext cx="60960" cy="69850"/>
          </a:xfrm>
          <a:custGeom>
            <a:avLst/>
            <a:gdLst/>
            <a:ahLst/>
            <a:cxnLst/>
            <a:rect l="l" t="t" r="r" b="b"/>
            <a:pathLst>
              <a:path w="60959" h="69850">
                <a:moveTo>
                  <a:pt x="31763" y="69459"/>
                </a:moveTo>
                <a:lnTo>
                  <a:pt x="22139" y="69459"/>
                </a:lnTo>
                <a:lnTo>
                  <a:pt x="15400" y="66753"/>
                </a:lnTo>
                <a:lnTo>
                  <a:pt x="0" y="35181"/>
                </a:lnTo>
                <a:lnTo>
                  <a:pt x="556" y="27273"/>
                </a:lnTo>
                <a:lnTo>
                  <a:pt x="22139" y="0"/>
                </a:lnTo>
                <a:lnTo>
                  <a:pt x="31763" y="0"/>
                </a:lnTo>
                <a:lnTo>
                  <a:pt x="42066" y="1353"/>
                </a:lnTo>
                <a:lnTo>
                  <a:pt x="49932" y="5412"/>
                </a:lnTo>
                <a:lnTo>
                  <a:pt x="51404" y="7216"/>
                </a:lnTo>
                <a:lnTo>
                  <a:pt x="30801" y="7216"/>
                </a:lnTo>
                <a:lnTo>
                  <a:pt x="21657" y="9175"/>
                </a:lnTo>
                <a:lnTo>
                  <a:pt x="14679" y="14771"/>
                </a:lnTo>
                <a:lnTo>
                  <a:pt x="10227" y="23580"/>
                </a:lnTo>
                <a:lnTo>
                  <a:pt x="8663" y="35181"/>
                </a:lnTo>
                <a:lnTo>
                  <a:pt x="10242" y="46118"/>
                </a:lnTo>
                <a:lnTo>
                  <a:pt x="14799" y="54350"/>
                </a:lnTo>
                <a:lnTo>
                  <a:pt x="22063" y="59537"/>
                </a:lnTo>
                <a:lnTo>
                  <a:pt x="31763" y="61341"/>
                </a:lnTo>
                <a:lnTo>
                  <a:pt x="53011" y="61341"/>
                </a:lnTo>
                <a:lnTo>
                  <a:pt x="51977" y="62807"/>
                </a:lnTo>
                <a:lnTo>
                  <a:pt x="43314" y="67782"/>
                </a:lnTo>
                <a:lnTo>
                  <a:pt x="31763" y="69459"/>
                </a:lnTo>
                <a:close/>
              </a:path>
              <a:path w="60959" h="69850">
                <a:moveTo>
                  <a:pt x="58715" y="21649"/>
                </a:moveTo>
                <a:lnTo>
                  <a:pt x="50051" y="21649"/>
                </a:lnTo>
                <a:lnTo>
                  <a:pt x="49089" y="17139"/>
                </a:lnTo>
                <a:lnTo>
                  <a:pt x="47164" y="13531"/>
                </a:lnTo>
                <a:lnTo>
                  <a:pt x="44276" y="11727"/>
                </a:lnTo>
                <a:lnTo>
                  <a:pt x="41390" y="9020"/>
                </a:lnTo>
                <a:lnTo>
                  <a:pt x="36576" y="7216"/>
                </a:lnTo>
                <a:lnTo>
                  <a:pt x="51404" y="7216"/>
                </a:lnTo>
                <a:lnTo>
                  <a:pt x="55452" y="12178"/>
                </a:lnTo>
                <a:lnTo>
                  <a:pt x="58715" y="21649"/>
                </a:lnTo>
                <a:close/>
              </a:path>
              <a:path w="60959" h="69850">
                <a:moveTo>
                  <a:pt x="53011" y="61341"/>
                </a:moveTo>
                <a:lnTo>
                  <a:pt x="39465" y="61341"/>
                </a:lnTo>
                <a:lnTo>
                  <a:pt x="45239" y="58635"/>
                </a:lnTo>
                <a:lnTo>
                  <a:pt x="48126" y="53222"/>
                </a:lnTo>
                <a:lnTo>
                  <a:pt x="50051" y="47810"/>
                </a:lnTo>
                <a:lnTo>
                  <a:pt x="51014" y="43299"/>
                </a:lnTo>
                <a:lnTo>
                  <a:pt x="60639" y="43299"/>
                </a:lnTo>
                <a:lnTo>
                  <a:pt x="57752" y="54617"/>
                </a:lnTo>
                <a:lnTo>
                  <a:pt x="5301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0413" y="1917043"/>
            <a:ext cx="69302" cy="6494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97520" y="1922456"/>
            <a:ext cx="69302" cy="6494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05533" y="1922456"/>
            <a:ext cx="69302" cy="6494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13545" y="1922456"/>
            <a:ext cx="69302" cy="6494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21557" y="1922456"/>
            <a:ext cx="69302" cy="6494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81188" y="611737"/>
            <a:ext cx="1492896" cy="269721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29569" y="1922456"/>
            <a:ext cx="69302" cy="6494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929541" y="1922456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0621" y="2035215"/>
            <a:ext cx="69302" cy="6494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13545" y="2040628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21557" y="2040628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90390" y="2040628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437762" y="2040628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30413" y="2153387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0621" y="2153387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81942" y="740734"/>
            <a:ext cx="101066" cy="254927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05533" y="2159702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413545" y="2159702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36280" y="2158800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7164" y="7216"/>
                </a:lnTo>
                <a:lnTo>
                  <a:pt x="8662" y="7216"/>
                </a:lnTo>
                <a:lnTo>
                  <a:pt x="8662" y="27964"/>
                </a:lnTo>
                <a:lnTo>
                  <a:pt x="45239" y="27964"/>
                </a:lnTo>
                <a:lnTo>
                  <a:pt x="39465" y="30670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5239" y="27964"/>
                </a:move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7164" y="7216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41390" y="40593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83651" y="215880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30413" y="2271559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0621" y="2271559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413545" y="2277874"/>
            <a:ext cx="69302" cy="6494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05533" y="2277874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36280" y="227697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6201" y="7216"/>
                </a:lnTo>
                <a:lnTo>
                  <a:pt x="8662" y="7216"/>
                </a:lnTo>
                <a:lnTo>
                  <a:pt x="8662" y="28866"/>
                </a:lnTo>
                <a:lnTo>
                  <a:pt x="43795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3795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lnTo>
                  <a:pt x="43795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183651" y="227697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444500" y="227697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6201" y="7216"/>
                </a:lnTo>
                <a:lnTo>
                  <a:pt x="8661" y="7216"/>
                </a:lnTo>
                <a:lnTo>
                  <a:pt x="8661" y="28866"/>
                </a:lnTo>
                <a:lnTo>
                  <a:pt x="43794" y="28866"/>
                </a:lnTo>
                <a:lnTo>
                  <a:pt x="39463" y="31572"/>
                </a:lnTo>
                <a:lnTo>
                  <a:pt x="48126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3794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0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0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8" y="27964"/>
                </a:lnTo>
                <a:lnTo>
                  <a:pt x="43794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30413" y="2390634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0621" y="2390634"/>
            <a:ext cx="69302" cy="64949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413545" y="2396046"/>
            <a:ext cx="69302" cy="6494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721557" y="2396046"/>
            <a:ext cx="69302" cy="6494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29569" y="2396046"/>
            <a:ext cx="69302" cy="6494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36280" y="239514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7164" y="8118"/>
                </a:lnTo>
                <a:lnTo>
                  <a:pt x="8662" y="8118"/>
                </a:lnTo>
                <a:lnTo>
                  <a:pt x="8662" y="28866"/>
                </a:lnTo>
                <a:lnTo>
                  <a:pt x="45239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5239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9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928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8" y="39691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183651" y="2395144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1" y="39691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661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1" y="39691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44500" y="239514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7164" y="8118"/>
                </a:lnTo>
                <a:lnTo>
                  <a:pt x="8661" y="8118"/>
                </a:lnTo>
                <a:lnTo>
                  <a:pt x="8661" y="28866"/>
                </a:lnTo>
                <a:lnTo>
                  <a:pt x="45238" y="28866"/>
                </a:lnTo>
                <a:lnTo>
                  <a:pt x="39463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0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0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8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928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7" y="39691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0621" y="2508806"/>
            <a:ext cx="69302" cy="649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57459" y="2514218"/>
            <a:ext cx="69302" cy="64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565472" y="2514218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873484" y="2514218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181496" y="2514218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489508" y="2514218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797520" y="2514218"/>
            <a:ext cx="69302" cy="6494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105533" y="2514218"/>
            <a:ext cx="69302" cy="6494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413545" y="2514218"/>
            <a:ext cx="69302" cy="6494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704384" y="1803381"/>
            <a:ext cx="61603" cy="148662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721557" y="2514218"/>
            <a:ext cx="69302" cy="6494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29569" y="2514218"/>
            <a:ext cx="69302" cy="6494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337581" y="2514218"/>
            <a:ext cx="69302" cy="6494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645593" y="2514218"/>
            <a:ext cx="69302" cy="6494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190390" y="2514218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5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5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1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1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2551"/>
                </a:lnTo>
                <a:lnTo>
                  <a:pt x="45238" y="27964"/>
                </a:lnTo>
                <a:close/>
              </a:path>
              <a:path w="52070" h="65405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437762" y="2514218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5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2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5" y="64949"/>
                </a:lnTo>
                <a:close/>
              </a:path>
              <a:path w="62229" h="65405">
                <a:moveTo>
                  <a:pt x="51522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2" y="38789"/>
                </a:lnTo>
                <a:close/>
              </a:path>
              <a:path w="62229" h="65405">
                <a:moveTo>
                  <a:pt x="61602" y="64949"/>
                </a:moveTo>
                <a:lnTo>
                  <a:pt x="51977" y="64949"/>
                </a:lnTo>
                <a:lnTo>
                  <a:pt x="44276" y="46005"/>
                </a:lnTo>
                <a:lnTo>
                  <a:pt x="54303" y="46005"/>
                </a:lnTo>
                <a:lnTo>
                  <a:pt x="61602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30829" y="2626978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721557" y="2632390"/>
            <a:ext cx="69302" cy="6585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029569" y="2632390"/>
            <a:ext cx="69302" cy="6585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337581" y="2632390"/>
            <a:ext cx="69302" cy="6585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645593" y="2632390"/>
            <a:ext cx="69302" cy="6585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183651" y="263239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39687" y="2631488"/>
            <a:ext cx="60960" cy="68580"/>
          </a:xfrm>
          <a:custGeom>
            <a:avLst/>
            <a:gdLst/>
            <a:ahLst/>
            <a:cxnLst/>
            <a:rect l="l" t="t" r="r" b="b"/>
            <a:pathLst>
              <a:path w="60959" h="68580">
                <a:moveTo>
                  <a:pt x="31763" y="68557"/>
                </a:moveTo>
                <a:lnTo>
                  <a:pt x="22139" y="68557"/>
                </a:lnTo>
                <a:lnTo>
                  <a:pt x="15400" y="65851"/>
                </a:lnTo>
                <a:lnTo>
                  <a:pt x="0" y="34278"/>
                </a:lnTo>
                <a:lnTo>
                  <a:pt x="556" y="26512"/>
                </a:lnTo>
                <a:lnTo>
                  <a:pt x="22139" y="0"/>
                </a:lnTo>
                <a:lnTo>
                  <a:pt x="31763" y="0"/>
                </a:lnTo>
                <a:lnTo>
                  <a:pt x="42066" y="1212"/>
                </a:lnTo>
                <a:lnTo>
                  <a:pt x="49932" y="4961"/>
                </a:lnTo>
                <a:lnTo>
                  <a:pt x="51860" y="7216"/>
                </a:lnTo>
                <a:lnTo>
                  <a:pt x="30801" y="7216"/>
                </a:lnTo>
                <a:lnTo>
                  <a:pt x="21657" y="9034"/>
                </a:lnTo>
                <a:lnTo>
                  <a:pt x="14678" y="14320"/>
                </a:lnTo>
                <a:lnTo>
                  <a:pt x="10226" y="22819"/>
                </a:lnTo>
                <a:lnTo>
                  <a:pt x="8662" y="34278"/>
                </a:lnTo>
                <a:lnTo>
                  <a:pt x="10242" y="45357"/>
                </a:lnTo>
                <a:lnTo>
                  <a:pt x="14799" y="53899"/>
                </a:lnTo>
                <a:lnTo>
                  <a:pt x="22063" y="59396"/>
                </a:lnTo>
                <a:lnTo>
                  <a:pt x="31763" y="61341"/>
                </a:lnTo>
                <a:lnTo>
                  <a:pt x="52374" y="61341"/>
                </a:lnTo>
                <a:lnTo>
                  <a:pt x="51977" y="61905"/>
                </a:lnTo>
                <a:lnTo>
                  <a:pt x="43314" y="66880"/>
                </a:lnTo>
                <a:lnTo>
                  <a:pt x="31763" y="68557"/>
                </a:lnTo>
                <a:close/>
              </a:path>
              <a:path w="60959" h="68580">
                <a:moveTo>
                  <a:pt x="58714" y="20747"/>
                </a:moveTo>
                <a:lnTo>
                  <a:pt x="50051" y="20747"/>
                </a:lnTo>
                <a:lnTo>
                  <a:pt x="49089" y="16237"/>
                </a:lnTo>
                <a:lnTo>
                  <a:pt x="47164" y="13531"/>
                </a:lnTo>
                <a:lnTo>
                  <a:pt x="44276" y="10824"/>
                </a:lnTo>
                <a:lnTo>
                  <a:pt x="41389" y="9020"/>
                </a:lnTo>
                <a:lnTo>
                  <a:pt x="36577" y="7216"/>
                </a:lnTo>
                <a:lnTo>
                  <a:pt x="51860" y="7216"/>
                </a:lnTo>
                <a:lnTo>
                  <a:pt x="55451" y="11416"/>
                </a:lnTo>
                <a:lnTo>
                  <a:pt x="58714" y="20747"/>
                </a:lnTo>
                <a:close/>
              </a:path>
              <a:path w="60959" h="68580">
                <a:moveTo>
                  <a:pt x="52374" y="61341"/>
                </a:moveTo>
                <a:lnTo>
                  <a:pt x="39465" y="61341"/>
                </a:lnTo>
                <a:lnTo>
                  <a:pt x="45239" y="57732"/>
                </a:lnTo>
                <a:lnTo>
                  <a:pt x="48126" y="52320"/>
                </a:lnTo>
                <a:lnTo>
                  <a:pt x="50051" y="46908"/>
                </a:lnTo>
                <a:lnTo>
                  <a:pt x="51014" y="42397"/>
                </a:lnTo>
                <a:lnTo>
                  <a:pt x="60639" y="42397"/>
                </a:lnTo>
                <a:lnTo>
                  <a:pt x="57752" y="53715"/>
                </a:lnTo>
                <a:lnTo>
                  <a:pt x="52374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30413" y="2745150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05533" y="2751464"/>
            <a:ext cx="69302" cy="6494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413545" y="2751464"/>
            <a:ext cx="69302" cy="64949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721557" y="2751464"/>
            <a:ext cx="69302" cy="6494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029569" y="2751464"/>
            <a:ext cx="69302" cy="6494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929541" y="275056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190390" y="275056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30829" y="2863322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57459" y="2869637"/>
            <a:ext cx="69302" cy="6494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565472" y="2869637"/>
            <a:ext cx="69302" cy="6494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873484" y="2869637"/>
            <a:ext cx="69302" cy="6494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181496" y="2869637"/>
            <a:ext cx="69302" cy="6494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797520" y="2869637"/>
            <a:ext cx="69302" cy="6494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489508" y="2869637"/>
            <a:ext cx="69302" cy="6494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105533" y="2869637"/>
            <a:ext cx="69302" cy="6494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13545" y="2869637"/>
            <a:ext cx="69302" cy="64949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721557" y="2869637"/>
            <a:ext cx="69302" cy="6494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29569" y="2869637"/>
            <a:ext cx="69302" cy="6494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337581" y="2869637"/>
            <a:ext cx="69302" cy="64949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936280" y="286873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6201" y="7216"/>
                </a:lnTo>
                <a:lnTo>
                  <a:pt x="8662" y="7216"/>
                </a:lnTo>
                <a:lnTo>
                  <a:pt x="8662" y="28866"/>
                </a:lnTo>
                <a:lnTo>
                  <a:pt x="43795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3795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lnTo>
                  <a:pt x="43795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190390" y="286873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6200" y="7216"/>
                </a:lnTo>
                <a:lnTo>
                  <a:pt x="8661" y="7216"/>
                </a:lnTo>
                <a:lnTo>
                  <a:pt x="8661" y="28866"/>
                </a:lnTo>
                <a:lnTo>
                  <a:pt x="43794" y="28866"/>
                </a:lnTo>
                <a:lnTo>
                  <a:pt x="39463" y="31572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3794" y="28866"/>
                </a:moveTo>
                <a:lnTo>
                  <a:pt x="30800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6200" y="7216"/>
                </a:lnTo>
                <a:lnTo>
                  <a:pt x="47163" y="8118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lnTo>
                  <a:pt x="43794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30829" y="2982396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337581" y="2987809"/>
            <a:ext cx="69302" cy="6494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190390" y="2986907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7163" y="8118"/>
                </a:lnTo>
                <a:lnTo>
                  <a:pt x="8661" y="8118"/>
                </a:lnTo>
                <a:lnTo>
                  <a:pt x="8661" y="28866"/>
                </a:lnTo>
                <a:lnTo>
                  <a:pt x="45238" y="28866"/>
                </a:lnTo>
                <a:lnTo>
                  <a:pt x="39463" y="31572"/>
                </a:lnTo>
                <a:lnTo>
                  <a:pt x="48125" y="34278"/>
                </a:lnTo>
                <a:lnTo>
                  <a:pt x="49409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8866"/>
                </a:moveTo>
                <a:lnTo>
                  <a:pt x="30800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47163" y="8118"/>
                </a:lnTo>
                <a:lnTo>
                  <a:pt x="49088" y="12629"/>
                </a:lnTo>
                <a:lnTo>
                  <a:pt x="49088" y="23454"/>
                </a:lnTo>
                <a:lnTo>
                  <a:pt x="45238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928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409" y="36083"/>
                </a:lnTo>
                <a:lnTo>
                  <a:pt x="51977" y="39691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30829" y="3100568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337581" y="3105981"/>
            <a:ext cx="69302" cy="649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645593" y="3105981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183651" y="3105981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444500" y="3105981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5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4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6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5">
                <a:moveTo>
                  <a:pt x="45238" y="27964"/>
                </a:moveTo>
                <a:lnTo>
                  <a:pt x="30801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0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0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4" y="7216"/>
                </a:lnTo>
                <a:lnTo>
                  <a:pt x="49089" y="11727"/>
                </a:lnTo>
                <a:lnTo>
                  <a:pt x="49089" y="22551"/>
                </a:lnTo>
                <a:lnTo>
                  <a:pt x="45238" y="27964"/>
                </a:lnTo>
                <a:close/>
              </a:path>
              <a:path w="52070" h="65405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30829" y="3218740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565472" y="3224153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89508" y="3224153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721557" y="3224153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029569" y="3224153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337581" y="3224153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190390" y="3224153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30621" y="3574159"/>
            <a:ext cx="69302" cy="649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80980" y="357866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30" h="66039">
                <a:moveTo>
                  <a:pt x="9625" y="65851"/>
                </a:moveTo>
                <a:lnTo>
                  <a:pt x="0" y="65851"/>
                </a:lnTo>
                <a:lnTo>
                  <a:pt x="25025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30" h="66039">
                <a:moveTo>
                  <a:pt x="51660" y="39691"/>
                </a:moveTo>
                <a:lnTo>
                  <a:pt x="41389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30" h="66039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437762" y="357866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660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710161" y="3578669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4275" y="4510"/>
                </a:lnTo>
                <a:lnTo>
                  <a:pt x="48125" y="8118"/>
                </a:lnTo>
                <a:lnTo>
                  <a:pt x="9624" y="8118"/>
                </a:lnTo>
                <a:lnTo>
                  <a:pt x="9624" y="28866"/>
                </a:lnTo>
                <a:lnTo>
                  <a:pt x="46200" y="28866"/>
                </a:lnTo>
                <a:lnTo>
                  <a:pt x="39463" y="31572"/>
                </a:lnTo>
                <a:lnTo>
                  <a:pt x="49088" y="34278"/>
                </a:lnTo>
                <a:lnTo>
                  <a:pt x="50372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8866"/>
                </a:moveTo>
                <a:lnTo>
                  <a:pt x="31762" y="28866"/>
                </a:ln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48125" y="8118"/>
                </a:lnTo>
                <a:lnTo>
                  <a:pt x="50051" y="12629"/>
                </a:lnTo>
                <a:lnTo>
                  <a:pt x="50051" y="23454"/>
                </a:lnTo>
                <a:lnTo>
                  <a:pt x="46200" y="28866"/>
                </a:lnTo>
                <a:close/>
              </a:path>
              <a:path w="53340" h="66039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928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1495"/>
                </a:lnTo>
                <a:lnTo>
                  <a:pt x="40425" y="38789"/>
                </a:lnTo>
                <a:lnTo>
                  <a:pt x="38500" y="36985"/>
                </a:lnTo>
                <a:lnTo>
                  <a:pt x="35613" y="36083"/>
                </a:lnTo>
                <a:lnTo>
                  <a:pt x="50372" y="36083"/>
                </a:lnTo>
                <a:lnTo>
                  <a:pt x="52939" y="39691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30621" y="3692331"/>
            <a:ext cx="69302" cy="64949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86755" y="3697744"/>
            <a:ext cx="53340" cy="65405"/>
          </a:xfrm>
          <a:custGeom>
            <a:avLst/>
            <a:gdLst/>
            <a:ahLst/>
            <a:cxnLst/>
            <a:rect l="l" t="t" r="r" b="b"/>
            <a:pathLst>
              <a:path w="53340" h="65404">
                <a:moveTo>
                  <a:pt x="38501" y="64949"/>
                </a:moveTo>
                <a:lnTo>
                  <a:pt x="0" y="64949"/>
                </a:lnTo>
                <a:lnTo>
                  <a:pt x="0" y="0"/>
                </a:lnTo>
                <a:lnTo>
                  <a:pt x="35613" y="0"/>
                </a:lnTo>
                <a:lnTo>
                  <a:pt x="40426" y="902"/>
                </a:lnTo>
                <a:lnTo>
                  <a:pt x="44276" y="4510"/>
                </a:lnTo>
                <a:lnTo>
                  <a:pt x="48126" y="7216"/>
                </a:lnTo>
                <a:lnTo>
                  <a:pt x="9625" y="7216"/>
                </a:lnTo>
                <a:lnTo>
                  <a:pt x="9625" y="27964"/>
                </a:lnTo>
                <a:lnTo>
                  <a:pt x="46201" y="27964"/>
                </a:lnTo>
                <a:lnTo>
                  <a:pt x="39464" y="30670"/>
                </a:lnTo>
                <a:lnTo>
                  <a:pt x="49089" y="34278"/>
                </a:lnTo>
                <a:lnTo>
                  <a:pt x="49859" y="35181"/>
                </a:lnTo>
                <a:lnTo>
                  <a:pt x="9625" y="35181"/>
                </a:lnTo>
                <a:lnTo>
                  <a:pt x="9625" y="57732"/>
                </a:lnTo>
                <a:lnTo>
                  <a:pt x="49731" y="57732"/>
                </a:lnTo>
                <a:lnTo>
                  <a:pt x="47164" y="59537"/>
                </a:lnTo>
                <a:lnTo>
                  <a:pt x="43314" y="64047"/>
                </a:lnTo>
                <a:lnTo>
                  <a:pt x="38501" y="64949"/>
                </a:lnTo>
                <a:close/>
              </a:path>
              <a:path w="53340" h="65404">
                <a:moveTo>
                  <a:pt x="46201" y="27964"/>
                </a:moveTo>
                <a:lnTo>
                  <a:pt x="31763" y="27964"/>
                </a:lnTo>
                <a:lnTo>
                  <a:pt x="34651" y="27062"/>
                </a:lnTo>
                <a:lnTo>
                  <a:pt x="36576" y="25258"/>
                </a:lnTo>
                <a:lnTo>
                  <a:pt x="39464" y="23454"/>
                </a:lnTo>
                <a:lnTo>
                  <a:pt x="40426" y="20747"/>
                </a:lnTo>
                <a:lnTo>
                  <a:pt x="40426" y="13531"/>
                </a:lnTo>
                <a:lnTo>
                  <a:pt x="39464" y="10824"/>
                </a:lnTo>
                <a:lnTo>
                  <a:pt x="36576" y="9020"/>
                </a:lnTo>
                <a:lnTo>
                  <a:pt x="34651" y="7216"/>
                </a:lnTo>
                <a:lnTo>
                  <a:pt x="48126" y="7216"/>
                </a:lnTo>
                <a:lnTo>
                  <a:pt x="50051" y="11727"/>
                </a:lnTo>
                <a:lnTo>
                  <a:pt x="50051" y="22551"/>
                </a:lnTo>
                <a:lnTo>
                  <a:pt x="46201" y="27964"/>
                </a:lnTo>
                <a:close/>
              </a:path>
              <a:path w="53340" h="65404">
                <a:moveTo>
                  <a:pt x="49731" y="57732"/>
                </a:moveTo>
                <a:lnTo>
                  <a:pt x="35613" y="57732"/>
                </a:lnTo>
                <a:lnTo>
                  <a:pt x="38501" y="56830"/>
                </a:lnTo>
                <a:lnTo>
                  <a:pt x="40426" y="55026"/>
                </a:lnTo>
                <a:lnTo>
                  <a:pt x="42351" y="52320"/>
                </a:lnTo>
                <a:lnTo>
                  <a:pt x="43314" y="49614"/>
                </a:lnTo>
                <a:lnTo>
                  <a:pt x="43314" y="43299"/>
                </a:lnTo>
                <a:lnTo>
                  <a:pt x="42351" y="40593"/>
                </a:lnTo>
                <a:lnTo>
                  <a:pt x="40426" y="38789"/>
                </a:lnTo>
                <a:lnTo>
                  <a:pt x="38501" y="36083"/>
                </a:lnTo>
                <a:lnTo>
                  <a:pt x="35613" y="35181"/>
                </a:lnTo>
                <a:lnTo>
                  <a:pt x="49859" y="35181"/>
                </a:lnTo>
                <a:lnTo>
                  <a:pt x="52939" y="38789"/>
                </a:lnTo>
                <a:lnTo>
                  <a:pt x="52939" y="51418"/>
                </a:lnTo>
                <a:lnTo>
                  <a:pt x="51014" y="56830"/>
                </a:lnTo>
                <a:lnTo>
                  <a:pt x="49731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84075" y="3459595"/>
            <a:ext cx="1540060" cy="660320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190390" y="3697744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4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4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1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1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2551"/>
                </a:lnTo>
                <a:lnTo>
                  <a:pt x="45238" y="27964"/>
                </a:lnTo>
                <a:close/>
              </a:path>
              <a:path w="52070" h="65404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437762" y="3697744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4">
                <a:moveTo>
                  <a:pt x="9625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2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5" y="64949"/>
                </a:lnTo>
                <a:close/>
              </a:path>
              <a:path w="62229" h="65404">
                <a:moveTo>
                  <a:pt x="51522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2" y="38789"/>
                </a:lnTo>
                <a:close/>
              </a:path>
              <a:path w="62229" h="65404">
                <a:moveTo>
                  <a:pt x="61602" y="64949"/>
                </a:moveTo>
                <a:lnTo>
                  <a:pt x="51977" y="64949"/>
                </a:lnTo>
                <a:lnTo>
                  <a:pt x="44276" y="46005"/>
                </a:lnTo>
                <a:lnTo>
                  <a:pt x="54303" y="46005"/>
                </a:lnTo>
                <a:lnTo>
                  <a:pt x="61602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30621" y="3810503"/>
            <a:ext cx="69302" cy="6494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83867" y="3815014"/>
            <a:ext cx="60960" cy="68580"/>
          </a:xfrm>
          <a:custGeom>
            <a:avLst/>
            <a:gdLst/>
            <a:ahLst/>
            <a:cxnLst/>
            <a:rect l="l" t="t" r="r" b="b"/>
            <a:pathLst>
              <a:path w="60959" h="68579">
                <a:moveTo>
                  <a:pt x="31763" y="68557"/>
                </a:moveTo>
                <a:lnTo>
                  <a:pt x="23100" y="68557"/>
                </a:lnTo>
                <a:lnTo>
                  <a:pt x="15400" y="65851"/>
                </a:lnTo>
                <a:lnTo>
                  <a:pt x="0" y="34278"/>
                </a:lnTo>
                <a:lnTo>
                  <a:pt x="691" y="26512"/>
                </a:lnTo>
                <a:lnTo>
                  <a:pt x="23100" y="0"/>
                </a:lnTo>
                <a:lnTo>
                  <a:pt x="32726" y="0"/>
                </a:lnTo>
                <a:lnTo>
                  <a:pt x="43028" y="1212"/>
                </a:lnTo>
                <a:lnTo>
                  <a:pt x="50894" y="4961"/>
                </a:lnTo>
                <a:lnTo>
                  <a:pt x="52822" y="7216"/>
                </a:lnTo>
                <a:lnTo>
                  <a:pt x="30801" y="7216"/>
                </a:lnTo>
                <a:lnTo>
                  <a:pt x="21807" y="9034"/>
                </a:lnTo>
                <a:lnTo>
                  <a:pt x="15159" y="14320"/>
                </a:lnTo>
                <a:lnTo>
                  <a:pt x="11039" y="22819"/>
                </a:lnTo>
                <a:lnTo>
                  <a:pt x="9625" y="34278"/>
                </a:lnTo>
                <a:lnTo>
                  <a:pt x="11189" y="45357"/>
                </a:lnTo>
                <a:lnTo>
                  <a:pt x="15641" y="53899"/>
                </a:lnTo>
                <a:lnTo>
                  <a:pt x="22619" y="59396"/>
                </a:lnTo>
                <a:lnTo>
                  <a:pt x="31763" y="61341"/>
                </a:lnTo>
                <a:lnTo>
                  <a:pt x="52374" y="61341"/>
                </a:lnTo>
                <a:lnTo>
                  <a:pt x="51977" y="61905"/>
                </a:lnTo>
                <a:lnTo>
                  <a:pt x="43314" y="66880"/>
                </a:lnTo>
                <a:lnTo>
                  <a:pt x="31763" y="68557"/>
                </a:lnTo>
                <a:close/>
              </a:path>
              <a:path w="60959" h="68579">
                <a:moveTo>
                  <a:pt x="59677" y="20747"/>
                </a:moveTo>
                <a:lnTo>
                  <a:pt x="50051" y="20747"/>
                </a:lnTo>
                <a:lnTo>
                  <a:pt x="49089" y="16237"/>
                </a:lnTo>
                <a:lnTo>
                  <a:pt x="48126" y="13531"/>
                </a:lnTo>
                <a:lnTo>
                  <a:pt x="45239" y="10824"/>
                </a:lnTo>
                <a:lnTo>
                  <a:pt x="42351" y="9020"/>
                </a:lnTo>
                <a:lnTo>
                  <a:pt x="36576" y="7216"/>
                </a:lnTo>
                <a:lnTo>
                  <a:pt x="52822" y="7216"/>
                </a:lnTo>
                <a:lnTo>
                  <a:pt x="56413" y="11416"/>
                </a:lnTo>
                <a:lnTo>
                  <a:pt x="59677" y="20747"/>
                </a:lnTo>
                <a:close/>
              </a:path>
              <a:path w="60959" h="68579">
                <a:moveTo>
                  <a:pt x="52374" y="61341"/>
                </a:moveTo>
                <a:lnTo>
                  <a:pt x="39464" y="61341"/>
                </a:lnTo>
                <a:lnTo>
                  <a:pt x="45239" y="57732"/>
                </a:lnTo>
                <a:lnTo>
                  <a:pt x="48126" y="52320"/>
                </a:lnTo>
                <a:lnTo>
                  <a:pt x="50051" y="49614"/>
                </a:lnTo>
                <a:lnTo>
                  <a:pt x="51014" y="46908"/>
                </a:lnTo>
                <a:lnTo>
                  <a:pt x="51977" y="42397"/>
                </a:lnTo>
                <a:lnTo>
                  <a:pt x="60639" y="42397"/>
                </a:lnTo>
                <a:lnTo>
                  <a:pt x="57752" y="53715"/>
                </a:lnTo>
                <a:lnTo>
                  <a:pt x="52374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190390" y="3815915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437762" y="3815915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710161" y="3815915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902"/>
                </a:lnTo>
                <a:lnTo>
                  <a:pt x="44275" y="4510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49858" y="35181"/>
                </a:lnTo>
                <a:lnTo>
                  <a:pt x="9624" y="35181"/>
                </a:lnTo>
                <a:lnTo>
                  <a:pt x="9624" y="57732"/>
                </a:lnTo>
                <a:lnTo>
                  <a:pt x="50051" y="57732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7964"/>
                </a:moveTo>
                <a:lnTo>
                  <a:pt x="31762" y="27964"/>
                </a:lnTo>
                <a:lnTo>
                  <a:pt x="34651" y="27062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0747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39">
                <a:moveTo>
                  <a:pt x="50051" y="57732"/>
                </a:moveTo>
                <a:lnTo>
                  <a:pt x="35613" y="57732"/>
                </a:lnTo>
                <a:lnTo>
                  <a:pt x="38500" y="56830"/>
                </a:lnTo>
                <a:lnTo>
                  <a:pt x="42350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2350" y="40593"/>
                </a:lnTo>
                <a:lnTo>
                  <a:pt x="40425" y="38789"/>
                </a:lnTo>
                <a:lnTo>
                  <a:pt x="38500" y="36083"/>
                </a:lnTo>
                <a:lnTo>
                  <a:pt x="35613" y="35181"/>
                </a:lnTo>
                <a:lnTo>
                  <a:pt x="49858" y="35181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50051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30413" y="3928675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30621" y="3928675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0829" y="3928675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87718" y="3934088"/>
            <a:ext cx="55880" cy="66040"/>
          </a:xfrm>
          <a:custGeom>
            <a:avLst/>
            <a:gdLst/>
            <a:ahLst/>
            <a:cxnLst/>
            <a:rect l="l" t="t" r="r" b="b"/>
            <a:pathLst>
              <a:path w="55880" h="66039">
                <a:moveTo>
                  <a:pt x="26951" y="65851"/>
                </a:moveTo>
                <a:lnTo>
                  <a:pt x="0" y="65851"/>
                </a:lnTo>
                <a:lnTo>
                  <a:pt x="0" y="0"/>
                </a:lnTo>
                <a:lnTo>
                  <a:pt x="26951" y="0"/>
                </a:lnTo>
                <a:lnTo>
                  <a:pt x="39178" y="2283"/>
                </a:lnTo>
                <a:lnTo>
                  <a:pt x="46048" y="7216"/>
                </a:lnTo>
                <a:lnTo>
                  <a:pt x="9625" y="7216"/>
                </a:lnTo>
                <a:lnTo>
                  <a:pt x="9625" y="58635"/>
                </a:lnTo>
                <a:lnTo>
                  <a:pt x="45926" y="58635"/>
                </a:lnTo>
                <a:lnTo>
                  <a:pt x="39178" y="63554"/>
                </a:lnTo>
                <a:lnTo>
                  <a:pt x="26951" y="65851"/>
                </a:lnTo>
                <a:close/>
              </a:path>
              <a:path w="55880" h="66039">
                <a:moveTo>
                  <a:pt x="45926" y="58635"/>
                </a:moveTo>
                <a:lnTo>
                  <a:pt x="25988" y="58635"/>
                </a:lnTo>
                <a:lnTo>
                  <a:pt x="35001" y="56943"/>
                </a:lnTo>
                <a:lnTo>
                  <a:pt x="41629" y="51982"/>
                </a:lnTo>
                <a:lnTo>
                  <a:pt x="45750" y="43793"/>
                </a:lnTo>
                <a:lnTo>
                  <a:pt x="47164" y="32474"/>
                </a:lnTo>
                <a:lnTo>
                  <a:pt x="45750" y="21678"/>
                </a:lnTo>
                <a:lnTo>
                  <a:pt x="41629" y="13756"/>
                </a:lnTo>
                <a:lnTo>
                  <a:pt x="34982" y="8879"/>
                </a:lnTo>
                <a:lnTo>
                  <a:pt x="25988" y="7216"/>
                </a:lnTo>
                <a:lnTo>
                  <a:pt x="46048" y="7216"/>
                </a:lnTo>
                <a:lnTo>
                  <a:pt x="48247" y="8795"/>
                </a:lnTo>
                <a:lnTo>
                  <a:pt x="53887" y="19028"/>
                </a:lnTo>
                <a:lnTo>
                  <a:pt x="55827" y="32474"/>
                </a:lnTo>
                <a:lnTo>
                  <a:pt x="53887" y="46442"/>
                </a:lnTo>
                <a:lnTo>
                  <a:pt x="48227" y="56957"/>
                </a:lnTo>
                <a:lnTo>
                  <a:pt x="459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190390" y="3934088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437762" y="3934088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710161" y="3934088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50628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7964"/>
                </a:move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39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026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0593"/>
                </a:lnTo>
                <a:lnTo>
                  <a:pt x="38500" y="36985"/>
                </a:lnTo>
                <a:lnTo>
                  <a:pt x="35613" y="36083"/>
                </a:lnTo>
                <a:lnTo>
                  <a:pt x="50628" y="36083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30413" y="4046847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30621" y="4046847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0829" y="4046847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87718" y="4052260"/>
            <a:ext cx="51435" cy="66040"/>
          </a:xfrm>
          <a:custGeom>
            <a:avLst/>
            <a:gdLst/>
            <a:ahLst/>
            <a:cxnLst/>
            <a:rect l="l" t="t" r="r" b="b"/>
            <a:pathLst>
              <a:path w="51434" h="66039">
                <a:moveTo>
                  <a:pt x="51014" y="65851"/>
                </a:moveTo>
                <a:lnTo>
                  <a:pt x="0" y="65851"/>
                </a:lnTo>
                <a:lnTo>
                  <a:pt x="0" y="0"/>
                </a:lnTo>
                <a:lnTo>
                  <a:pt x="49089" y="0"/>
                </a:lnTo>
                <a:lnTo>
                  <a:pt x="49089" y="7216"/>
                </a:lnTo>
                <a:lnTo>
                  <a:pt x="9625" y="7216"/>
                </a:lnTo>
                <a:lnTo>
                  <a:pt x="9625" y="28866"/>
                </a:lnTo>
                <a:lnTo>
                  <a:pt x="47164" y="28866"/>
                </a:lnTo>
                <a:lnTo>
                  <a:pt x="47164" y="36083"/>
                </a:lnTo>
                <a:lnTo>
                  <a:pt x="9625" y="36083"/>
                </a:lnTo>
                <a:lnTo>
                  <a:pt x="9625" y="58635"/>
                </a:lnTo>
                <a:lnTo>
                  <a:pt x="51014" y="58635"/>
                </a:lnTo>
                <a:lnTo>
                  <a:pt x="51014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929541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183651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437762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704385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698148" y="4285898"/>
            <a:ext cx="1382204" cy="85697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247834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295961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555846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604936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60" y="25103"/>
                </a:lnTo>
                <a:lnTo>
                  <a:pt x="15400" y="0"/>
                </a:lnTo>
                <a:lnTo>
                  <a:pt x="27913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863858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912948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60" y="25103"/>
                </a:lnTo>
                <a:lnTo>
                  <a:pt x="15400" y="0"/>
                </a:lnTo>
                <a:lnTo>
                  <a:pt x="27913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172833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20960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480845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528972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788857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836984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096870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144997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404882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453009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712894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8288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761021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019944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068070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327956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376083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635968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684095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91568" y="385316"/>
            <a:ext cx="2446771" cy="102836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481654" y="428616"/>
            <a:ext cx="32384" cy="14604"/>
          </a:xfrm>
          <a:custGeom>
            <a:avLst/>
            <a:gdLst/>
            <a:ahLst/>
            <a:cxnLst/>
            <a:rect l="l" t="t" r="r" b="b"/>
            <a:pathLst>
              <a:path w="32385" h="14604">
                <a:moveTo>
                  <a:pt x="31763" y="0"/>
                </a:moveTo>
                <a:lnTo>
                  <a:pt x="0" y="0"/>
                </a:lnTo>
                <a:lnTo>
                  <a:pt x="0" y="14433"/>
                </a:lnTo>
                <a:lnTo>
                  <a:pt x="31763" y="14433"/>
                </a:lnTo>
                <a:lnTo>
                  <a:pt x="31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552881" y="387120"/>
            <a:ext cx="225233" cy="80284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819505" y="385316"/>
            <a:ext cx="187694" cy="82089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24638" y="610835"/>
            <a:ext cx="482231" cy="85697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773457" y="610835"/>
            <a:ext cx="423516" cy="68557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994994" y="610835"/>
            <a:ext cx="295499" cy="68557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321294" y="612639"/>
            <a:ext cx="26034" cy="66040"/>
          </a:xfrm>
          <a:custGeom>
            <a:avLst/>
            <a:gdLst/>
            <a:ahLst/>
            <a:cxnLst/>
            <a:rect l="l" t="t" r="r" b="b"/>
            <a:pathLst>
              <a:path w="26034" h="66040">
                <a:moveTo>
                  <a:pt x="6738" y="65851"/>
                </a:moveTo>
                <a:lnTo>
                  <a:pt x="0" y="65851"/>
                </a:lnTo>
                <a:lnTo>
                  <a:pt x="19251" y="0"/>
                </a:lnTo>
                <a:lnTo>
                  <a:pt x="25988" y="0"/>
                </a:lnTo>
                <a:lnTo>
                  <a:pt x="6738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383860" y="611737"/>
            <a:ext cx="332075" cy="85697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14050" y="4457293"/>
            <a:ext cx="109729" cy="870504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14258" y="4478040"/>
            <a:ext cx="109729" cy="978753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16183" y="4458194"/>
            <a:ext cx="83185" cy="9525"/>
          </a:xfrm>
          <a:custGeom>
            <a:avLst/>
            <a:gdLst/>
            <a:ahLst/>
            <a:cxnLst/>
            <a:rect l="l" t="t" r="r" b="b"/>
            <a:pathLst>
              <a:path w="83184" h="9525">
                <a:moveTo>
                  <a:pt x="0" y="0"/>
                </a:moveTo>
                <a:lnTo>
                  <a:pt x="0" y="9020"/>
                </a:lnTo>
                <a:lnTo>
                  <a:pt x="82778" y="9020"/>
                </a:lnTo>
                <a:lnTo>
                  <a:pt x="827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16391" y="4946218"/>
            <a:ext cx="107804" cy="323845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16391" y="4458194"/>
            <a:ext cx="107804" cy="442919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243022" y="4457293"/>
            <a:ext cx="85665" cy="325649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551034" y="4457293"/>
            <a:ext cx="85665" cy="329258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859046" y="4454586"/>
            <a:ext cx="85665" cy="33106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013206" y="4457293"/>
            <a:ext cx="87590" cy="316629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323143" y="4455488"/>
            <a:ext cx="85665" cy="337376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631155" y="4457293"/>
            <a:ext cx="85665" cy="335572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911253" y="4457293"/>
            <a:ext cx="85666" cy="323845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165364" y="4461803"/>
            <a:ext cx="107804" cy="331062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419474" y="4457293"/>
            <a:ext cx="85665" cy="258896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67058" y="4457293"/>
            <a:ext cx="107804" cy="318433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475070" y="4452782"/>
            <a:ext cx="107804" cy="350005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783082" y="4457293"/>
            <a:ext cx="85665" cy="325649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091094" y="4457293"/>
            <a:ext cx="85665" cy="289566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399107" y="4457293"/>
            <a:ext cx="107804" cy="342789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705194" y="4457293"/>
            <a:ext cx="109729" cy="340083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686097" y="4455488"/>
            <a:ext cx="85665" cy="239050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981942" y="6084643"/>
            <a:ext cx="3873253" cy="196652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84072" y="6142376"/>
            <a:ext cx="10795" cy="22860"/>
          </a:xfrm>
          <a:custGeom>
            <a:avLst/>
            <a:gdLst/>
            <a:ahLst/>
            <a:cxnLst/>
            <a:rect l="l" t="t" r="r" b="b"/>
            <a:pathLst>
              <a:path w="10795" h="22860">
                <a:moveTo>
                  <a:pt x="6737" y="22551"/>
                </a:moveTo>
                <a:lnTo>
                  <a:pt x="0" y="22551"/>
                </a:lnTo>
                <a:lnTo>
                  <a:pt x="0" y="18943"/>
                </a:lnTo>
                <a:lnTo>
                  <a:pt x="4812" y="18943"/>
                </a:lnTo>
                <a:lnTo>
                  <a:pt x="5775" y="17139"/>
                </a:lnTo>
                <a:lnTo>
                  <a:pt x="5775" y="9020"/>
                </a:lnTo>
                <a:lnTo>
                  <a:pt x="0" y="9020"/>
                </a:lnTo>
                <a:lnTo>
                  <a:pt x="0" y="0"/>
                </a:lnTo>
                <a:lnTo>
                  <a:pt x="10587" y="0"/>
                </a:lnTo>
                <a:lnTo>
                  <a:pt x="10587" y="18943"/>
                </a:lnTo>
                <a:lnTo>
                  <a:pt x="6737" y="22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940861" y="6088252"/>
            <a:ext cx="24130" cy="63500"/>
          </a:xfrm>
          <a:custGeom>
            <a:avLst/>
            <a:gdLst/>
            <a:ahLst/>
            <a:cxnLst/>
            <a:rect l="l" t="t" r="r" b="b"/>
            <a:pathLst>
              <a:path w="24129" h="63500">
                <a:moveTo>
                  <a:pt x="24063" y="63145"/>
                </a:moveTo>
                <a:lnTo>
                  <a:pt x="15400" y="63145"/>
                </a:lnTo>
                <a:lnTo>
                  <a:pt x="15400" y="18041"/>
                </a:lnTo>
                <a:lnTo>
                  <a:pt x="0" y="18041"/>
                </a:lnTo>
                <a:lnTo>
                  <a:pt x="0" y="12629"/>
                </a:lnTo>
                <a:lnTo>
                  <a:pt x="13475" y="10824"/>
                </a:lnTo>
                <a:lnTo>
                  <a:pt x="15400" y="9020"/>
                </a:lnTo>
                <a:lnTo>
                  <a:pt x="18288" y="0"/>
                </a:lnTo>
                <a:lnTo>
                  <a:pt x="24063" y="0"/>
                </a:lnTo>
                <a:lnTo>
                  <a:pt x="24063" y="63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988988" y="6088252"/>
            <a:ext cx="176144" cy="65851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161937" y="594598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69773" y="82958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970392" y="82958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142918" y="82958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69773" y="94776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970392" y="94776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142918" y="94776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69773" y="106638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970392" y="106638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142918" y="106638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69773" y="118455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970392" y="118455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142918" y="118455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69773" y="130272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970392" y="130272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142918" y="130272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69773" y="142135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970392" y="142135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142918" y="142135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69773" y="153952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970392" y="153952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142918" y="153952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69773" y="165814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970392" y="1658147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142918" y="1658147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69773" y="177631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70392" y="177631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142918" y="177631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69773" y="189449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970392" y="189449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142918" y="189449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9773" y="201311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970392" y="201311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142918" y="201311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69773" y="213128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970392" y="213128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142918" y="213128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69773" y="2249910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970392" y="2249910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142918" y="2249910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69773" y="236808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970392" y="236808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142918" y="236808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69773" y="248625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970392" y="248625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142918" y="248625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69773" y="260487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970392" y="2604877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142918" y="2604877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69773" y="272304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970392" y="272304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142918" y="272304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69773" y="284167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70392" y="284167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142918" y="284167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69773" y="295984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970392" y="295984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142918" y="295984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69773" y="307801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970392" y="307801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142918" y="307801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69773" y="3196640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970392" y="3196640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142918" y="3196640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69773" y="331481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970392" y="331481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142918" y="331481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69773" y="3433435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161937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970392" y="3432533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442267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50279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058291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366303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674316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982328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290340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598352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906364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214376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522388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142918" y="3432533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69773" y="355160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161937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970392" y="3550705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442267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750279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5058291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5366303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5674316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5982328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290340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598352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6906364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214376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522388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142918" y="3550705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084511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338621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592732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69773" y="366977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970392" y="366977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142918" y="366977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69773" y="378840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970392" y="378840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142918" y="378840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69773" y="390657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70392" y="390657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142918" y="390657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69773" y="4025198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970392" y="4025198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142918" y="4025198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69773" y="414336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970392" y="414336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142918" y="414336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61318" y="719084"/>
            <a:ext cx="0" cy="3538220"/>
          </a:xfrm>
          <a:custGeom>
            <a:avLst/>
            <a:gdLst/>
            <a:ahLst/>
            <a:cxnLst/>
            <a:rect l="l" t="t" r="r" b="b"/>
            <a:pathLst>
              <a:path h="3538220">
                <a:moveTo>
                  <a:pt x="0" y="0"/>
                </a:moveTo>
                <a:lnTo>
                  <a:pt x="0" y="35379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61526" y="719084"/>
            <a:ext cx="0" cy="3538220"/>
          </a:xfrm>
          <a:custGeom>
            <a:avLst/>
            <a:gdLst/>
            <a:ahLst/>
            <a:cxnLst/>
            <a:rect l="l" t="t" r="r" b="b"/>
            <a:pathLst>
              <a:path h="3538220">
                <a:moveTo>
                  <a:pt x="0" y="0"/>
                </a:moveTo>
                <a:lnTo>
                  <a:pt x="0" y="35379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69773" y="426109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161937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970392" y="426109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442267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750279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05829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366303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674316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982328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290340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598352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906364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214376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522388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142918" y="426109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08451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833862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592732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6131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6152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442267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750279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05829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366303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67431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98232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290340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598352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906364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21437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52238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08451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833862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592732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360629" y="100263"/>
            <a:ext cx="0" cy="6445885"/>
          </a:xfrm>
          <a:custGeom>
            <a:avLst/>
            <a:gdLst/>
            <a:ahLst/>
            <a:cxnLst/>
            <a:rect l="l" t="t" r="r" b="b"/>
            <a:pathLst>
              <a:path h="6445884">
                <a:moveTo>
                  <a:pt x="0" y="0"/>
                </a:moveTo>
                <a:lnTo>
                  <a:pt x="0" y="644534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961253" y="117403"/>
            <a:ext cx="0" cy="6428740"/>
          </a:xfrm>
          <a:custGeom>
            <a:avLst/>
            <a:gdLst/>
            <a:ahLst/>
            <a:cxnLst/>
            <a:rect l="l" t="t" r="r" b="b"/>
            <a:pathLst>
              <a:path h="6428740">
                <a:moveTo>
                  <a:pt x="0" y="0"/>
                </a:moveTo>
                <a:lnTo>
                  <a:pt x="0" y="6428202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869461" y="117403"/>
            <a:ext cx="0" cy="6428740"/>
          </a:xfrm>
          <a:custGeom>
            <a:avLst/>
            <a:gdLst/>
            <a:ahLst/>
            <a:cxnLst/>
            <a:rect l="l" t="t" r="r" b="b"/>
            <a:pathLst>
              <a:path h="6428740">
                <a:moveTo>
                  <a:pt x="0" y="0"/>
                </a:moveTo>
                <a:lnTo>
                  <a:pt x="0" y="6428202"/>
                </a:lnTo>
              </a:path>
            </a:pathLst>
          </a:custGeom>
          <a:ln w="18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161937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133773" y="594601"/>
            <a:ext cx="0" cy="5472430"/>
          </a:xfrm>
          <a:custGeom>
            <a:avLst/>
            <a:gdLst/>
            <a:ahLst/>
            <a:cxnLst/>
            <a:rect l="l" t="t" r="r" b="b"/>
            <a:pathLst>
              <a:path h="5472430">
                <a:moveTo>
                  <a:pt x="0" y="0"/>
                </a:moveTo>
                <a:lnTo>
                  <a:pt x="0" y="547200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7829919" y="594598"/>
            <a:ext cx="0" cy="4555490"/>
          </a:xfrm>
          <a:custGeom>
            <a:avLst/>
            <a:gdLst/>
            <a:ahLst/>
            <a:cxnLst/>
            <a:rect l="l" t="t" r="r" b="b"/>
            <a:pathLst>
              <a:path h="4555490">
                <a:moveTo>
                  <a:pt x="0" y="0"/>
                </a:moveTo>
                <a:lnTo>
                  <a:pt x="0" y="455548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61318" y="4394151"/>
            <a:ext cx="0" cy="2134870"/>
          </a:xfrm>
          <a:custGeom>
            <a:avLst/>
            <a:gdLst/>
            <a:ahLst/>
            <a:cxnLst/>
            <a:rect l="l" t="t" r="r" b="b"/>
            <a:pathLst>
              <a:path h="2134870">
                <a:moveTo>
                  <a:pt x="0" y="0"/>
                </a:moveTo>
                <a:lnTo>
                  <a:pt x="0" y="21343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61526" y="4394151"/>
            <a:ext cx="0" cy="2134870"/>
          </a:xfrm>
          <a:custGeom>
            <a:avLst/>
            <a:gdLst/>
            <a:ahLst/>
            <a:cxnLst/>
            <a:rect l="l" t="t" r="r" b="b"/>
            <a:pathLst>
              <a:path h="2134870">
                <a:moveTo>
                  <a:pt x="0" y="0"/>
                </a:moveTo>
                <a:lnTo>
                  <a:pt x="0" y="21343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442267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750279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05829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366303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674316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982328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290340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598352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6906364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214376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522388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808451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33862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592732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369773" y="108829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369773" y="586028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369773" y="710515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839064" y="82958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839064" y="94776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839064" y="106638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839064" y="118455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839064" y="130272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839064" y="142135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839064" y="153952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839064" y="1658147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839064" y="177631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839064" y="189449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839064" y="201311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839064" y="213128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839064" y="2249910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839064" y="236808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839064" y="248625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839064" y="2604877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839064" y="272304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839064" y="284167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839064" y="295984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839064" y="307801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839064" y="3196640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839064" y="331481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839064" y="3433435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839064" y="3550705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7839064" y="366977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7839064" y="378840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7839064" y="390657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7839064" y="4025198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7839064" y="414336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7839064" y="426109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369773" y="4385126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8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142918" y="5141518"/>
            <a:ext cx="4735830" cy="0"/>
          </a:xfrm>
          <a:custGeom>
            <a:avLst/>
            <a:gdLst/>
            <a:ahLst/>
            <a:cxnLst/>
            <a:rect l="l" t="t" r="r" b="b"/>
            <a:pathLst>
              <a:path w="4735830">
                <a:moveTo>
                  <a:pt x="0" y="0"/>
                </a:moveTo>
                <a:lnTo>
                  <a:pt x="4735687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970392" y="6058032"/>
            <a:ext cx="7908290" cy="0"/>
          </a:xfrm>
          <a:custGeom>
            <a:avLst/>
            <a:gdLst/>
            <a:ahLst/>
            <a:cxnLst/>
            <a:rect l="l" t="t" r="r" b="b"/>
            <a:pathLst>
              <a:path w="7908290">
                <a:moveTo>
                  <a:pt x="0" y="0"/>
                </a:moveTo>
                <a:lnTo>
                  <a:pt x="7908212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970392" y="6177106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970392" y="6295278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970392" y="6413901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69773" y="6537035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954996" y="4377910"/>
            <a:ext cx="3177540" cy="1680210"/>
          </a:xfrm>
          <a:custGeom>
            <a:avLst/>
            <a:gdLst/>
            <a:ahLst/>
            <a:cxnLst/>
            <a:rect l="l" t="t" r="r" b="b"/>
            <a:pathLst>
              <a:path w="3177540" h="1680210">
                <a:moveTo>
                  <a:pt x="3172525" y="1679667"/>
                </a:moveTo>
                <a:lnTo>
                  <a:pt x="0" y="7216"/>
                </a:lnTo>
                <a:lnTo>
                  <a:pt x="4812" y="0"/>
                </a:lnTo>
                <a:lnTo>
                  <a:pt x="3177338" y="1672451"/>
                </a:lnTo>
                <a:lnTo>
                  <a:pt x="3172525" y="1679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2388211" y="5137459"/>
            <a:ext cx="1740535" cy="0"/>
          </a:xfrm>
          <a:custGeom>
            <a:avLst/>
            <a:gdLst/>
            <a:ahLst/>
            <a:cxnLst/>
            <a:rect l="l" t="t" r="r" b="b"/>
            <a:pathLst>
              <a:path w="1740535">
                <a:moveTo>
                  <a:pt x="0" y="0"/>
                </a:moveTo>
                <a:lnTo>
                  <a:pt x="1740268" y="0"/>
                </a:lnTo>
              </a:path>
            </a:pathLst>
          </a:custGeom>
          <a:ln w="7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954996" y="4379717"/>
            <a:ext cx="2615565" cy="1677035"/>
          </a:xfrm>
          <a:custGeom>
            <a:avLst/>
            <a:gdLst/>
            <a:ahLst/>
            <a:cxnLst/>
            <a:rect l="l" t="t" r="r" b="b"/>
            <a:pathLst>
              <a:path w="2615565" h="1677035">
                <a:moveTo>
                  <a:pt x="4812" y="1676961"/>
                </a:moveTo>
                <a:lnTo>
                  <a:pt x="0" y="1672451"/>
                </a:lnTo>
                <a:lnTo>
                  <a:pt x="2610403" y="0"/>
                </a:lnTo>
                <a:lnTo>
                  <a:pt x="2615215" y="3608"/>
                </a:lnTo>
                <a:lnTo>
                  <a:pt x="4812" y="1676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977207" y="4479844"/>
            <a:ext cx="299349" cy="101934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312170" y="4479844"/>
            <a:ext cx="322450" cy="81186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913679" y="5841079"/>
            <a:ext cx="1150233" cy="103738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005043" y="5133850"/>
            <a:ext cx="68580" cy="82550"/>
          </a:xfrm>
          <a:custGeom>
            <a:avLst/>
            <a:gdLst/>
            <a:ahLst/>
            <a:cxnLst/>
            <a:rect l="l" t="t" r="r" b="b"/>
            <a:pathLst>
              <a:path w="68580" h="82550">
                <a:moveTo>
                  <a:pt x="64523" y="69459"/>
                </a:moveTo>
                <a:lnTo>
                  <a:pt x="45239" y="69459"/>
                </a:lnTo>
                <a:lnTo>
                  <a:pt x="51977" y="65851"/>
                </a:lnTo>
                <a:lnTo>
                  <a:pt x="51977" y="52320"/>
                </a:lnTo>
                <a:lnTo>
                  <a:pt x="48126" y="49614"/>
                </a:lnTo>
                <a:lnTo>
                  <a:pt x="36576" y="47810"/>
                </a:lnTo>
                <a:lnTo>
                  <a:pt x="25025" y="45103"/>
                </a:lnTo>
                <a:lnTo>
                  <a:pt x="13956" y="42369"/>
                </a:lnTo>
                <a:lnTo>
                  <a:pt x="6497" y="38112"/>
                </a:lnTo>
                <a:lnTo>
                  <a:pt x="2286" y="32164"/>
                </a:lnTo>
                <a:lnTo>
                  <a:pt x="962" y="24356"/>
                </a:lnTo>
                <a:lnTo>
                  <a:pt x="3083" y="14080"/>
                </a:lnTo>
                <a:lnTo>
                  <a:pt x="9264" y="6427"/>
                </a:lnTo>
                <a:lnTo>
                  <a:pt x="19235" y="1649"/>
                </a:lnTo>
                <a:lnTo>
                  <a:pt x="32726" y="0"/>
                </a:lnTo>
                <a:lnTo>
                  <a:pt x="41404" y="648"/>
                </a:lnTo>
                <a:lnTo>
                  <a:pt x="48728" y="2480"/>
                </a:lnTo>
                <a:lnTo>
                  <a:pt x="54789" y="5327"/>
                </a:lnTo>
                <a:lnTo>
                  <a:pt x="59677" y="9020"/>
                </a:lnTo>
                <a:lnTo>
                  <a:pt x="63527" y="13531"/>
                </a:lnTo>
                <a:lnTo>
                  <a:pt x="23100" y="13531"/>
                </a:lnTo>
                <a:lnTo>
                  <a:pt x="17325" y="17139"/>
                </a:lnTo>
                <a:lnTo>
                  <a:pt x="17325" y="28866"/>
                </a:lnTo>
                <a:lnTo>
                  <a:pt x="21175" y="30670"/>
                </a:lnTo>
                <a:lnTo>
                  <a:pt x="33688" y="33376"/>
                </a:lnTo>
                <a:lnTo>
                  <a:pt x="46201" y="35181"/>
                </a:lnTo>
                <a:lnTo>
                  <a:pt x="56158" y="37929"/>
                </a:lnTo>
                <a:lnTo>
                  <a:pt x="63046" y="42284"/>
                </a:lnTo>
                <a:lnTo>
                  <a:pt x="67046" y="48500"/>
                </a:lnTo>
                <a:lnTo>
                  <a:pt x="68340" y="56830"/>
                </a:lnTo>
                <a:lnTo>
                  <a:pt x="66054" y="67627"/>
                </a:lnTo>
                <a:lnTo>
                  <a:pt x="64523" y="69459"/>
                </a:lnTo>
                <a:close/>
              </a:path>
              <a:path w="68580" h="82550">
                <a:moveTo>
                  <a:pt x="65452" y="25258"/>
                </a:moveTo>
                <a:lnTo>
                  <a:pt x="49089" y="25258"/>
                </a:lnTo>
                <a:lnTo>
                  <a:pt x="49089" y="17139"/>
                </a:lnTo>
                <a:lnTo>
                  <a:pt x="43314" y="13531"/>
                </a:lnTo>
                <a:lnTo>
                  <a:pt x="63527" y="13531"/>
                </a:lnTo>
                <a:lnTo>
                  <a:pt x="65452" y="18041"/>
                </a:lnTo>
                <a:lnTo>
                  <a:pt x="65452" y="25258"/>
                </a:lnTo>
                <a:close/>
              </a:path>
              <a:path w="68580" h="82550">
                <a:moveTo>
                  <a:pt x="34651" y="82089"/>
                </a:moveTo>
                <a:lnTo>
                  <a:pt x="20032" y="80425"/>
                </a:lnTo>
                <a:lnTo>
                  <a:pt x="9384" y="75548"/>
                </a:lnTo>
                <a:lnTo>
                  <a:pt x="2707" y="67627"/>
                </a:lnTo>
                <a:lnTo>
                  <a:pt x="0" y="56830"/>
                </a:lnTo>
                <a:lnTo>
                  <a:pt x="16363" y="56830"/>
                </a:lnTo>
                <a:lnTo>
                  <a:pt x="17325" y="64949"/>
                </a:lnTo>
                <a:lnTo>
                  <a:pt x="23100" y="69459"/>
                </a:lnTo>
                <a:lnTo>
                  <a:pt x="64523" y="69459"/>
                </a:lnTo>
                <a:lnTo>
                  <a:pt x="59436" y="75548"/>
                </a:lnTo>
                <a:lnTo>
                  <a:pt x="48848" y="80425"/>
                </a:lnTo>
                <a:lnTo>
                  <a:pt x="34651" y="82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084934" y="5155500"/>
            <a:ext cx="55244" cy="60960"/>
          </a:xfrm>
          <a:custGeom>
            <a:avLst/>
            <a:gdLst/>
            <a:ahLst/>
            <a:cxnLst/>
            <a:rect l="l" t="t" r="r" b="b"/>
            <a:pathLst>
              <a:path w="55244" h="60960">
                <a:moveTo>
                  <a:pt x="28876" y="60439"/>
                </a:moveTo>
                <a:lnTo>
                  <a:pt x="20213" y="60439"/>
                </a:lnTo>
                <a:lnTo>
                  <a:pt x="11776" y="59114"/>
                </a:lnTo>
                <a:lnTo>
                  <a:pt x="5414" y="55252"/>
                </a:lnTo>
                <a:lnTo>
                  <a:pt x="1398" y="49022"/>
                </a:lnTo>
                <a:lnTo>
                  <a:pt x="0" y="40593"/>
                </a:lnTo>
                <a:lnTo>
                  <a:pt x="0" y="0"/>
                </a:lnTo>
                <a:lnTo>
                  <a:pt x="15400" y="0"/>
                </a:lnTo>
                <a:lnTo>
                  <a:pt x="15400" y="44201"/>
                </a:lnTo>
                <a:lnTo>
                  <a:pt x="19250" y="47810"/>
                </a:lnTo>
                <a:lnTo>
                  <a:pt x="54864" y="47810"/>
                </a:lnTo>
                <a:lnTo>
                  <a:pt x="54864" y="51418"/>
                </a:lnTo>
                <a:lnTo>
                  <a:pt x="39464" y="51418"/>
                </a:lnTo>
                <a:lnTo>
                  <a:pt x="34651" y="57732"/>
                </a:lnTo>
                <a:lnTo>
                  <a:pt x="28876" y="60439"/>
                </a:lnTo>
                <a:close/>
              </a:path>
              <a:path w="55244" h="60960">
                <a:moveTo>
                  <a:pt x="54864" y="47810"/>
                </a:moveTo>
                <a:lnTo>
                  <a:pt x="33688" y="47810"/>
                </a:lnTo>
                <a:lnTo>
                  <a:pt x="39464" y="43299"/>
                </a:lnTo>
                <a:lnTo>
                  <a:pt x="39464" y="0"/>
                </a:lnTo>
                <a:lnTo>
                  <a:pt x="54864" y="0"/>
                </a:lnTo>
                <a:lnTo>
                  <a:pt x="54864" y="47810"/>
                </a:lnTo>
                <a:close/>
              </a:path>
              <a:path w="55244" h="60960">
                <a:moveTo>
                  <a:pt x="54864" y="57732"/>
                </a:moveTo>
                <a:lnTo>
                  <a:pt x="39464" y="57732"/>
                </a:lnTo>
                <a:lnTo>
                  <a:pt x="39464" y="51418"/>
                </a:lnTo>
                <a:lnTo>
                  <a:pt x="54864" y="51418"/>
                </a:lnTo>
                <a:lnTo>
                  <a:pt x="54864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156162" y="5135655"/>
            <a:ext cx="59055" cy="80645"/>
          </a:xfrm>
          <a:custGeom>
            <a:avLst/>
            <a:gdLst/>
            <a:ahLst/>
            <a:cxnLst/>
            <a:rect l="l" t="t" r="r" b="b"/>
            <a:pathLst>
              <a:path w="59055" h="80645">
                <a:moveTo>
                  <a:pt x="15400" y="77578"/>
                </a:moveTo>
                <a:lnTo>
                  <a:pt x="0" y="77578"/>
                </a:lnTo>
                <a:lnTo>
                  <a:pt x="0" y="0"/>
                </a:lnTo>
                <a:lnTo>
                  <a:pt x="15400" y="0"/>
                </a:lnTo>
                <a:lnTo>
                  <a:pt x="15400" y="27964"/>
                </a:lnTo>
                <a:lnTo>
                  <a:pt x="51427" y="27964"/>
                </a:lnTo>
                <a:lnTo>
                  <a:pt x="51977" y="28866"/>
                </a:lnTo>
                <a:lnTo>
                  <a:pt x="53902" y="31572"/>
                </a:lnTo>
                <a:lnTo>
                  <a:pt x="21175" y="31572"/>
                </a:lnTo>
                <a:lnTo>
                  <a:pt x="15400" y="38789"/>
                </a:lnTo>
                <a:lnTo>
                  <a:pt x="15400" y="60439"/>
                </a:lnTo>
                <a:lnTo>
                  <a:pt x="21175" y="67655"/>
                </a:lnTo>
                <a:lnTo>
                  <a:pt x="53457" y="67655"/>
                </a:lnTo>
                <a:lnTo>
                  <a:pt x="51134" y="71715"/>
                </a:lnTo>
                <a:lnTo>
                  <a:pt x="50545" y="72166"/>
                </a:lnTo>
                <a:lnTo>
                  <a:pt x="15400" y="72166"/>
                </a:lnTo>
                <a:lnTo>
                  <a:pt x="15400" y="77578"/>
                </a:lnTo>
                <a:close/>
              </a:path>
              <a:path w="59055" h="80645">
                <a:moveTo>
                  <a:pt x="51427" y="27964"/>
                </a:moveTo>
                <a:lnTo>
                  <a:pt x="15400" y="27964"/>
                </a:lnTo>
                <a:lnTo>
                  <a:pt x="19250" y="21649"/>
                </a:lnTo>
                <a:lnTo>
                  <a:pt x="25025" y="18943"/>
                </a:lnTo>
                <a:lnTo>
                  <a:pt x="40426" y="18943"/>
                </a:lnTo>
                <a:lnTo>
                  <a:pt x="48126" y="22551"/>
                </a:lnTo>
                <a:lnTo>
                  <a:pt x="51427" y="27964"/>
                </a:lnTo>
                <a:close/>
              </a:path>
              <a:path w="59055" h="80645">
                <a:moveTo>
                  <a:pt x="53457" y="67655"/>
                </a:moveTo>
                <a:lnTo>
                  <a:pt x="36576" y="67655"/>
                </a:lnTo>
                <a:lnTo>
                  <a:pt x="42351" y="60439"/>
                </a:lnTo>
                <a:lnTo>
                  <a:pt x="42351" y="38789"/>
                </a:lnTo>
                <a:lnTo>
                  <a:pt x="36576" y="31572"/>
                </a:lnTo>
                <a:lnTo>
                  <a:pt x="53902" y="31572"/>
                </a:lnTo>
                <a:lnTo>
                  <a:pt x="55827" y="34278"/>
                </a:lnTo>
                <a:lnTo>
                  <a:pt x="58714" y="42397"/>
                </a:lnTo>
                <a:lnTo>
                  <a:pt x="58714" y="49614"/>
                </a:lnTo>
                <a:lnTo>
                  <a:pt x="56684" y="62017"/>
                </a:lnTo>
                <a:lnTo>
                  <a:pt x="53457" y="67655"/>
                </a:lnTo>
                <a:close/>
              </a:path>
              <a:path w="59055" h="80645">
                <a:moveTo>
                  <a:pt x="32726" y="80284"/>
                </a:moveTo>
                <a:lnTo>
                  <a:pt x="25025" y="80284"/>
                </a:lnTo>
                <a:lnTo>
                  <a:pt x="19250" y="77578"/>
                </a:lnTo>
                <a:lnTo>
                  <a:pt x="15400" y="72166"/>
                </a:lnTo>
                <a:lnTo>
                  <a:pt x="50545" y="72166"/>
                </a:lnTo>
                <a:lnTo>
                  <a:pt x="42878" y="78029"/>
                </a:lnTo>
                <a:lnTo>
                  <a:pt x="32726" y="8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222577" y="5177150"/>
            <a:ext cx="32384" cy="14604"/>
          </a:xfrm>
          <a:custGeom>
            <a:avLst/>
            <a:gdLst/>
            <a:ahLst/>
            <a:cxnLst/>
            <a:rect l="l" t="t" r="r" b="b"/>
            <a:pathLst>
              <a:path w="32384" h="14604">
                <a:moveTo>
                  <a:pt x="31763" y="0"/>
                </a:moveTo>
                <a:lnTo>
                  <a:pt x="0" y="0"/>
                </a:lnTo>
                <a:lnTo>
                  <a:pt x="0" y="14433"/>
                </a:lnTo>
                <a:lnTo>
                  <a:pt x="31763" y="14433"/>
                </a:lnTo>
                <a:lnTo>
                  <a:pt x="31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263004" y="5133850"/>
            <a:ext cx="81280" cy="82550"/>
          </a:xfrm>
          <a:custGeom>
            <a:avLst/>
            <a:gdLst/>
            <a:ahLst/>
            <a:cxnLst/>
            <a:rect l="l" t="t" r="r" b="b"/>
            <a:pathLst>
              <a:path w="81280" h="82550">
                <a:moveTo>
                  <a:pt x="40426" y="82089"/>
                </a:moveTo>
                <a:lnTo>
                  <a:pt x="2887" y="58071"/>
                </a:lnTo>
                <a:lnTo>
                  <a:pt x="0" y="41495"/>
                </a:lnTo>
                <a:lnTo>
                  <a:pt x="721" y="32897"/>
                </a:lnTo>
                <a:lnTo>
                  <a:pt x="31583" y="676"/>
                </a:lnTo>
                <a:lnTo>
                  <a:pt x="40426" y="0"/>
                </a:lnTo>
                <a:lnTo>
                  <a:pt x="48713" y="676"/>
                </a:lnTo>
                <a:lnTo>
                  <a:pt x="56188" y="2706"/>
                </a:lnTo>
                <a:lnTo>
                  <a:pt x="62760" y="6089"/>
                </a:lnTo>
                <a:lnTo>
                  <a:pt x="68340" y="10824"/>
                </a:lnTo>
                <a:lnTo>
                  <a:pt x="71198" y="14433"/>
                </a:lnTo>
                <a:lnTo>
                  <a:pt x="40426" y="14433"/>
                </a:lnTo>
                <a:lnTo>
                  <a:pt x="30726" y="16378"/>
                </a:lnTo>
                <a:lnTo>
                  <a:pt x="23461" y="21875"/>
                </a:lnTo>
                <a:lnTo>
                  <a:pt x="18904" y="30416"/>
                </a:lnTo>
                <a:lnTo>
                  <a:pt x="17325" y="41495"/>
                </a:lnTo>
                <a:lnTo>
                  <a:pt x="18904" y="52574"/>
                </a:lnTo>
                <a:lnTo>
                  <a:pt x="23461" y="61115"/>
                </a:lnTo>
                <a:lnTo>
                  <a:pt x="30726" y="66612"/>
                </a:lnTo>
                <a:lnTo>
                  <a:pt x="40426" y="68557"/>
                </a:lnTo>
                <a:lnTo>
                  <a:pt x="70669" y="68557"/>
                </a:lnTo>
                <a:lnTo>
                  <a:pt x="68340" y="71264"/>
                </a:lnTo>
                <a:lnTo>
                  <a:pt x="62760" y="76000"/>
                </a:lnTo>
                <a:lnTo>
                  <a:pt x="56188" y="79382"/>
                </a:lnTo>
                <a:lnTo>
                  <a:pt x="48713" y="81412"/>
                </a:lnTo>
                <a:lnTo>
                  <a:pt x="40426" y="82089"/>
                </a:lnTo>
                <a:close/>
              </a:path>
              <a:path w="81280" h="82550">
                <a:moveTo>
                  <a:pt x="70669" y="68557"/>
                </a:moveTo>
                <a:lnTo>
                  <a:pt x="40426" y="68557"/>
                </a:lnTo>
                <a:lnTo>
                  <a:pt x="49721" y="66612"/>
                </a:lnTo>
                <a:lnTo>
                  <a:pt x="57030" y="61115"/>
                </a:lnTo>
                <a:lnTo>
                  <a:pt x="61812" y="52574"/>
                </a:lnTo>
                <a:lnTo>
                  <a:pt x="63527" y="41495"/>
                </a:lnTo>
                <a:lnTo>
                  <a:pt x="61812" y="30036"/>
                </a:lnTo>
                <a:lnTo>
                  <a:pt x="57030" y="21537"/>
                </a:lnTo>
                <a:lnTo>
                  <a:pt x="49721" y="16251"/>
                </a:lnTo>
                <a:lnTo>
                  <a:pt x="40426" y="14433"/>
                </a:lnTo>
                <a:lnTo>
                  <a:pt x="71198" y="14433"/>
                </a:lnTo>
                <a:lnTo>
                  <a:pt x="73543" y="17393"/>
                </a:lnTo>
                <a:lnTo>
                  <a:pt x="77484" y="24807"/>
                </a:lnTo>
                <a:lnTo>
                  <a:pt x="79980" y="32897"/>
                </a:lnTo>
                <a:lnTo>
                  <a:pt x="80853" y="41495"/>
                </a:lnTo>
                <a:lnTo>
                  <a:pt x="79980" y="50079"/>
                </a:lnTo>
                <a:lnTo>
                  <a:pt x="77484" y="58071"/>
                </a:lnTo>
                <a:lnTo>
                  <a:pt x="73543" y="65217"/>
                </a:lnTo>
                <a:lnTo>
                  <a:pt x="70669" y="68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354445" y="5135655"/>
            <a:ext cx="59055" cy="80645"/>
          </a:xfrm>
          <a:custGeom>
            <a:avLst/>
            <a:gdLst/>
            <a:ahLst/>
            <a:cxnLst/>
            <a:rect l="l" t="t" r="r" b="b"/>
            <a:pathLst>
              <a:path w="59055" h="80645">
                <a:moveTo>
                  <a:pt x="16363" y="77578"/>
                </a:moveTo>
                <a:lnTo>
                  <a:pt x="0" y="77578"/>
                </a:lnTo>
                <a:lnTo>
                  <a:pt x="0" y="0"/>
                </a:lnTo>
                <a:lnTo>
                  <a:pt x="16363" y="0"/>
                </a:lnTo>
                <a:lnTo>
                  <a:pt x="16363" y="27964"/>
                </a:lnTo>
                <a:lnTo>
                  <a:pt x="52252" y="27964"/>
                </a:lnTo>
                <a:lnTo>
                  <a:pt x="52939" y="28866"/>
                </a:lnTo>
                <a:lnTo>
                  <a:pt x="54864" y="31572"/>
                </a:lnTo>
                <a:lnTo>
                  <a:pt x="21175" y="31572"/>
                </a:lnTo>
                <a:lnTo>
                  <a:pt x="16363" y="38789"/>
                </a:lnTo>
                <a:lnTo>
                  <a:pt x="16363" y="60439"/>
                </a:lnTo>
                <a:lnTo>
                  <a:pt x="21175" y="67655"/>
                </a:lnTo>
                <a:lnTo>
                  <a:pt x="53724" y="67655"/>
                </a:lnTo>
                <a:lnTo>
                  <a:pt x="51495" y="71715"/>
                </a:lnTo>
                <a:lnTo>
                  <a:pt x="50909" y="72166"/>
                </a:lnTo>
                <a:lnTo>
                  <a:pt x="16363" y="72166"/>
                </a:lnTo>
                <a:lnTo>
                  <a:pt x="16363" y="77578"/>
                </a:lnTo>
                <a:close/>
              </a:path>
              <a:path w="59055" h="80645">
                <a:moveTo>
                  <a:pt x="52252" y="27964"/>
                </a:moveTo>
                <a:lnTo>
                  <a:pt x="16363" y="27964"/>
                </a:lnTo>
                <a:lnTo>
                  <a:pt x="20213" y="21649"/>
                </a:lnTo>
                <a:lnTo>
                  <a:pt x="25025" y="18943"/>
                </a:lnTo>
                <a:lnTo>
                  <a:pt x="40426" y="18943"/>
                </a:lnTo>
                <a:lnTo>
                  <a:pt x="48126" y="22551"/>
                </a:lnTo>
                <a:lnTo>
                  <a:pt x="52252" y="27964"/>
                </a:lnTo>
                <a:close/>
              </a:path>
              <a:path w="59055" h="80645">
                <a:moveTo>
                  <a:pt x="53724" y="67655"/>
                </a:moveTo>
                <a:lnTo>
                  <a:pt x="37538" y="67655"/>
                </a:lnTo>
                <a:lnTo>
                  <a:pt x="43314" y="60439"/>
                </a:lnTo>
                <a:lnTo>
                  <a:pt x="43314" y="38789"/>
                </a:lnTo>
                <a:lnTo>
                  <a:pt x="37538" y="31572"/>
                </a:lnTo>
                <a:lnTo>
                  <a:pt x="54864" y="31572"/>
                </a:lnTo>
                <a:lnTo>
                  <a:pt x="56789" y="34278"/>
                </a:lnTo>
                <a:lnTo>
                  <a:pt x="58714" y="42397"/>
                </a:lnTo>
                <a:lnTo>
                  <a:pt x="58714" y="49614"/>
                </a:lnTo>
                <a:lnTo>
                  <a:pt x="56819" y="62017"/>
                </a:lnTo>
                <a:lnTo>
                  <a:pt x="53724" y="67655"/>
                </a:lnTo>
                <a:close/>
              </a:path>
              <a:path w="59055" h="80645">
                <a:moveTo>
                  <a:pt x="32726" y="80284"/>
                </a:moveTo>
                <a:lnTo>
                  <a:pt x="25025" y="80284"/>
                </a:lnTo>
                <a:lnTo>
                  <a:pt x="20213" y="77578"/>
                </a:lnTo>
                <a:lnTo>
                  <a:pt x="16363" y="72166"/>
                </a:lnTo>
                <a:lnTo>
                  <a:pt x="50909" y="72166"/>
                </a:lnTo>
                <a:lnTo>
                  <a:pt x="43284" y="78029"/>
                </a:lnTo>
                <a:lnTo>
                  <a:pt x="32726" y="8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418935" y="5135655"/>
            <a:ext cx="24130" cy="101600"/>
          </a:xfrm>
          <a:custGeom>
            <a:avLst/>
            <a:gdLst/>
            <a:ahLst/>
            <a:cxnLst/>
            <a:rect l="l" t="t" r="r" b="b"/>
            <a:pathLst>
              <a:path w="24130" h="101600">
                <a:moveTo>
                  <a:pt x="19250" y="101032"/>
                </a:moveTo>
                <a:lnTo>
                  <a:pt x="0" y="101032"/>
                </a:lnTo>
                <a:lnTo>
                  <a:pt x="0" y="89305"/>
                </a:lnTo>
                <a:lnTo>
                  <a:pt x="6737" y="89305"/>
                </a:lnTo>
                <a:lnTo>
                  <a:pt x="7700" y="88403"/>
                </a:lnTo>
                <a:lnTo>
                  <a:pt x="7700" y="19845"/>
                </a:lnTo>
                <a:lnTo>
                  <a:pt x="24063" y="19845"/>
                </a:lnTo>
                <a:lnTo>
                  <a:pt x="24063" y="97424"/>
                </a:lnTo>
                <a:lnTo>
                  <a:pt x="19250" y="101032"/>
                </a:lnTo>
                <a:close/>
              </a:path>
              <a:path w="24130" h="101600">
                <a:moveTo>
                  <a:pt x="24063" y="13531"/>
                </a:moveTo>
                <a:lnTo>
                  <a:pt x="7700" y="13531"/>
                </a:lnTo>
                <a:lnTo>
                  <a:pt x="7700" y="0"/>
                </a:lnTo>
                <a:lnTo>
                  <a:pt x="24063" y="0"/>
                </a:lnTo>
                <a:lnTo>
                  <a:pt x="24063" y="13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453586" y="5154598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4" h="61595">
                <a:moveTo>
                  <a:pt x="27913" y="61341"/>
                </a:moveTo>
                <a:lnTo>
                  <a:pt x="16242" y="59353"/>
                </a:lnTo>
                <a:lnTo>
                  <a:pt x="7459" y="53560"/>
                </a:lnTo>
                <a:lnTo>
                  <a:pt x="1925" y="44215"/>
                </a:lnTo>
                <a:lnTo>
                  <a:pt x="0" y="31572"/>
                </a:lnTo>
                <a:lnTo>
                  <a:pt x="1940" y="18267"/>
                </a:lnTo>
                <a:lnTo>
                  <a:pt x="7579" y="8344"/>
                </a:lnTo>
                <a:lnTo>
                  <a:pt x="16648" y="2142"/>
                </a:lnTo>
                <a:lnTo>
                  <a:pt x="28876" y="0"/>
                </a:lnTo>
                <a:lnTo>
                  <a:pt x="37674" y="1155"/>
                </a:lnTo>
                <a:lnTo>
                  <a:pt x="45118" y="4510"/>
                </a:lnTo>
                <a:lnTo>
                  <a:pt x="50939" y="9894"/>
                </a:lnTo>
                <a:lnTo>
                  <a:pt x="51932" y="11727"/>
                </a:lnTo>
                <a:lnTo>
                  <a:pt x="21175" y="11727"/>
                </a:lnTo>
                <a:lnTo>
                  <a:pt x="17325" y="16237"/>
                </a:lnTo>
                <a:lnTo>
                  <a:pt x="16363" y="25258"/>
                </a:lnTo>
                <a:lnTo>
                  <a:pt x="57591" y="25258"/>
                </a:lnTo>
                <a:lnTo>
                  <a:pt x="57752" y="26160"/>
                </a:lnTo>
                <a:lnTo>
                  <a:pt x="57752" y="35181"/>
                </a:lnTo>
                <a:lnTo>
                  <a:pt x="16363" y="35181"/>
                </a:lnTo>
                <a:lnTo>
                  <a:pt x="16363" y="43299"/>
                </a:lnTo>
                <a:lnTo>
                  <a:pt x="18288" y="45103"/>
                </a:lnTo>
                <a:lnTo>
                  <a:pt x="20213" y="47810"/>
                </a:lnTo>
                <a:lnTo>
                  <a:pt x="24063" y="49614"/>
                </a:lnTo>
                <a:lnTo>
                  <a:pt x="53042" y="49614"/>
                </a:lnTo>
                <a:lnTo>
                  <a:pt x="52683" y="50304"/>
                </a:lnTo>
                <a:lnTo>
                  <a:pt x="46322" y="56267"/>
                </a:lnTo>
                <a:lnTo>
                  <a:pt x="37975" y="60030"/>
                </a:lnTo>
                <a:lnTo>
                  <a:pt x="27913" y="61341"/>
                </a:lnTo>
                <a:close/>
              </a:path>
              <a:path w="57784" h="61595">
                <a:moveTo>
                  <a:pt x="57591" y="25258"/>
                </a:moveTo>
                <a:lnTo>
                  <a:pt x="40426" y="25258"/>
                </a:lnTo>
                <a:lnTo>
                  <a:pt x="40426" y="20747"/>
                </a:lnTo>
                <a:lnTo>
                  <a:pt x="39464" y="18943"/>
                </a:lnTo>
                <a:lnTo>
                  <a:pt x="38501" y="16237"/>
                </a:lnTo>
                <a:lnTo>
                  <a:pt x="35613" y="13531"/>
                </a:lnTo>
                <a:lnTo>
                  <a:pt x="32726" y="11727"/>
                </a:lnTo>
                <a:lnTo>
                  <a:pt x="51932" y="11727"/>
                </a:lnTo>
                <a:lnTo>
                  <a:pt x="54864" y="17139"/>
                </a:lnTo>
                <a:lnTo>
                  <a:pt x="56789" y="20747"/>
                </a:lnTo>
                <a:lnTo>
                  <a:pt x="57591" y="25258"/>
                </a:lnTo>
                <a:close/>
              </a:path>
              <a:path w="57784" h="61595">
                <a:moveTo>
                  <a:pt x="53042" y="49614"/>
                </a:moveTo>
                <a:lnTo>
                  <a:pt x="34651" y="49614"/>
                </a:lnTo>
                <a:lnTo>
                  <a:pt x="39464" y="47810"/>
                </a:lnTo>
                <a:lnTo>
                  <a:pt x="41389" y="42397"/>
                </a:lnTo>
                <a:lnTo>
                  <a:pt x="56789" y="42397"/>
                </a:lnTo>
                <a:lnTo>
                  <a:pt x="53042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519039" y="5154598"/>
            <a:ext cx="57150" cy="61594"/>
          </a:xfrm>
          <a:custGeom>
            <a:avLst/>
            <a:gdLst/>
            <a:ahLst/>
            <a:cxnLst/>
            <a:rect l="l" t="t" r="r" b="b"/>
            <a:pathLst>
              <a:path w="57150" h="61595">
                <a:moveTo>
                  <a:pt x="29838" y="61341"/>
                </a:moveTo>
                <a:lnTo>
                  <a:pt x="17461" y="59353"/>
                </a:lnTo>
                <a:lnTo>
                  <a:pt x="8061" y="53560"/>
                </a:lnTo>
                <a:lnTo>
                  <a:pt x="2090" y="44215"/>
                </a:lnTo>
                <a:lnTo>
                  <a:pt x="0" y="31572"/>
                </a:lnTo>
                <a:lnTo>
                  <a:pt x="2090" y="18267"/>
                </a:lnTo>
                <a:lnTo>
                  <a:pt x="8061" y="8344"/>
                </a:lnTo>
                <a:lnTo>
                  <a:pt x="17461" y="2142"/>
                </a:lnTo>
                <a:lnTo>
                  <a:pt x="29838" y="0"/>
                </a:lnTo>
                <a:lnTo>
                  <a:pt x="40276" y="1620"/>
                </a:lnTo>
                <a:lnTo>
                  <a:pt x="48367" y="6201"/>
                </a:lnTo>
                <a:lnTo>
                  <a:pt x="53392" y="12629"/>
                </a:lnTo>
                <a:lnTo>
                  <a:pt x="25025" y="12629"/>
                </a:lnTo>
                <a:lnTo>
                  <a:pt x="21175" y="14433"/>
                </a:lnTo>
                <a:lnTo>
                  <a:pt x="19250" y="17139"/>
                </a:lnTo>
                <a:lnTo>
                  <a:pt x="17325" y="20747"/>
                </a:lnTo>
                <a:lnTo>
                  <a:pt x="16363" y="26160"/>
                </a:lnTo>
                <a:lnTo>
                  <a:pt x="16363" y="42397"/>
                </a:lnTo>
                <a:lnTo>
                  <a:pt x="21175" y="49614"/>
                </a:lnTo>
                <a:lnTo>
                  <a:pt x="52804" y="49614"/>
                </a:lnTo>
                <a:lnTo>
                  <a:pt x="48006" y="55477"/>
                </a:lnTo>
                <a:lnTo>
                  <a:pt x="39870" y="59847"/>
                </a:lnTo>
                <a:lnTo>
                  <a:pt x="29838" y="61341"/>
                </a:lnTo>
                <a:close/>
              </a:path>
              <a:path w="57150" h="61595">
                <a:moveTo>
                  <a:pt x="56789" y="22551"/>
                </a:moveTo>
                <a:lnTo>
                  <a:pt x="41389" y="22551"/>
                </a:lnTo>
                <a:lnTo>
                  <a:pt x="39464" y="15335"/>
                </a:lnTo>
                <a:lnTo>
                  <a:pt x="35613" y="12629"/>
                </a:lnTo>
                <a:lnTo>
                  <a:pt x="53392" y="12629"/>
                </a:lnTo>
                <a:lnTo>
                  <a:pt x="53932" y="13319"/>
                </a:lnTo>
                <a:lnTo>
                  <a:pt x="56789" y="22551"/>
                </a:lnTo>
                <a:close/>
              </a:path>
              <a:path w="57150" h="61595">
                <a:moveTo>
                  <a:pt x="52804" y="49614"/>
                </a:moveTo>
                <a:lnTo>
                  <a:pt x="35613" y="49614"/>
                </a:lnTo>
                <a:lnTo>
                  <a:pt x="38501" y="46908"/>
                </a:lnTo>
                <a:lnTo>
                  <a:pt x="41389" y="38789"/>
                </a:lnTo>
                <a:lnTo>
                  <a:pt x="56789" y="38789"/>
                </a:lnTo>
                <a:lnTo>
                  <a:pt x="53796" y="48402"/>
                </a:lnTo>
                <a:lnTo>
                  <a:pt x="52804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581604" y="5141067"/>
            <a:ext cx="33020" cy="74930"/>
          </a:xfrm>
          <a:custGeom>
            <a:avLst/>
            <a:gdLst/>
            <a:ahLst/>
            <a:cxnLst/>
            <a:rect l="l" t="t" r="r" b="b"/>
            <a:pathLst>
              <a:path w="33019" h="74929">
                <a:moveTo>
                  <a:pt x="24063" y="16237"/>
                </a:moveTo>
                <a:lnTo>
                  <a:pt x="7700" y="16237"/>
                </a:lnTo>
                <a:lnTo>
                  <a:pt x="7700" y="0"/>
                </a:lnTo>
                <a:lnTo>
                  <a:pt x="24063" y="0"/>
                </a:lnTo>
                <a:lnTo>
                  <a:pt x="24063" y="16237"/>
                </a:lnTo>
                <a:close/>
              </a:path>
              <a:path w="33019" h="74929">
                <a:moveTo>
                  <a:pt x="32726" y="26160"/>
                </a:moveTo>
                <a:lnTo>
                  <a:pt x="0" y="26160"/>
                </a:lnTo>
                <a:lnTo>
                  <a:pt x="0" y="16237"/>
                </a:lnTo>
                <a:lnTo>
                  <a:pt x="32726" y="16237"/>
                </a:lnTo>
                <a:lnTo>
                  <a:pt x="32726" y="26160"/>
                </a:lnTo>
                <a:close/>
              </a:path>
              <a:path w="33019" h="74929">
                <a:moveTo>
                  <a:pt x="29838" y="74872"/>
                </a:moveTo>
                <a:lnTo>
                  <a:pt x="13475" y="74872"/>
                </a:lnTo>
                <a:lnTo>
                  <a:pt x="7700" y="70362"/>
                </a:lnTo>
                <a:lnTo>
                  <a:pt x="7700" y="26160"/>
                </a:lnTo>
                <a:lnTo>
                  <a:pt x="24063" y="26160"/>
                </a:lnTo>
                <a:lnTo>
                  <a:pt x="24063" y="62243"/>
                </a:lnTo>
                <a:lnTo>
                  <a:pt x="25025" y="64047"/>
                </a:lnTo>
                <a:lnTo>
                  <a:pt x="32726" y="64047"/>
                </a:lnTo>
                <a:lnTo>
                  <a:pt x="32726" y="73970"/>
                </a:lnTo>
                <a:lnTo>
                  <a:pt x="29838" y="74872"/>
                </a:lnTo>
                <a:close/>
              </a:path>
              <a:path w="33019" h="74929">
                <a:moveTo>
                  <a:pt x="32726" y="64047"/>
                </a:moveTo>
                <a:lnTo>
                  <a:pt x="30801" y="64047"/>
                </a:lnTo>
                <a:lnTo>
                  <a:pt x="31763" y="63145"/>
                </a:lnTo>
                <a:lnTo>
                  <a:pt x="32726" y="63145"/>
                </a:lnTo>
                <a:lnTo>
                  <a:pt x="32726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626843" y="5135655"/>
            <a:ext cx="15875" cy="78105"/>
          </a:xfrm>
          <a:custGeom>
            <a:avLst/>
            <a:gdLst/>
            <a:ahLst/>
            <a:cxnLst/>
            <a:rect l="l" t="t" r="r" b="b"/>
            <a:pathLst>
              <a:path w="15875" h="78104">
                <a:moveTo>
                  <a:pt x="15400" y="77578"/>
                </a:moveTo>
                <a:lnTo>
                  <a:pt x="0" y="77578"/>
                </a:lnTo>
                <a:lnTo>
                  <a:pt x="0" y="19845"/>
                </a:lnTo>
                <a:lnTo>
                  <a:pt x="15400" y="19845"/>
                </a:lnTo>
                <a:lnTo>
                  <a:pt x="15400" y="77578"/>
                </a:lnTo>
                <a:close/>
              </a:path>
              <a:path w="15875" h="78104">
                <a:moveTo>
                  <a:pt x="15400" y="13531"/>
                </a:moveTo>
                <a:lnTo>
                  <a:pt x="0" y="13531"/>
                </a:lnTo>
                <a:lnTo>
                  <a:pt x="0" y="0"/>
                </a:lnTo>
                <a:lnTo>
                  <a:pt x="15400" y="0"/>
                </a:lnTo>
                <a:lnTo>
                  <a:pt x="15400" y="13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652831" y="5155500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38501" y="57732"/>
                </a:moveTo>
                <a:lnTo>
                  <a:pt x="21175" y="57732"/>
                </a:lnTo>
                <a:lnTo>
                  <a:pt x="0" y="0"/>
                </a:lnTo>
                <a:lnTo>
                  <a:pt x="16363" y="0"/>
                </a:lnTo>
                <a:lnTo>
                  <a:pt x="29838" y="42397"/>
                </a:lnTo>
                <a:lnTo>
                  <a:pt x="44126" y="42397"/>
                </a:lnTo>
                <a:lnTo>
                  <a:pt x="38501" y="57732"/>
                </a:lnTo>
                <a:close/>
              </a:path>
              <a:path w="59689" h="57785">
                <a:moveTo>
                  <a:pt x="44126" y="42397"/>
                </a:moveTo>
                <a:lnTo>
                  <a:pt x="29838" y="42397"/>
                </a:lnTo>
                <a:lnTo>
                  <a:pt x="42351" y="0"/>
                </a:lnTo>
                <a:lnTo>
                  <a:pt x="59677" y="0"/>
                </a:lnTo>
                <a:lnTo>
                  <a:pt x="44126" y="42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716359" y="5154598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5" h="61595">
                <a:moveTo>
                  <a:pt x="28876" y="61341"/>
                </a:moveTo>
                <a:lnTo>
                  <a:pt x="17054" y="59353"/>
                </a:lnTo>
                <a:lnTo>
                  <a:pt x="7940" y="53560"/>
                </a:lnTo>
                <a:lnTo>
                  <a:pt x="2075" y="44215"/>
                </a:lnTo>
                <a:lnTo>
                  <a:pt x="0" y="31572"/>
                </a:lnTo>
                <a:lnTo>
                  <a:pt x="2075" y="18267"/>
                </a:lnTo>
                <a:lnTo>
                  <a:pt x="7940" y="8344"/>
                </a:lnTo>
                <a:lnTo>
                  <a:pt x="17054" y="2142"/>
                </a:lnTo>
                <a:lnTo>
                  <a:pt x="28876" y="0"/>
                </a:lnTo>
                <a:lnTo>
                  <a:pt x="37689" y="1155"/>
                </a:lnTo>
                <a:lnTo>
                  <a:pt x="45239" y="4510"/>
                </a:lnTo>
                <a:lnTo>
                  <a:pt x="51345" y="9894"/>
                </a:lnTo>
                <a:lnTo>
                  <a:pt x="52478" y="11727"/>
                </a:lnTo>
                <a:lnTo>
                  <a:pt x="22138" y="11727"/>
                </a:lnTo>
                <a:lnTo>
                  <a:pt x="17325" y="16237"/>
                </a:lnTo>
                <a:lnTo>
                  <a:pt x="16363" y="25258"/>
                </a:lnTo>
                <a:lnTo>
                  <a:pt x="57591" y="25258"/>
                </a:lnTo>
                <a:lnTo>
                  <a:pt x="57752" y="26160"/>
                </a:lnTo>
                <a:lnTo>
                  <a:pt x="57752" y="35181"/>
                </a:lnTo>
                <a:lnTo>
                  <a:pt x="16363" y="35181"/>
                </a:lnTo>
                <a:lnTo>
                  <a:pt x="16363" y="40593"/>
                </a:lnTo>
                <a:lnTo>
                  <a:pt x="17325" y="43299"/>
                </a:lnTo>
                <a:lnTo>
                  <a:pt x="18288" y="45103"/>
                </a:lnTo>
                <a:lnTo>
                  <a:pt x="21175" y="47810"/>
                </a:lnTo>
                <a:lnTo>
                  <a:pt x="25025" y="49614"/>
                </a:lnTo>
                <a:lnTo>
                  <a:pt x="53881" y="49614"/>
                </a:lnTo>
                <a:lnTo>
                  <a:pt x="53511" y="50304"/>
                </a:lnTo>
                <a:lnTo>
                  <a:pt x="46923" y="56267"/>
                </a:lnTo>
                <a:lnTo>
                  <a:pt x="38531" y="60030"/>
                </a:lnTo>
                <a:lnTo>
                  <a:pt x="28876" y="61341"/>
                </a:lnTo>
                <a:close/>
              </a:path>
              <a:path w="57785" h="61595">
                <a:moveTo>
                  <a:pt x="57591" y="25258"/>
                </a:moveTo>
                <a:lnTo>
                  <a:pt x="41389" y="25258"/>
                </a:lnTo>
                <a:lnTo>
                  <a:pt x="41389" y="20747"/>
                </a:lnTo>
                <a:lnTo>
                  <a:pt x="40426" y="18943"/>
                </a:lnTo>
                <a:lnTo>
                  <a:pt x="36576" y="13531"/>
                </a:lnTo>
                <a:lnTo>
                  <a:pt x="32726" y="11727"/>
                </a:lnTo>
                <a:lnTo>
                  <a:pt x="52478" y="11727"/>
                </a:lnTo>
                <a:lnTo>
                  <a:pt x="55827" y="17139"/>
                </a:lnTo>
                <a:lnTo>
                  <a:pt x="56789" y="20747"/>
                </a:lnTo>
                <a:lnTo>
                  <a:pt x="57591" y="25258"/>
                </a:lnTo>
                <a:close/>
              </a:path>
              <a:path w="57785" h="61595">
                <a:moveTo>
                  <a:pt x="53881" y="49614"/>
                </a:moveTo>
                <a:lnTo>
                  <a:pt x="34651" y="49614"/>
                </a:lnTo>
                <a:lnTo>
                  <a:pt x="39464" y="47810"/>
                </a:lnTo>
                <a:lnTo>
                  <a:pt x="41389" y="42397"/>
                </a:lnTo>
                <a:lnTo>
                  <a:pt x="57752" y="42397"/>
                </a:lnTo>
                <a:lnTo>
                  <a:pt x="53881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781811" y="5154598"/>
            <a:ext cx="57150" cy="61594"/>
          </a:xfrm>
          <a:custGeom>
            <a:avLst/>
            <a:gdLst/>
            <a:ahLst/>
            <a:cxnLst/>
            <a:rect l="l" t="t" r="r" b="b"/>
            <a:pathLst>
              <a:path w="57150" h="61595">
                <a:moveTo>
                  <a:pt x="55827" y="49614"/>
                </a:moveTo>
                <a:lnTo>
                  <a:pt x="36576" y="49614"/>
                </a:lnTo>
                <a:lnTo>
                  <a:pt x="40426" y="47810"/>
                </a:lnTo>
                <a:lnTo>
                  <a:pt x="40426" y="41495"/>
                </a:lnTo>
                <a:lnTo>
                  <a:pt x="39464" y="40593"/>
                </a:lnTo>
                <a:lnTo>
                  <a:pt x="35613" y="39691"/>
                </a:lnTo>
                <a:lnTo>
                  <a:pt x="16363" y="33376"/>
                </a:lnTo>
                <a:lnTo>
                  <a:pt x="2887" y="23454"/>
                </a:lnTo>
                <a:lnTo>
                  <a:pt x="2887" y="19845"/>
                </a:lnTo>
                <a:lnTo>
                  <a:pt x="4632" y="11416"/>
                </a:lnTo>
                <a:lnTo>
                  <a:pt x="9625" y="5186"/>
                </a:lnTo>
                <a:lnTo>
                  <a:pt x="17506" y="1324"/>
                </a:lnTo>
                <a:lnTo>
                  <a:pt x="27913" y="0"/>
                </a:lnTo>
                <a:lnTo>
                  <a:pt x="39027" y="1324"/>
                </a:lnTo>
                <a:lnTo>
                  <a:pt x="47525" y="5186"/>
                </a:lnTo>
                <a:lnTo>
                  <a:pt x="52954" y="11416"/>
                </a:lnTo>
                <a:lnTo>
                  <a:pt x="53024" y="11727"/>
                </a:lnTo>
                <a:lnTo>
                  <a:pt x="22138" y="11727"/>
                </a:lnTo>
                <a:lnTo>
                  <a:pt x="18288" y="14433"/>
                </a:lnTo>
                <a:lnTo>
                  <a:pt x="18288" y="19845"/>
                </a:lnTo>
                <a:lnTo>
                  <a:pt x="20213" y="20747"/>
                </a:lnTo>
                <a:lnTo>
                  <a:pt x="24063" y="21649"/>
                </a:lnTo>
                <a:lnTo>
                  <a:pt x="44276" y="27062"/>
                </a:lnTo>
                <a:lnTo>
                  <a:pt x="52939" y="29768"/>
                </a:lnTo>
                <a:lnTo>
                  <a:pt x="56789" y="34278"/>
                </a:lnTo>
                <a:lnTo>
                  <a:pt x="56789" y="47810"/>
                </a:lnTo>
                <a:lnTo>
                  <a:pt x="55827" y="49614"/>
                </a:lnTo>
                <a:close/>
              </a:path>
              <a:path w="57150" h="61595">
                <a:moveTo>
                  <a:pt x="54864" y="19845"/>
                </a:moveTo>
                <a:lnTo>
                  <a:pt x="39464" y="19845"/>
                </a:lnTo>
                <a:lnTo>
                  <a:pt x="39464" y="14433"/>
                </a:lnTo>
                <a:lnTo>
                  <a:pt x="35613" y="11727"/>
                </a:lnTo>
                <a:lnTo>
                  <a:pt x="53024" y="11727"/>
                </a:lnTo>
                <a:lnTo>
                  <a:pt x="54864" y="19845"/>
                </a:lnTo>
                <a:close/>
              </a:path>
              <a:path w="57150" h="61595">
                <a:moveTo>
                  <a:pt x="38501" y="61341"/>
                </a:moveTo>
                <a:lnTo>
                  <a:pt x="29838" y="61341"/>
                </a:lnTo>
                <a:lnTo>
                  <a:pt x="17190" y="60157"/>
                </a:lnTo>
                <a:lnTo>
                  <a:pt x="8061" y="56605"/>
                </a:lnTo>
                <a:lnTo>
                  <a:pt x="2361" y="50685"/>
                </a:lnTo>
                <a:lnTo>
                  <a:pt x="0" y="42397"/>
                </a:lnTo>
                <a:lnTo>
                  <a:pt x="16363" y="42397"/>
                </a:lnTo>
                <a:lnTo>
                  <a:pt x="16363" y="45103"/>
                </a:lnTo>
                <a:lnTo>
                  <a:pt x="17325" y="46908"/>
                </a:lnTo>
                <a:lnTo>
                  <a:pt x="21175" y="48712"/>
                </a:lnTo>
                <a:lnTo>
                  <a:pt x="25025" y="49614"/>
                </a:lnTo>
                <a:lnTo>
                  <a:pt x="55827" y="49614"/>
                </a:lnTo>
                <a:lnTo>
                  <a:pt x="53902" y="53222"/>
                </a:lnTo>
                <a:lnTo>
                  <a:pt x="49089" y="56830"/>
                </a:lnTo>
                <a:lnTo>
                  <a:pt x="44276" y="59537"/>
                </a:lnTo>
                <a:lnTo>
                  <a:pt x="3850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3400800" y="4719797"/>
            <a:ext cx="348438" cy="101934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792554" y="4719797"/>
            <a:ext cx="302236" cy="80284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3110114" y="5337720"/>
            <a:ext cx="985638" cy="82089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764717" y="5777934"/>
            <a:ext cx="282575" cy="95885"/>
          </a:xfrm>
          <a:custGeom>
            <a:avLst/>
            <a:gdLst/>
            <a:ahLst/>
            <a:cxnLst/>
            <a:rect l="l" t="t" r="r" b="b"/>
            <a:pathLst>
              <a:path w="282575" h="95885">
                <a:moveTo>
                  <a:pt x="279136" y="95620"/>
                </a:moveTo>
                <a:lnTo>
                  <a:pt x="1925" y="95620"/>
                </a:lnTo>
                <a:lnTo>
                  <a:pt x="0" y="92011"/>
                </a:lnTo>
                <a:lnTo>
                  <a:pt x="0" y="1804"/>
                </a:lnTo>
                <a:lnTo>
                  <a:pt x="1925" y="0"/>
                </a:lnTo>
                <a:lnTo>
                  <a:pt x="279136" y="0"/>
                </a:lnTo>
                <a:lnTo>
                  <a:pt x="282023" y="1804"/>
                </a:lnTo>
                <a:lnTo>
                  <a:pt x="4812" y="1804"/>
                </a:lnTo>
                <a:lnTo>
                  <a:pt x="1925" y="4510"/>
                </a:lnTo>
                <a:lnTo>
                  <a:pt x="4812" y="4510"/>
                </a:lnTo>
                <a:lnTo>
                  <a:pt x="4812" y="91109"/>
                </a:lnTo>
                <a:lnTo>
                  <a:pt x="1925" y="91109"/>
                </a:lnTo>
                <a:lnTo>
                  <a:pt x="4812" y="92011"/>
                </a:lnTo>
                <a:lnTo>
                  <a:pt x="282023" y="92011"/>
                </a:lnTo>
                <a:lnTo>
                  <a:pt x="279136" y="95620"/>
                </a:lnTo>
                <a:close/>
              </a:path>
              <a:path w="282575" h="95885">
                <a:moveTo>
                  <a:pt x="4812" y="4510"/>
                </a:moveTo>
                <a:lnTo>
                  <a:pt x="1925" y="4510"/>
                </a:lnTo>
                <a:lnTo>
                  <a:pt x="4812" y="1804"/>
                </a:lnTo>
                <a:lnTo>
                  <a:pt x="4812" y="4510"/>
                </a:lnTo>
                <a:close/>
              </a:path>
              <a:path w="282575" h="95885">
                <a:moveTo>
                  <a:pt x="277210" y="4510"/>
                </a:moveTo>
                <a:lnTo>
                  <a:pt x="4812" y="4510"/>
                </a:lnTo>
                <a:lnTo>
                  <a:pt x="4812" y="1804"/>
                </a:lnTo>
                <a:lnTo>
                  <a:pt x="277210" y="1804"/>
                </a:lnTo>
                <a:lnTo>
                  <a:pt x="277210" y="4510"/>
                </a:lnTo>
                <a:close/>
              </a:path>
              <a:path w="282575" h="95885">
                <a:moveTo>
                  <a:pt x="277210" y="92011"/>
                </a:moveTo>
                <a:lnTo>
                  <a:pt x="277210" y="1804"/>
                </a:lnTo>
                <a:lnTo>
                  <a:pt x="279136" y="4510"/>
                </a:lnTo>
                <a:lnTo>
                  <a:pt x="282023" y="4510"/>
                </a:lnTo>
                <a:lnTo>
                  <a:pt x="282023" y="91109"/>
                </a:lnTo>
                <a:lnTo>
                  <a:pt x="279136" y="91109"/>
                </a:lnTo>
                <a:lnTo>
                  <a:pt x="277210" y="92011"/>
                </a:lnTo>
                <a:close/>
              </a:path>
              <a:path w="282575" h="95885">
                <a:moveTo>
                  <a:pt x="282023" y="4510"/>
                </a:moveTo>
                <a:lnTo>
                  <a:pt x="279136" y="4510"/>
                </a:lnTo>
                <a:lnTo>
                  <a:pt x="277210" y="1804"/>
                </a:lnTo>
                <a:lnTo>
                  <a:pt x="282023" y="1804"/>
                </a:lnTo>
                <a:lnTo>
                  <a:pt x="282023" y="4510"/>
                </a:lnTo>
                <a:close/>
              </a:path>
              <a:path w="282575" h="95885">
                <a:moveTo>
                  <a:pt x="4812" y="92011"/>
                </a:moveTo>
                <a:lnTo>
                  <a:pt x="1925" y="91109"/>
                </a:lnTo>
                <a:lnTo>
                  <a:pt x="4812" y="91109"/>
                </a:lnTo>
                <a:lnTo>
                  <a:pt x="4812" y="92011"/>
                </a:lnTo>
                <a:close/>
              </a:path>
              <a:path w="282575" h="95885">
                <a:moveTo>
                  <a:pt x="277210" y="92011"/>
                </a:moveTo>
                <a:lnTo>
                  <a:pt x="4812" y="92011"/>
                </a:lnTo>
                <a:lnTo>
                  <a:pt x="4812" y="91109"/>
                </a:lnTo>
                <a:lnTo>
                  <a:pt x="277210" y="91109"/>
                </a:lnTo>
                <a:lnTo>
                  <a:pt x="277210" y="92011"/>
                </a:lnTo>
                <a:close/>
              </a:path>
              <a:path w="282575" h="95885">
                <a:moveTo>
                  <a:pt x="282023" y="92011"/>
                </a:moveTo>
                <a:lnTo>
                  <a:pt x="277210" y="92011"/>
                </a:lnTo>
                <a:lnTo>
                  <a:pt x="279136" y="91109"/>
                </a:lnTo>
                <a:lnTo>
                  <a:pt x="282023" y="91109"/>
                </a:lnTo>
                <a:lnTo>
                  <a:pt x="282023" y="92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4764717" y="5548806"/>
            <a:ext cx="1668145" cy="96520"/>
          </a:xfrm>
          <a:custGeom>
            <a:avLst/>
            <a:gdLst/>
            <a:ahLst/>
            <a:cxnLst/>
            <a:rect l="l" t="t" r="r" b="b"/>
            <a:pathLst>
              <a:path w="1668145" h="96520">
                <a:moveTo>
                  <a:pt x="1665190" y="96522"/>
                </a:moveTo>
                <a:lnTo>
                  <a:pt x="1925" y="96522"/>
                </a:lnTo>
                <a:lnTo>
                  <a:pt x="0" y="93816"/>
                </a:lnTo>
                <a:lnTo>
                  <a:pt x="0" y="902"/>
                </a:lnTo>
                <a:lnTo>
                  <a:pt x="1925" y="0"/>
                </a:lnTo>
                <a:lnTo>
                  <a:pt x="1665190" y="0"/>
                </a:lnTo>
                <a:lnTo>
                  <a:pt x="1668078" y="902"/>
                </a:lnTo>
                <a:lnTo>
                  <a:pt x="4812" y="902"/>
                </a:lnTo>
                <a:lnTo>
                  <a:pt x="1925" y="3608"/>
                </a:lnTo>
                <a:lnTo>
                  <a:pt x="4812" y="3608"/>
                </a:lnTo>
                <a:lnTo>
                  <a:pt x="4812" y="92011"/>
                </a:lnTo>
                <a:lnTo>
                  <a:pt x="1925" y="92011"/>
                </a:lnTo>
                <a:lnTo>
                  <a:pt x="4812" y="93816"/>
                </a:lnTo>
                <a:lnTo>
                  <a:pt x="1668078" y="93816"/>
                </a:lnTo>
                <a:lnTo>
                  <a:pt x="1665190" y="96522"/>
                </a:lnTo>
                <a:close/>
              </a:path>
              <a:path w="1668145" h="96520">
                <a:moveTo>
                  <a:pt x="4812" y="3608"/>
                </a:moveTo>
                <a:lnTo>
                  <a:pt x="1925" y="3608"/>
                </a:lnTo>
                <a:lnTo>
                  <a:pt x="4812" y="902"/>
                </a:lnTo>
                <a:lnTo>
                  <a:pt x="4812" y="3608"/>
                </a:lnTo>
                <a:close/>
              </a:path>
              <a:path w="1668145" h="96520">
                <a:moveTo>
                  <a:pt x="1663265" y="3608"/>
                </a:moveTo>
                <a:lnTo>
                  <a:pt x="4812" y="3608"/>
                </a:lnTo>
                <a:lnTo>
                  <a:pt x="4812" y="902"/>
                </a:lnTo>
                <a:lnTo>
                  <a:pt x="1663265" y="902"/>
                </a:lnTo>
                <a:lnTo>
                  <a:pt x="1663265" y="3608"/>
                </a:lnTo>
                <a:close/>
              </a:path>
              <a:path w="1668145" h="96520">
                <a:moveTo>
                  <a:pt x="1663265" y="93816"/>
                </a:moveTo>
                <a:lnTo>
                  <a:pt x="1663265" y="902"/>
                </a:lnTo>
                <a:lnTo>
                  <a:pt x="1665190" y="3608"/>
                </a:lnTo>
                <a:lnTo>
                  <a:pt x="1668078" y="3608"/>
                </a:lnTo>
                <a:lnTo>
                  <a:pt x="1668078" y="92011"/>
                </a:lnTo>
                <a:lnTo>
                  <a:pt x="1665190" y="92011"/>
                </a:lnTo>
                <a:lnTo>
                  <a:pt x="1663265" y="93816"/>
                </a:lnTo>
                <a:close/>
              </a:path>
              <a:path w="1668145" h="96520">
                <a:moveTo>
                  <a:pt x="1668078" y="3608"/>
                </a:moveTo>
                <a:lnTo>
                  <a:pt x="1665190" y="3608"/>
                </a:lnTo>
                <a:lnTo>
                  <a:pt x="1663265" y="902"/>
                </a:lnTo>
                <a:lnTo>
                  <a:pt x="1668078" y="902"/>
                </a:lnTo>
                <a:lnTo>
                  <a:pt x="1668078" y="3608"/>
                </a:lnTo>
                <a:close/>
              </a:path>
              <a:path w="1668145" h="96520">
                <a:moveTo>
                  <a:pt x="4812" y="93816"/>
                </a:moveTo>
                <a:lnTo>
                  <a:pt x="1925" y="92011"/>
                </a:lnTo>
                <a:lnTo>
                  <a:pt x="4812" y="92011"/>
                </a:lnTo>
                <a:lnTo>
                  <a:pt x="4812" y="93816"/>
                </a:lnTo>
                <a:close/>
              </a:path>
              <a:path w="1668145" h="96520">
                <a:moveTo>
                  <a:pt x="1663265" y="93816"/>
                </a:moveTo>
                <a:lnTo>
                  <a:pt x="4812" y="93816"/>
                </a:lnTo>
                <a:lnTo>
                  <a:pt x="4812" y="92011"/>
                </a:lnTo>
                <a:lnTo>
                  <a:pt x="1663265" y="92011"/>
                </a:lnTo>
                <a:lnTo>
                  <a:pt x="1663265" y="93816"/>
                </a:lnTo>
                <a:close/>
              </a:path>
              <a:path w="1668145" h="96520">
                <a:moveTo>
                  <a:pt x="1668078" y="93816"/>
                </a:moveTo>
                <a:lnTo>
                  <a:pt x="1663265" y="93816"/>
                </a:lnTo>
                <a:lnTo>
                  <a:pt x="1665190" y="92011"/>
                </a:lnTo>
                <a:lnTo>
                  <a:pt x="1668078" y="92011"/>
                </a:lnTo>
                <a:lnTo>
                  <a:pt x="1668078" y="93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4764717" y="5318776"/>
            <a:ext cx="3333750" cy="96520"/>
          </a:xfrm>
          <a:custGeom>
            <a:avLst/>
            <a:gdLst/>
            <a:ahLst/>
            <a:cxnLst/>
            <a:rect l="l" t="t" r="r" b="b"/>
            <a:pathLst>
              <a:path w="3333750" h="96520">
                <a:moveTo>
                  <a:pt x="3329419" y="96522"/>
                </a:moveTo>
                <a:lnTo>
                  <a:pt x="1925" y="96522"/>
                </a:lnTo>
                <a:lnTo>
                  <a:pt x="0" y="93816"/>
                </a:lnTo>
                <a:lnTo>
                  <a:pt x="0" y="1804"/>
                </a:lnTo>
                <a:lnTo>
                  <a:pt x="1925" y="0"/>
                </a:lnTo>
                <a:lnTo>
                  <a:pt x="3329419" y="0"/>
                </a:lnTo>
                <a:lnTo>
                  <a:pt x="3333269" y="1804"/>
                </a:lnTo>
                <a:lnTo>
                  <a:pt x="4812" y="1804"/>
                </a:lnTo>
                <a:lnTo>
                  <a:pt x="1925" y="4510"/>
                </a:lnTo>
                <a:lnTo>
                  <a:pt x="4812" y="4510"/>
                </a:lnTo>
                <a:lnTo>
                  <a:pt x="4812" y="92913"/>
                </a:lnTo>
                <a:lnTo>
                  <a:pt x="1925" y="92913"/>
                </a:lnTo>
                <a:lnTo>
                  <a:pt x="4812" y="93816"/>
                </a:lnTo>
                <a:lnTo>
                  <a:pt x="3333269" y="93816"/>
                </a:lnTo>
                <a:lnTo>
                  <a:pt x="3329419" y="96522"/>
                </a:lnTo>
                <a:close/>
              </a:path>
              <a:path w="3333750" h="96520">
                <a:moveTo>
                  <a:pt x="4812" y="4510"/>
                </a:moveTo>
                <a:lnTo>
                  <a:pt x="1925" y="4510"/>
                </a:lnTo>
                <a:lnTo>
                  <a:pt x="4812" y="1804"/>
                </a:lnTo>
                <a:lnTo>
                  <a:pt x="4812" y="4510"/>
                </a:lnTo>
                <a:close/>
              </a:path>
              <a:path w="3333750" h="96520">
                <a:moveTo>
                  <a:pt x="3328456" y="4510"/>
                </a:moveTo>
                <a:lnTo>
                  <a:pt x="4812" y="4510"/>
                </a:lnTo>
                <a:lnTo>
                  <a:pt x="4812" y="1804"/>
                </a:lnTo>
                <a:lnTo>
                  <a:pt x="3328456" y="1804"/>
                </a:lnTo>
                <a:lnTo>
                  <a:pt x="3328456" y="4510"/>
                </a:lnTo>
                <a:close/>
              </a:path>
              <a:path w="3333750" h="96520">
                <a:moveTo>
                  <a:pt x="3328456" y="93816"/>
                </a:moveTo>
                <a:lnTo>
                  <a:pt x="3328456" y="1804"/>
                </a:lnTo>
                <a:lnTo>
                  <a:pt x="3329419" y="4510"/>
                </a:lnTo>
                <a:lnTo>
                  <a:pt x="3333269" y="4510"/>
                </a:lnTo>
                <a:lnTo>
                  <a:pt x="3333269" y="92913"/>
                </a:lnTo>
                <a:lnTo>
                  <a:pt x="3329419" y="92913"/>
                </a:lnTo>
                <a:lnTo>
                  <a:pt x="3328456" y="93816"/>
                </a:lnTo>
                <a:close/>
              </a:path>
              <a:path w="3333750" h="96520">
                <a:moveTo>
                  <a:pt x="3333269" y="4510"/>
                </a:moveTo>
                <a:lnTo>
                  <a:pt x="3329419" y="4510"/>
                </a:lnTo>
                <a:lnTo>
                  <a:pt x="3328456" y="1804"/>
                </a:lnTo>
                <a:lnTo>
                  <a:pt x="3333269" y="1804"/>
                </a:lnTo>
                <a:lnTo>
                  <a:pt x="3333269" y="4510"/>
                </a:lnTo>
                <a:close/>
              </a:path>
              <a:path w="3333750" h="96520">
                <a:moveTo>
                  <a:pt x="4812" y="93816"/>
                </a:moveTo>
                <a:lnTo>
                  <a:pt x="1925" y="92913"/>
                </a:lnTo>
                <a:lnTo>
                  <a:pt x="4812" y="92913"/>
                </a:lnTo>
                <a:lnTo>
                  <a:pt x="4812" y="93816"/>
                </a:lnTo>
                <a:close/>
              </a:path>
              <a:path w="3333750" h="96520">
                <a:moveTo>
                  <a:pt x="3328456" y="93816"/>
                </a:moveTo>
                <a:lnTo>
                  <a:pt x="4812" y="93816"/>
                </a:lnTo>
                <a:lnTo>
                  <a:pt x="4812" y="92913"/>
                </a:lnTo>
                <a:lnTo>
                  <a:pt x="3328456" y="92913"/>
                </a:lnTo>
                <a:lnTo>
                  <a:pt x="3328456" y="93816"/>
                </a:lnTo>
                <a:close/>
              </a:path>
              <a:path w="3333750" h="96520">
                <a:moveTo>
                  <a:pt x="3333269" y="93816"/>
                </a:moveTo>
                <a:lnTo>
                  <a:pt x="3328456" y="93816"/>
                </a:lnTo>
                <a:lnTo>
                  <a:pt x="3329419" y="92913"/>
                </a:lnTo>
                <a:lnTo>
                  <a:pt x="3333269" y="92913"/>
                </a:lnTo>
                <a:lnTo>
                  <a:pt x="3333269" y="93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4767123" y="5206017"/>
            <a:ext cx="0" cy="687705"/>
          </a:xfrm>
          <a:custGeom>
            <a:avLst/>
            <a:gdLst/>
            <a:ahLst/>
            <a:cxnLst/>
            <a:rect l="l" t="t" r="r" b="b"/>
            <a:pathLst>
              <a:path h="687704">
                <a:moveTo>
                  <a:pt x="0" y="0"/>
                </a:moveTo>
                <a:lnTo>
                  <a:pt x="0" y="687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5125669" y="5796877"/>
            <a:ext cx="206945" cy="64047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511724" y="5568651"/>
            <a:ext cx="206945" cy="64047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8176914" y="5339524"/>
            <a:ext cx="38100" cy="63500"/>
          </a:xfrm>
          <a:custGeom>
            <a:avLst/>
            <a:gdLst/>
            <a:ahLst/>
            <a:cxnLst/>
            <a:rect l="l" t="t" r="r" b="b"/>
            <a:pathLst>
              <a:path w="38100" h="63500">
                <a:moveTo>
                  <a:pt x="21174" y="51418"/>
                </a:moveTo>
                <a:lnTo>
                  <a:pt x="16363" y="51418"/>
                </a:lnTo>
                <a:lnTo>
                  <a:pt x="16363" y="31572"/>
                </a:lnTo>
                <a:lnTo>
                  <a:pt x="10586" y="30670"/>
                </a:lnTo>
                <a:lnTo>
                  <a:pt x="8661" y="29768"/>
                </a:lnTo>
                <a:lnTo>
                  <a:pt x="6736" y="27964"/>
                </a:lnTo>
                <a:lnTo>
                  <a:pt x="2886" y="26160"/>
                </a:lnTo>
                <a:lnTo>
                  <a:pt x="962" y="22551"/>
                </a:lnTo>
                <a:lnTo>
                  <a:pt x="962" y="9922"/>
                </a:lnTo>
                <a:lnTo>
                  <a:pt x="6736" y="4510"/>
                </a:lnTo>
                <a:lnTo>
                  <a:pt x="16363" y="3608"/>
                </a:lnTo>
                <a:lnTo>
                  <a:pt x="16363" y="0"/>
                </a:lnTo>
                <a:lnTo>
                  <a:pt x="21174" y="0"/>
                </a:lnTo>
                <a:lnTo>
                  <a:pt x="21174" y="3608"/>
                </a:lnTo>
                <a:lnTo>
                  <a:pt x="29838" y="4510"/>
                </a:lnTo>
                <a:lnTo>
                  <a:pt x="34458" y="8118"/>
                </a:lnTo>
                <a:lnTo>
                  <a:pt x="21174" y="8118"/>
                </a:lnTo>
                <a:lnTo>
                  <a:pt x="21174" y="9020"/>
                </a:lnTo>
                <a:lnTo>
                  <a:pt x="10586" y="9020"/>
                </a:lnTo>
                <a:lnTo>
                  <a:pt x="7699" y="12629"/>
                </a:lnTo>
                <a:lnTo>
                  <a:pt x="7699" y="21649"/>
                </a:lnTo>
                <a:lnTo>
                  <a:pt x="10586" y="24356"/>
                </a:lnTo>
                <a:lnTo>
                  <a:pt x="16363" y="25258"/>
                </a:lnTo>
                <a:lnTo>
                  <a:pt x="21174" y="25258"/>
                </a:lnTo>
                <a:lnTo>
                  <a:pt x="21174" y="26160"/>
                </a:lnTo>
                <a:lnTo>
                  <a:pt x="27912" y="27964"/>
                </a:lnTo>
                <a:lnTo>
                  <a:pt x="28875" y="28866"/>
                </a:lnTo>
                <a:lnTo>
                  <a:pt x="30801" y="29768"/>
                </a:lnTo>
                <a:lnTo>
                  <a:pt x="34651" y="32474"/>
                </a:lnTo>
                <a:lnTo>
                  <a:pt x="21174" y="32474"/>
                </a:lnTo>
                <a:lnTo>
                  <a:pt x="21174" y="51418"/>
                </a:lnTo>
                <a:close/>
              </a:path>
              <a:path w="38100" h="63500">
                <a:moveTo>
                  <a:pt x="35612" y="17139"/>
                </a:moveTo>
                <a:lnTo>
                  <a:pt x="29838" y="17139"/>
                </a:lnTo>
                <a:lnTo>
                  <a:pt x="29838" y="12629"/>
                </a:lnTo>
                <a:lnTo>
                  <a:pt x="25987" y="9020"/>
                </a:lnTo>
                <a:lnTo>
                  <a:pt x="21174" y="8118"/>
                </a:lnTo>
                <a:lnTo>
                  <a:pt x="34458" y="8118"/>
                </a:lnTo>
                <a:lnTo>
                  <a:pt x="35612" y="9020"/>
                </a:lnTo>
                <a:lnTo>
                  <a:pt x="35612" y="17139"/>
                </a:lnTo>
                <a:close/>
              </a:path>
              <a:path w="38100" h="63500">
                <a:moveTo>
                  <a:pt x="21174" y="25258"/>
                </a:moveTo>
                <a:lnTo>
                  <a:pt x="16363" y="25258"/>
                </a:lnTo>
                <a:lnTo>
                  <a:pt x="16363" y="9020"/>
                </a:lnTo>
                <a:lnTo>
                  <a:pt x="21174" y="9020"/>
                </a:lnTo>
                <a:lnTo>
                  <a:pt x="21174" y="25258"/>
                </a:lnTo>
                <a:close/>
              </a:path>
              <a:path w="38100" h="63500">
                <a:moveTo>
                  <a:pt x="34651" y="51418"/>
                </a:moveTo>
                <a:lnTo>
                  <a:pt x="21174" y="51418"/>
                </a:lnTo>
                <a:lnTo>
                  <a:pt x="24062" y="50516"/>
                </a:lnTo>
                <a:lnTo>
                  <a:pt x="25987" y="50516"/>
                </a:lnTo>
                <a:lnTo>
                  <a:pt x="29838" y="46908"/>
                </a:lnTo>
                <a:lnTo>
                  <a:pt x="30801" y="44201"/>
                </a:lnTo>
                <a:lnTo>
                  <a:pt x="30801" y="36985"/>
                </a:lnTo>
                <a:lnTo>
                  <a:pt x="28875" y="34278"/>
                </a:lnTo>
                <a:lnTo>
                  <a:pt x="21174" y="32474"/>
                </a:lnTo>
                <a:lnTo>
                  <a:pt x="34651" y="32474"/>
                </a:lnTo>
                <a:lnTo>
                  <a:pt x="37538" y="35181"/>
                </a:lnTo>
                <a:lnTo>
                  <a:pt x="37538" y="46005"/>
                </a:lnTo>
                <a:lnTo>
                  <a:pt x="34651" y="51418"/>
                </a:lnTo>
                <a:close/>
              </a:path>
              <a:path w="38100" h="63500">
                <a:moveTo>
                  <a:pt x="25025" y="55928"/>
                </a:moveTo>
                <a:lnTo>
                  <a:pt x="5774" y="55928"/>
                </a:lnTo>
                <a:lnTo>
                  <a:pt x="0" y="49614"/>
                </a:lnTo>
                <a:lnTo>
                  <a:pt x="0" y="39691"/>
                </a:lnTo>
                <a:lnTo>
                  <a:pt x="6736" y="39691"/>
                </a:lnTo>
                <a:lnTo>
                  <a:pt x="6736" y="46005"/>
                </a:lnTo>
                <a:lnTo>
                  <a:pt x="7699" y="46908"/>
                </a:lnTo>
                <a:lnTo>
                  <a:pt x="9624" y="49614"/>
                </a:lnTo>
                <a:lnTo>
                  <a:pt x="12512" y="50516"/>
                </a:lnTo>
                <a:lnTo>
                  <a:pt x="16363" y="51418"/>
                </a:lnTo>
                <a:lnTo>
                  <a:pt x="34651" y="51418"/>
                </a:lnTo>
                <a:lnTo>
                  <a:pt x="29838" y="54124"/>
                </a:lnTo>
                <a:lnTo>
                  <a:pt x="27912" y="55026"/>
                </a:lnTo>
                <a:lnTo>
                  <a:pt x="25025" y="55928"/>
                </a:lnTo>
                <a:close/>
              </a:path>
              <a:path w="38100" h="63500">
                <a:moveTo>
                  <a:pt x="21174" y="63145"/>
                </a:moveTo>
                <a:lnTo>
                  <a:pt x="16363" y="63145"/>
                </a:lnTo>
                <a:lnTo>
                  <a:pt x="16363" y="55928"/>
                </a:lnTo>
                <a:lnTo>
                  <a:pt x="21174" y="55928"/>
                </a:lnTo>
                <a:lnTo>
                  <a:pt x="21174" y="63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8221191" y="5343132"/>
            <a:ext cx="36195" cy="52705"/>
          </a:xfrm>
          <a:custGeom>
            <a:avLst/>
            <a:gdLst/>
            <a:ahLst/>
            <a:cxnLst/>
            <a:rect l="l" t="t" r="r" b="b"/>
            <a:pathLst>
              <a:path w="36195" h="52704">
                <a:moveTo>
                  <a:pt x="27913" y="52320"/>
                </a:moveTo>
                <a:lnTo>
                  <a:pt x="11550" y="52320"/>
                </a:lnTo>
                <a:lnTo>
                  <a:pt x="7701" y="50516"/>
                </a:lnTo>
                <a:lnTo>
                  <a:pt x="4813" y="46005"/>
                </a:lnTo>
                <a:lnTo>
                  <a:pt x="962" y="41495"/>
                </a:lnTo>
                <a:lnTo>
                  <a:pt x="0" y="36083"/>
                </a:lnTo>
                <a:lnTo>
                  <a:pt x="0" y="18943"/>
                </a:lnTo>
                <a:lnTo>
                  <a:pt x="962" y="12629"/>
                </a:lnTo>
                <a:lnTo>
                  <a:pt x="4813" y="7216"/>
                </a:lnTo>
                <a:lnTo>
                  <a:pt x="7701" y="2706"/>
                </a:lnTo>
                <a:lnTo>
                  <a:pt x="13475" y="0"/>
                </a:lnTo>
                <a:lnTo>
                  <a:pt x="26951" y="0"/>
                </a:lnTo>
                <a:lnTo>
                  <a:pt x="32726" y="5412"/>
                </a:lnTo>
                <a:lnTo>
                  <a:pt x="32940" y="6314"/>
                </a:lnTo>
                <a:lnTo>
                  <a:pt x="10587" y="6314"/>
                </a:lnTo>
                <a:lnTo>
                  <a:pt x="6738" y="12629"/>
                </a:lnTo>
                <a:lnTo>
                  <a:pt x="6738" y="25258"/>
                </a:lnTo>
                <a:lnTo>
                  <a:pt x="11550" y="25258"/>
                </a:lnTo>
                <a:lnTo>
                  <a:pt x="6738" y="29768"/>
                </a:lnTo>
                <a:lnTo>
                  <a:pt x="6738" y="42397"/>
                </a:lnTo>
                <a:lnTo>
                  <a:pt x="11550" y="46908"/>
                </a:lnTo>
                <a:lnTo>
                  <a:pt x="33689" y="46908"/>
                </a:lnTo>
                <a:lnTo>
                  <a:pt x="27913" y="52320"/>
                </a:lnTo>
                <a:close/>
              </a:path>
              <a:path w="36195" h="52704">
                <a:moveTo>
                  <a:pt x="34651" y="13531"/>
                </a:moveTo>
                <a:lnTo>
                  <a:pt x="27913" y="13531"/>
                </a:lnTo>
                <a:lnTo>
                  <a:pt x="26951" y="9020"/>
                </a:lnTo>
                <a:lnTo>
                  <a:pt x="23101" y="6314"/>
                </a:lnTo>
                <a:lnTo>
                  <a:pt x="32940" y="6314"/>
                </a:lnTo>
                <a:lnTo>
                  <a:pt x="34651" y="13531"/>
                </a:lnTo>
                <a:close/>
              </a:path>
              <a:path w="36195" h="52704">
                <a:moveTo>
                  <a:pt x="33689" y="46908"/>
                </a:moveTo>
                <a:lnTo>
                  <a:pt x="24064" y="46908"/>
                </a:lnTo>
                <a:lnTo>
                  <a:pt x="28876" y="42397"/>
                </a:lnTo>
                <a:lnTo>
                  <a:pt x="28876" y="28866"/>
                </a:lnTo>
                <a:lnTo>
                  <a:pt x="25025" y="25258"/>
                </a:lnTo>
                <a:lnTo>
                  <a:pt x="6738" y="25258"/>
                </a:lnTo>
                <a:lnTo>
                  <a:pt x="9625" y="21649"/>
                </a:lnTo>
                <a:lnTo>
                  <a:pt x="13475" y="19845"/>
                </a:lnTo>
                <a:lnTo>
                  <a:pt x="28876" y="19845"/>
                </a:lnTo>
                <a:lnTo>
                  <a:pt x="35614" y="26160"/>
                </a:lnTo>
                <a:lnTo>
                  <a:pt x="35614" y="45103"/>
                </a:lnTo>
                <a:lnTo>
                  <a:pt x="33689" y="46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8285681" y="5343132"/>
            <a:ext cx="36195" cy="52705"/>
          </a:xfrm>
          <a:custGeom>
            <a:avLst/>
            <a:gdLst/>
            <a:ahLst/>
            <a:cxnLst/>
            <a:rect l="l" t="t" r="r" b="b"/>
            <a:pathLst>
              <a:path w="36195" h="52704">
                <a:moveTo>
                  <a:pt x="17325" y="52320"/>
                </a:moveTo>
                <a:lnTo>
                  <a:pt x="0" y="17139"/>
                </a:lnTo>
                <a:lnTo>
                  <a:pt x="1925" y="10824"/>
                </a:lnTo>
                <a:lnTo>
                  <a:pt x="5776" y="6314"/>
                </a:lnTo>
                <a:lnTo>
                  <a:pt x="7701" y="2706"/>
                </a:lnTo>
                <a:lnTo>
                  <a:pt x="12512" y="0"/>
                </a:lnTo>
                <a:lnTo>
                  <a:pt x="23101" y="0"/>
                </a:lnTo>
                <a:lnTo>
                  <a:pt x="26952" y="2706"/>
                </a:lnTo>
                <a:lnTo>
                  <a:pt x="29838" y="6314"/>
                </a:lnTo>
                <a:lnTo>
                  <a:pt x="10587" y="6314"/>
                </a:lnTo>
                <a:lnTo>
                  <a:pt x="6738" y="12629"/>
                </a:lnTo>
                <a:lnTo>
                  <a:pt x="6738" y="40593"/>
                </a:lnTo>
                <a:lnTo>
                  <a:pt x="10587" y="47810"/>
                </a:lnTo>
                <a:lnTo>
                  <a:pt x="28410" y="47810"/>
                </a:lnTo>
                <a:lnTo>
                  <a:pt x="25056" y="50657"/>
                </a:lnTo>
                <a:lnTo>
                  <a:pt x="17325" y="52320"/>
                </a:lnTo>
                <a:close/>
              </a:path>
              <a:path w="36195" h="52704">
                <a:moveTo>
                  <a:pt x="28410" y="47810"/>
                </a:moveTo>
                <a:lnTo>
                  <a:pt x="25026" y="47810"/>
                </a:lnTo>
                <a:lnTo>
                  <a:pt x="28876" y="40593"/>
                </a:lnTo>
                <a:lnTo>
                  <a:pt x="28876" y="12629"/>
                </a:lnTo>
                <a:lnTo>
                  <a:pt x="25026" y="6314"/>
                </a:lnTo>
                <a:lnTo>
                  <a:pt x="29838" y="6314"/>
                </a:lnTo>
                <a:lnTo>
                  <a:pt x="33688" y="10824"/>
                </a:lnTo>
                <a:lnTo>
                  <a:pt x="35613" y="17139"/>
                </a:lnTo>
                <a:lnTo>
                  <a:pt x="35613" y="27062"/>
                </a:lnTo>
                <a:lnTo>
                  <a:pt x="34380" y="37859"/>
                </a:lnTo>
                <a:lnTo>
                  <a:pt x="30801" y="45780"/>
                </a:lnTo>
                <a:lnTo>
                  <a:pt x="28410" y="47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8330920" y="5342230"/>
            <a:ext cx="53340" cy="51435"/>
          </a:xfrm>
          <a:custGeom>
            <a:avLst/>
            <a:gdLst/>
            <a:ahLst/>
            <a:cxnLst/>
            <a:rect l="l" t="t" r="r" b="b"/>
            <a:pathLst>
              <a:path w="53340" h="51435">
                <a:moveTo>
                  <a:pt x="6737" y="51418"/>
                </a:moveTo>
                <a:lnTo>
                  <a:pt x="0" y="51418"/>
                </a:lnTo>
                <a:lnTo>
                  <a:pt x="0" y="0"/>
                </a:lnTo>
                <a:lnTo>
                  <a:pt x="10588" y="0"/>
                </a:lnTo>
                <a:lnTo>
                  <a:pt x="13534" y="8118"/>
                </a:lnTo>
                <a:lnTo>
                  <a:pt x="6737" y="8118"/>
                </a:lnTo>
                <a:lnTo>
                  <a:pt x="6737" y="51418"/>
                </a:lnTo>
                <a:close/>
              </a:path>
              <a:path w="53340" h="51435">
                <a:moveTo>
                  <a:pt x="32225" y="45103"/>
                </a:moveTo>
                <a:lnTo>
                  <a:pt x="26952" y="45103"/>
                </a:lnTo>
                <a:lnTo>
                  <a:pt x="42351" y="0"/>
                </a:lnTo>
                <a:lnTo>
                  <a:pt x="52939" y="0"/>
                </a:lnTo>
                <a:lnTo>
                  <a:pt x="52939" y="8118"/>
                </a:lnTo>
                <a:lnTo>
                  <a:pt x="46202" y="8118"/>
                </a:lnTo>
                <a:lnTo>
                  <a:pt x="32225" y="45103"/>
                </a:lnTo>
                <a:close/>
              </a:path>
              <a:path w="53340" h="51435">
                <a:moveTo>
                  <a:pt x="29839" y="51418"/>
                </a:moveTo>
                <a:lnTo>
                  <a:pt x="23100" y="51418"/>
                </a:lnTo>
                <a:lnTo>
                  <a:pt x="6737" y="8118"/>
                </a:lnTo>
                <a:lnTo>
                  <a:pt x="13534" y="8118"/>
                </a:lnTo>
                <a:lnTo>
                  <a:pt x="26952" y="45103"/>
                </a:lnTo>
                <a:lnTo>
                  <a:pt x="32225" y="45103"/>
                </a:lnTo>
                <a:lnTo>
                  <a:pt x="29839" y="51418"/>
                </a:lnTo>
                <a:close/>
              </a:path>
              <a:path w="53340" h="51435">
                <a:moveTo>
                  <a:pt x="52939" y="51418"/>
                </a:moveTo>
                <a:lnTo>
                  <a:pt x="46202" y="51418"/>
                </a:lnTo>
                <a:lnTo>
                  <a:pt x="46202" y="8118"/>
                </a:lnTo>
                <a:lnTo>
                  <a:pt x="52939" y="8118"/>
                </a:lnTo>
                <a:lnTo>
                  <a:pt x="52939" y="51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475724" y="6659267"/>
            <a:ext cx="33020" cy="40640"/>
          </a:xfrm>
          <a:custGeom>
            <a:avLst/>
            <a:gdLst/>
            <a:ahLst/>
            <a:cxnLst/>
            <a:rect l="l" t="t" r="r" b="b"/>
            <a:pathLst>
              <a:path w="33019" h="40640">
                <a:moveTo>
                  <a:pt x="30801" y="35181"/>
                </a:moveTo>
                <a:lnTo>
                  <a:pt x="19250" y="35181"/>
                </a:lnTo>
                <a:lnTo>
                  <a:pt x="25025" y="32474"/>
                </a:lnTo>
                <a:lnTo>
                  <a:pt x="25988" y="31572"/>
                </a:lnTo>
                <a:lnTo>
                  <a:pt x="25988" y="27964"/>
                </a:lnTo>
                <a:lnTo>
                  <a:pt x="25025" y="26160"/>
                </a:lnTo>
                <a:lnTo>
                  <a:pt x="24063" y="26160"/>
                </a:lnTo>
                <a:lnTo>
                  <a:pt x="23100" y="25258"/>
                </a:lnTo>
                <a:lnTo>
                  <a:pt x="21175" y="24356"/>
                </a:lnTo>
                <a:lnTo>
                  <a:pt x="18288" y="23454"/>
                </a:lnTo>
                <a:lnTo>
                  <a:pt x="14438" y="23454"/>
                </a:lnTo>
                <a:lnTo>
                  <a:pt x="13475" y="22551"/>
                </a:lnTo>
                <a:lnTo>
                  <a:pt x="11550" y="22551"/>
                </a:lnTo>
                <a:lnTo>
                  <a:pt x="10587" y="21649"/>
                </a:lnTo>
                <a:lnTo>
                  <a:pt x="6737" y="20747"/>
                </a:lnTo>
                <a:lnTo>
                  <a:pt x="3850" y="19845"/>
                </a:lnTo>
                <a:lnTo>
                  <a:pt x="2887" y="18041"/>
                </a:lnTo>
                <a:lnTo>
                  <a:pt x="962" y="16237"/>
                </a:lnTo>
                <a:lnTo>
                  <a:pt x="962" y="8118"/>
                </a:lnTo>
                <a:lnTo>
                  <a:pt x="1925" y="7216"/>
                </a:lnTo>
                <a:lnTo>
                  <a:pt x="1925" y="5412"/>
                </a:lnTo>
                <a:lnTo>
                  <a:pt x="2887" y="4510"/>
                </a:lnTo>
                <a:lnTo>
                  <a:pt x="4812" y="3608"/>
                </a:lnTo>
                <a:lnTo>
                  <a:pt x="5775" y="2706"/>
                </a:lnTo>
                <a:lnTo>
                  <a:pt x="9625" y="902"/>
                </a:lnTo>
                <a:lnTo>
                  <a:pt x="12512" y="0"/>
                </a:lnTo>
                <a:lnTo>
                  <a:pt x="22138" y="0"/>
                </a:lnTo>
                <a:lnTo>
                  <a:pt x="25025" y="902"/>
                </a:lnTo>
                <a:lnTo>
                  <a:pt x="26951" y="902"/>
                </a:lnTo>
                <a:lnTo>
                  <a:pt x="29838" y="1804"/>
                </a:lnTo>
                <a:lnTo>
                  <a:pt x="30801" y="2706"/>
                </a:lnTo>
                <a:lnTo>
                  <a:pt x="30801" y="5412"/>
                </a:lnTo>
                <a:lnTo>
                  <a:pt x="11550" y="5412"/>
                </a:lnTo>
                <a:lnTo>
                  <a:pt x="10587" y="6314"/>
                </a:lnTo>
                <a:lnTo>
                  <a:pt x="8662" y="7216"/>
                </a:lnTo>
                <a:lnTo>
                  <a:pt x="7700" y="9020"/>
                </a:lnTo>
                <a:lnTo>
                  <a:pt x="7700" y="13531"/>
                </a:lnTo>
                <a:lnTo>
                  <a:pt x="9625" y="14433"/>
                </a:lnTo>
                <a:lnTo>
                  <a:pt x="11550" y="16237"/>
                </a:lnTo>
                <a:lnTo>
                  <a:pt x="15400" y="16237"/>
                </a:lnTo>
                <a:lnTo>
                  <a:pt x="17325" y="17139"/>
                </a:lnTo>
                <a:lnTo>
                  <a:pt x="20213" y="17139"/>
                </a:lnTo>
                <a:lnTo>
                  <a:pt x="21175" y="18041"/>
                </a:lnTo>
                <a:lnTo>
                  <a:pt x="22138" y="18041"/>
                </a:lnTo>
                <a:lnTo>
                  <a:pt x="25988" y="18943"/>
                </a:lnTo>
                <a:lnTo>
                  <a:pt x="27913" y="19845"/>
                </a:lnTo>
                <a:lnTo>
                  <a:pt x="31763" y="23454"/>
                </a:lnTo>
                <a:lnTo>
                  <a:pt x="32726" y="25258"/>
                </a:lnTo>
                <a:lnTo>
                  <a:pt x="32726" y="31572"/>
                </a:lnTo>
                <a:lnTo>
                  <a:pt x="30801" y="35181"/>
                </a:lnTo>
                <a:close/>
              </a:path>
              <a:path w="33019" h="40640">
                <a:moveTo>
                  <a:pt x="30801" y="9922"/>
                </a:moveTo>
                <a:lnTo>
                  <a:pt x="28876" y="8118"/>
                </a:lnTo>
                <a:lnTo>
                  <a:pt x="26951" y="7216"/>
                </a:lnTo>
                <a:lnTo>
                  <a:pt x="21175" y="5412"/>
                </a:lnTo>
                <a:lnTo>
                  <a:pt x="30801" y="5412"/>
                </a:lnTo>
                <a:lnTo>
                  <a:pt x="30801" y="9922"/>
                </a:lnTo>
                <a:close/>
              </a:path>
              <a:path w="33019" h="40640">
                <a:moveTo>
                  <a:pt x="20213" y="40593"/>
                </a:moveTo>
                <a:lnTo>
                  <a:pt x="9625" y="40593"/>
                </a:lnTo>
                <a:lnTo>
                  <a:pt x="3850" y="38789"/>
                </a:lnTo>
                <a:lnTo>
                  <a:pt x="0" y="36985"/>
                </a:lnTo>
                <a:lnTo>
                  <a:pt x="0" y="29768"/>
                </a:lnTo>
                <a:lnTo>
                  <a:pt x="962" y="29768"/>
                </a:lnTo>
                <a:lnTo>
                  <a:pt x="2887" y="31572"/>
                </a:lnTo>
                <a:lnTo>
                  <a:pt x="5775" y="32474"/>
                </a:lnTo>
                <a:lnTo>
                  <a:pt x="7700" y="33376"/>
                </a:lnTo>
                <a:lnTo>
                  <a:pt x="13475" y="35181"/>
                </a:lnTo>
                <a:lnTo>
                  <a:pt x="30801" y="35181"/>
                </a:lnTo>
                <a:lnTo>
                  <a:pt x="27913" y="36985"/>
                </a:lnTo>
                <a:lnTo>
                  <a:pt x="25025" y="39691"/>
                </a:lnTo>
                <a:lnTo>
                  <a:pt x="20213" y="40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1514226" y="6660169"/>
            <a:ext cx="40640" cy="39370"/>
          </a:xfrm>
          <a:custGeom>
            <a:avLst/>
            <a:gdLst/>
            <a:ahLst/>
            <a:cxnLst/>
            <a:rect l="l" t="t" r="r" b="b"/>
            <a:pathLst>
              <a:path w="40640" h="39370">
                <a:moveTo>
                  <a:pt x="8662" y="38789"/>
                </a:moveTo>
                <a:lnTo>
                  <a:pt x="0" y="38789"/>
                </a:lnTo>
                <a:lnTo>
                  <a:pt x="16363" y="18943"/>
                </a:lnTo>
                <a:lnTo>
                  <a:pt x="0" y="0"/>
                </a:lnTo>
                <a:lnTo>
                  <a:pt x="8662" y="0"/>
                </a:lnTo>
                <a:lnTo>
                  <a:pt x="21175" y="14433"/>
                </a:lnTo>
                <a:lnTo>
                  <a:pt x="27959" y="14433"/>
                </a:lnTo>
                <a:lnTo>
                  <a:pt x="24063" y="18943"/>
                </a:lnTo>
                <a:lnTo>
                  <a:pt x="27782" y="23454"/>
                </a:lnTo>
                <a:lnTo>
                  <a:pt x="20213" y="23454"/>
                </a:lnTo>
                <a:lnTo>
                  <a:pt x="8662" y="38789"/>
                </a:lnTo>
                <a:close/>
              </a:path>
              <a:path w="40640" h="39370">
                <a:moveTo>
                  <a:pt x="27959" y="14433"/>
                </a:moveTo>
                <a:lnTo>
                  <a:pt x="21175" y="14433"/>
                </a:lnTo>
                <a:lnTo>
                  <a:pt x="32726" y="0"/>
                </a:lnTo>
                <a:lnTo>
                  <a:pt x="40426" y="0"/>
                </a:lnTo>
                <a:lnTo>
                  <a:pt x="27959" y="14433"/>
                </a:lnTo>
                <a:close/>
              </a:path>
              <a:path w="40640" h="39370">
                <a:moveTo>
                  <a:pt x="40426" y="38789"/>
                </a:moveTo>
                <a:lnTo>
                  <a:pt x="31763" y="38789"/>
                </a:lnTo>
                <a:lnTo>
                  <a:pt x="20213" y="23454"/>
                </a:lnTo>
                <a:lnTo>
                  <a:pt x="27782" y="23454"/>
                </a:lnTo>
                <a:lnTo>
                  <a:pt x="40426" y="38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1622030" y="6644833"/>
            <a:ext cx="742116" cy="64949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2431525" y="6645735"/>
            <a:ext cx="38735" cy="54610"/>
          </a:xfrm>
          <a:custGeom>
            <a:avLst/>
            <a:gdLst/>
            <a:ahLst/>
            <a:cxnLst/>
            <a:rect l="l" t="t" r="r" b="b"/>
            <a:pathLst>
              <a:path w="38735" h="54609">
                <a:moveTo>
                  <a:pt x="26951" y="33376"/>
                </a:moveTo>
                <a:lnTo>
                  <a:pt x="9625" y="33376"/>
                </a:lnTo>
                <a:lnTo>
                  <a:pt x="5775" y="31572"/>
                </a:lnTo>
                <a:lnTo>
                  <a:pt x="1925" y="27964"/>
                </a:lnTo>
                <a:lnTo>
                  <a:pt x="962" y="26160"/>
                </a:lnTo>
                <a:lnTo>
                  <a:pt x="0" y="23454"/>
                </a:lnTo>
                <a:lnTo>
                  <a:pt x="0" y="12629"/>
                </a:lnTo>
                <a:lnTo>
                  <a:pt x="962" y="9020"/>
                </a:lnTo>
                <a:lnTo>
                  <a:pt x="8662" y="1804"/>
                </a:lnTo>
                <a:lnTo>
                  <a:pt x="13475" y="0"/>
                </a:lnTo>
                <a:lnTo>
                  <a:pt x="21175" y="0"/>
                </a:lnTo>
                <a:lnTo>
                  <a:pt x="24063" y="902"/>
                </a:lnTo>
                <a:lnTo>
                  <a:pt x="25988" y="1804"/>
                </a:lnTo>
                <a:lnTo>
                  <a:pt x="27913" y="1804"/>
                </a:lnTo>
                <a:lnTo>
                  <a:pt x="30801" y="3608"/>
                </a:lnTo>
                <a:lnTo>
                  <a:pt x="33688" y="6314"/>
                </a:lnTo>
                <a:lnTo>
                  <a:pt x="15400" y="6314"/>
                </a:lnTo>
                <a:lnTo>
                  <a:pt x="12512" y="7216"/>
                </a:lnTo>
                <a:lnTo>
                  <a:pt x="10587" y="9020"/>
                </a:lnTo>
                <a:lnTo>
                  <a:pt x="7700" y="10824"/>
                </a:lnTo>
                <a:lnTo>
                  <a:pt x="6737" y="14433"/>
                </a:lnTo>
                <a:lnTo>
                  <a:pt x="6737" y="19845"/>
                </a:lnTo>
                <a:lnTo>
                  <a:pt x="7700" y="21649"/>
                </a:lnTo>
                <a:lnTo>
                  <a:pt x="7700" y="23454"/>
                </a:lnTo>
                <a:lnTo>
                  <a:pt x="8662" y="24356"/>
                </a:lnTo>
                <a:lnTo>
                  <a:pt x="9625" y="26160"/>
                </a:lnTo>
                <a:lnTo>
                  <a:pt x="11550" y="27062"/>
                </a:lnTo>
                <a:lnTo>
                  <a:pt x="12512" y="27964"/>
                </a:lnTo>
                <a:lnTo>
                  <a:pt x="15400" y="27964"/>
                </a:lnTo>
                <a:lnTo>
                  <a:pt x="16363" y="28866"/>
                </a:lnTo>
                <a:lnTo>
                  <a:pt x="38501" y="28866"/>
                </a:lnTo>
                <a:lnTo>
                  <a:pt x="38501" y="30670"/>
                </a:lnTo>
                <a:lnTo>
                  <a:pt x="30801" y="30670"/>
                </a:lnTo>
                <a:lnTo>
                  <a:pt x="28876" y="32474"/>
                </a:lnTo>
                <a:lnTo>
                  <a:pt x="26951" y="33376"/>
                </a:lnTo>
                <a:close/>
              </a:path>
              <a:path w="38735" h="54609">
                <a:moveTo>
                  <a:pt x="38501" y="28866"/>
                </a:moveTo>
                <a:lnTo>
                  <a:pt x="23100" y="28866"/>
                </a:lnTo>
                <a:lnTo>
                  <a:pt x="25025" y="27964"/>
                </a:lnTo>
                <a:lnTo>
                  <a:pt x="26951" y="27964"/>
                </a:lnTo>
                <a:lnTo>
                  <a:pt x="30801" y="26160"/>
                </a:lnTo>
                <a:lnTo>
                  <a:pt x="30801" y="16237"/>
                </a:lnTo>
                <a:lnTo>
                  <a:pt x="29838" y="13531"/>
                </a:lnTo>
                <a:lnTo>
                  <a:pt x="27913" y="9922"/>
                </a:lnTo>
                <a:lnTo>
                  <a:pt x="25988" y="8118"/>
                </a:lnTo>
                <a:lnTo>
                  <a:pt x="24063" y="7216"/>
                </a:lnTo>
                <a:lnTo>
                  <a:pt x="23100" y="6314"/>
                </a:lnTo>
                <a:lnTo>
                  <a:pt x="33688" y="6314"/>
                </a:lnTo>
                <a:lnTo>
                  <a:pt x="34651" y="7216"/>
                </a:lnTo>
                <a:lnTo>
                  <a:pt x="35613" y="9020"/>
                </a:lnTo>
                <a:lnTo>
                  <a:pt x="36576" y="12629"/>
                </a:lnTo>
                <a:lnTo>
                  <a:pt x="38501" y="15335"/>
                </a:lnTo>
                <a:lnTo>
                  <a:pt x="38501" y="28866"/>
                </a:lnTo>
                <a:close/>
              </a:path>
              <a:path w="38735" h="54609">
                <a:moveTo>
                  <a:pt x="30480" y="47810"/>
                </a:moveTo>
                <a:lnTo>
                  <a:pt x="18288" y="47810"/>
                </a:lnTo>
                <a:lnTo>
                  <a:pt x="22138" y="46908"/>
                </a:lnTo>
                <a:lnTo>
                  <a:pt x="28876" y="40593"/>
                </a:lnTo>
                <a:lnTo>
                  <a:pt x="30801" y="36083"/>
                </a:lnTo>
                <a:lnTo>
                  <a:pt x="30801" y="30670"/>
                </a:lnTo>
                <a:lnTo>
                  <a:pt x="38501" y="30670"/>
                </a:lnTo>
                <a:lnTo>
                  <a:pt x="38501" y="32474"/>
                </a:lnTo>
                <a:lnTo>
                  <a:pt x="36576" y="36083"/>
                </a:lnTo>
                <a:lnTo>
                  <a:pt x="34651" y="43299"/>
                </a:lnTo>
                <a:lnTo>
                  <a:pt x="31763" y="46005"/>
                </a:lnTo>
                <a:lnTo>
                  <a:pt x="30480" y="47810"/>
                </a:lnTo>
                <a:close/>
              </a:path>
              <a:path w="38735" h="54609">
                <a:moveTo>
                  <a:pt x="22138" y="34278"/>
                </a:moveTo>
                <a:lnTo>
                  <a:pt x="13475" y="34278"/>
                </a:lnTo>
                <a:lnTo>
                  <a:pt x="11550" y="33376"/>
                </a:lnTo>
                <a:lnTo>
                  <a:pt x="24063" y="33376"/>
                </a:lnTo>
                <a:lnTo>
                  <a:pt x="22138" y="34278"/>
                </a:lnTo>
                <a:close/>
              </a:path>
              <a:path w="38735" h="54609">
                <a:moveTo>
                  <a:pt x="16363" y="54124"/>
                </a:moveTo>
                <a:lnTo>
                  <a:pt x="6737" y="54124"/>
                </a:lnTo>
                <a:lnTo>
                  <a:pt x="5775" y="53222"/>
                </a:lnTo>
                <a:lnTo>
                  <a:pt x="4812" y="53222"/>
                </a:lnTo>
                <a:lnTo>
                  <a:pt x="4812" y="46908"/>
                </a:lnTo>
                <a:lnTo>
                  <a:pt x="5775" y="46908"/>
                </a:lnTo>
                <a:lnTo>
                  <a:pt x="6737" y="47810"/>
                </a:lnTo>
                <a:lnTo>
                  <a:pt x="30480" y="47810"/>
                </a:lnTo>
                <a:lnTo>
                  <a:pt x="29838" y="48712"/>
                </a:lnTo>
                <a:lnTo>
                  <a:pt x="26951" y="50516"/>
                </a:lnTo>
                <a:lnTo>
                  <a:pt x="23100" y="52320"/>
                </a:lnTo>
                <a:lnTo>
                  <a:pt x="20213" y="53222"/>
                </a:lnTo>
                <a:lnTo>
                  <a:pt x="16363" y="54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2488314" y="6660169"/>
            <a:ext cx="10160" cy="39370"/>
          </a:xfrm>
          <a:custGeom>
            <a:avLst/>
            <a:gdLst/>
            <a:ahLst/>
            <a:cxnLst/>
            <a:rect l="l" t="t" r="r" b="b"/>
            <a:pathLst>
              <a:path w="10160" h="39370">
                <a:moveTo>
                  <a:pt x="9625" y="9922"/>
                </a:moveTo>
                <a:lnTo>
                  <a:pt x="0" y="9922"/>
                </a:lnTo>
                <a:lnTo>
                  <a:pt x="0" y="0"/>
                </a:lnTo>
                <a:lnTo>
                  <a:pt x="9625" y="0"/>
                </a:lnTo>
                <a:lnTo>
                  <a:pt x="9625" y="9922"/>
                </a:lnTo>
                <a:close/>
              </a:path>
              <a:path w="10160" h="39370">
                <a:moveTo>
                  <a:pt x="9625" y="38789"/>
                </a:moveTo>
                <a:lnTo>
                  <a:pt x="0" y="38789"/>
                </a:lnTo>
                <a:lnTo>
                  <a:pt x="0" y="28866"/>
                </a:lnTo>
                <a:lnTo>
                  <a:pt x="9625" y="28866"/>
                </a:lnTo>
                <a:lnTo>
                  <a:pt x="9625" y="38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2518153" y="6646637"/>
            <a:ext cx="36195" cy="53340"/>
          </a:xfrm>
          <a:custGeom>
            <a:avLst/>
            <a:gdLst/>
            <a:ahLst/>
            <a:cxnLst/>
            <a:rect l="l" t="t" r="r" b="b"/>
            <a:pathLst>
              <a:path w="36194" h="53340">
                <a:moveTo>
                  <a:pt x="3850" y="27062"/>
                </a:moveTo>
                <a:lnTo>
                  <a:pt x="1925" y="27062"/>
                </a:lnTo>
                <a:lnTo>
                  <a:pt x="1925" y="0"/>
                </a:lnTo>
                <a:lnTo>
                  <a:pt x="35613" y="0"/>
                </a:lnTo>
                <a:lnTo>
                  <a:pt x="35613" y="6314"/>
                </a:lnTo>
                <a:lnTo>
                  <a:pt x="8662" y="6314"/>
                </a:lnTo>
                <a:lnTo>
                  <a:pt x="8662" y="19845"/>
                </a:lnTo>
                <a:lnTo>
                  <a:pt x="21175" y="19845"/>
                </a:lnTo>
                <a:lnTo>
                  <a:pt x="25025" y="21649"/>
                </a:lnTo>
                <a:lnTo>
                  <a:pt x="27913" y="21649"/>
                </a:lnTo>
                <a:lnTo>
                  <a:pt x="29838" y="23454"/>
                </a:lnTo>
                <a:lnTo>
                  <a:pt x="31763" y="24356"/>
                </a:lnTo>
                <a:lnTo>
                  <a:pt x="32726" y="26160"/>
                </a:lnTo>
                <a:lnTo>
                  <a:pt x="4812" y="26160"/>
                </a:lnTo>
                <a:lnTo>
                  <a:pt x="3850" y="27062"/>
                </a:lnTo>
                <a:close/>
              </a:path>
              <a:path w="36194" h="53340">
                <a:moveTo>
                  <a:pt x="31763" y="46908"/>
                </a:moveTo>
                <a:lnTo>
                  <a:pt x="20213" y="46908"/>
                </a:lnTo>
                <a:lnTo>
                  <a:pt x="22138" y="46005"/>
                </a:lnTo>
                <a:lnTo>
                  <a:pt x="23100" y="45103"/>
                </a:lnTo>
                <a:lnTo>
                  <a:pt x="25025" y="44201"/>
                </a:lnTo>
                <a:lnTo>
                  <a:pt x="26951" y="42397"/>
                </a:lnTo>
                <a:lnTo>
                  <a:pt x="26951" y="40593"/>
                </a:lnTo>
                <a:lnTo>
                  <a:pt x="27913" y="38789"/>
                </a:lnTo>
                <a:lnTo>
                  <a:pt x="27913" y="32474"/>
                </a:lnTo>
                <a:lnTo>
                  <a:pt x="26951" y="31572"/>
                </a:lnTo>
                <a:lnTo>
                  <a:pt x="25988" y="29768"/>
                </a:lnTo>
                <a:lnTo>
                  <a:pt x="23100" y="27062"/>
                </a:lnTo>
                <a:lnTo>
                  <a:pt x="21175" y="27062"/>
                </a:lnTo>
                <a:lnTo>
                  <a:pt x="19250" y="26160"/>
                </a:lnTo>
                <a:lnTo>
                  <a:pt x="32726" y="26160"/>
                </a:lnTo>
                <a:lnTo>
                  <a:pt x="34651" y="29768"/>
                </a:lnTo>
                <a:lnTo>
                  <a:pt x="35613" y="32474"/>
                </a:lnTo>
                <a:lnTo>
                  <a:pt x="35613" y="37887"/>
                </a:lnTo>
                <a:lnTo>
                  <a:pt x="34651" y="40593"/>
                </a:lnTo>
                <a:lnTo>
                  <a:pt x="34651" y="42397"/>
                </a:lnTo>
                <a:lnTo>
                  <a:pt x="33688" y="45103"/>
                </a:lnTo>
                <a:lnTo>
                  <a:pt x="31763" y="46908"/>
                </a:lnTo>
                <a:close/>
              </a:path>
              <a:path w="36194" h="53340">
                <a:moveTo>
                  <a:pt x="21175" y="53222"/>
                </a:moveTo>
                <a:lnTo>
                  <a:pt x="9625" y="53222"/>
                </a:lnTo>
                <a:lnTo>
                  <a:pt x="3850" y="51418"/>
                </a:lnTo>
                <a:lnTo>
                  <a:pt x="1925" y="51418"/>
                </a:lnTo>
                <a:lnTo>
                  <a:pt x="0" y="50516"/>
                </a:lnTo>
                <a:lnTo>
                  <a:pt x="0" y="43299"/>
                </a:lnTo>
                <a:lnTo>
                  <a:pt x="1925" y="44201"/>
                </a:lnTo>
                <a:lnTo>
                  <a:pt x="7700" y="46005"/>
                </a:lnTo>
                <a:lnTo>
                  <a:pt x="9625" y="46908"/>
                </a:lnTo>
                <a:lnTo>
                  <a:pt x="31763" y="46908"/>
                </a:lnTo>
                <a:lnTo>
                  <a:pt x="30801" y="48712"/>
                </a:lnTo>
                <a:lnTo>
                  <a:pt x="28876" y="49614"/>
                </a:lnTo>
                <a:lnTo>
                  <a:pt x="25988" y="51418"/>
                </a:lnTo>
                <a:lnTo>
                  <a:pt x="24063" y="52320"/>
                </a:lnTo>
                <a:lnTo>
                  <a:pt x="21175" y="53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2564355" y="6645735"/>
            <a:ext cx="40005" cy="54610"/>
          </a:xfrm>
          <a:custGeom>
            <a:avLst/>
            <a:gdLst/>
            <a:ahLst/>
            <a:cxnLst/>
            <a:rect l="l" t="t" r="r" b="b"/>
            <a:pathLst>
              <a:path w="40005" h="54609">
                <a:moveTo>
                  <a:pt x="25025" y="54124"/>
                </a:moveTo>
                <a:lnTo>
                  <a:pt x="13475" y="54124"/>
                </a:lnTo>
                <a:lnTo>
                  <a:pt x="8662" y="53222"/>
                </a:lnTo>
                <a:lnTo>
                  <a:pt x="1925" y="46908"/>
                </a:lnTo>
                <a:lnTo>
                  <a:pt x="0" y="43299"/>
                </a:lnTo>
                <a:lnTo>
                  <a:pt x="0" y="36083"/>
                </a:lnTo>
                <a:lnTo>
                  <a:pt x="962" y="33376"/>
                </a:lnTo>
                <a:lnTo>
                  <a:pt x="2887" y="30670"/>
                </a:lnTo>
                <a:lnTo>
                  <a:pt x="6737" y="27062"/>
                </a:lnTo>
                <a:lnTo>
                  <a:pt x="10587" y="25258"/>
                </a:lnTo>
                <a:lnTo>
                  <a:pt x="4812" y="22551"/>
                </a:lnTo>
                <a:lnTo>
                  <a:pt x="3850" y="20747"/>
                </a:lnTo>
                <a:lnTo>
                  <a:pt x="1925" y="18943"/>
                </a:lnTo>
                <a:lnTo>
                  <a:pt x="962" y="16237"/>
                </a:lnTo>
                <a:lnTo>
                  <a:pt x="962" y="9922"/>
                </a:lnTo>
                <a:lnTo>
                  <a:pt x="2887" y="6314"/>
                </a:lnTo>
                <a:lnTo>
                  <a:pt x="6737" y="3608"/>
                </a:lnTo>
                <a:lnTo>
                  <a:pt x="9625" y="1804"/>
                </a:lnTo>
                <a:lnTo>
                  <a:pt x="14438" y="0"/>
                </a:lnTo>
                <a:lnTo>
                  <a:pt x="25025" y="0"/>
                </a:lnTo>
                <a:lnTo>
                  <a:pt x="29838" y="1804"/>
                </a:lnTo>
                <a:lnTo>
                  <a:pt x="32726" y="3608"/>
                </a:lnTo>
                <a:lnTo>
                  <a:pt x="34651" y="5412"/>
                </a:lnTo>
                <a:lnTo>
                  <a:pt x="16363" y="5412"/>
                </a:lnTo>
                <a:lnTo>
                  <a:pt x="13475" y="6314"/>
                </a:lnTo>
                <a:lnTo>
                  <a:pt x="11550" y="7216"/>
                </a:lnTo>
                <a:lnTo>
                  <a:pt x="9625" y="9020"/>
                </a:lnTo>
                <a:lnTo>
                  <a:pt x="8662" y="10824"/>
                </a:lnTo>
                <a:lnTo>
                  <a:pt x="8662" y="14433"/>
                </a:lnTo>
                <a:lnTo>
                  <a:pt x="9625" y="16237"/>
                </a:lnTo>
                <a:lnTo>
                  <a:pt x="10587" y="17139"/>
                </a:lnTo>
                <a:lnTo>
                  <a:pt x="11550" y="18943"/>
                </a:lnTo>
                <a:lnTo>
                  <a:pt x="12512" y="19845"/>
                </a:lnTo>
                <a:lnTo>
                  <a:pt x="15400" y="20747"/>
                </a:lnTo>
                <a:lnTo>
                  <a:pt x="19250" y="22551"/>
                </a:lnTo>
                <a:lnTo>
                  <a:pt x="20213" y="22551"/>
                </a:lnTo>
                <a:lnTo>
                  <a:pt x="22138" y="23454"/>
                </a:lnTo>
                <a:lnTo>
                  <a:pt x="32726" y="23454"/>
                </a:lnTo>
                <a:lnTo>
                  <a:pt x="31763" y="24356"/>
                </a:lnTo>
                <a:lnTo>
                  <a:pt x="28876" y="25258"/>
                </a:lnTo>
                <a:lnTo>
                  <a:pt x="28876" y="26160"/>
                </a:lnTo>
                <a:lnTo>
                  <a:pt x="31763" y="27062"/>
                </a:lnTo>
                <a:lnTo>
                  <a:pt x="14438" y="27062"/>
                </a:lnTo>
                <a:lnTo>
                  <a:pt x="12512" y="27964"/>
                </a:lnTo>
                <a:lnTo>
                  <a:pt x="10587" y="29768"/>
                </a:lnTo>
                <a:lnTo>
                  <a:pt x="9625" y="31572"/>
                </a:lnTo>
                <a:lnTo>
                  <a:pt x="7700" y="33376"/>
                </a:lnTo>
                <a:lnTo>
                  <a:pt x="7700" y="41495"/>
                </a:lnTo>
                <a:lnTo>
                  <a:pt x="8662" y="44201"/>
                </a:lnTo>
                <a:lnTo>
                  <a:pt x="10587" y="46005"/>
                </a:lnTo>
                <a:lnTo>
                  <a:pt x="13475" y="47810"/>
                </a:lnTo>
                <a:lnTo>
                  <a:pt x="16363" y="48712"/>
                </a:lnTo>
                <a:lnTo>
                  <a:pt x="34972" y="48712"/>
                </a:lnTo>
                <a:lnTo>
                  <a:pt x="33688" y="49614"/>
                </a:lnTo>
                <a:lnTo>
                  <a:pt x="29838" y="53222"/>
                </a:lnTo>
                <a:lnTo>
                  <a:pt x="25025" y="54124"/>
                </a:lnTo>
                <a:close/>
              </a:path>
              <a:path w="40005" h="54609">
                <a:moveTo>
                  <a:pt x="32726" y="23454"/>
                </a:moveTo>
                <a:lnTo>
                  <a:pt x="24063" y="23454"/>
                </a:lnTo>
                <a:lnTo>
                  <a:pt x="25988" y="22551"/>
                </a:lnTo>
                <a:lnTo>
                  <a:pt x="27913" y="20747"/>
                </a:lnTo>
                <a:lnTo>
                  <a:pt x="30801" y="15335"/>
                </a:lnTo>
                <a:lnTo>
                  <a:pt x="30801" y="10824"/>
                </a:lnTo>
                <a:lnTo>
                  <a:pt x="29838" y="9020"/>
                </a:lnTo>
                <a:lnTo>
                  <a:pt x="26951" y="7216"/>
                </a:lnTo>
                <a:lnTo>
                  <a:pt x="23100" y="5412"/>
                </a:lnTo>
                <a:lnTo>
                  <a:pt x="34651" y="5412"/>
                </a:lnTo>
                <a:lnTo>
                  <a:pt x="35613" y="6314"/>
                </a:lnTo>
                <a:lnTo>
                  <a:pt x="37538" y="9922"/>
                </a:lnTo>
                <a:lnTo>
                  <a:pt x="37538" y="15335"/>
                </a:lnTo>
                <a:lnTo>
                  <a:pt x="36576" y="18041"/>
                </a:lnTo>
                <a:lnTo>
                  <a:pt x="35613" y="19845"/>
                </a:lnTo>
                <a:lnTo>
                  <a:pt x="33688" y="22551"/>
                </a:lnTo>
                <a:lnTo>
                  <a:pt x="32726" y="23454"/>
                </a:lnTo>
                <a:close/>
              </a:path>
              <a:path w="40005" h="54609">
                <a:moveTo>
                  <a:pt x="34972" y="48712"/>
                </a:moveTo>
                <a:lnTo>
                  <a:pt x="25988" y="48712"/>
                </a:lnTo>
                <a:lnTo>
                  <a:pt x="27913" y="46908"/>
                </a:lnTo>
                <a:lnTo>
                  <a:pt x="30801" y="45103"/>
                </a:lnTo>
                <a:lnTo>
                  <a:pt x="31763" y="42397"/>
                </a:lnTo>
                <a:lnTo>
                  <a:pt x="31763" y="36985"/>
                </a:lnTo>
                <a:lnTo>
                  <a:pt x="30801" y="35181"/>
                </a:lnTo>
                <a:lnTo>
                  <a:pt x="26951" y="31572"/>
                </a:lnTo>
                <a:lnTo>
                  <a:pt x="24063" y="30670"/>
                </a:lnTo>
                <a:lnTo>
                  <a:pt x="23100" y="29768"/>
                </a:lnTo>
                <a:lnTo>
                  <a:pt x="22138" y="29768"/>
                </a:lnTo>
                <a:lnTo>
                  <a:pt x="20213" y="28866"/>
                </a:lnTo>
                <a:lnTo>
                  <a:pt x="19250" y="28866"/>
                </a:lnTo>
                <a:lnTo>
                  <a:pt x="17325" y="27964"/>
                </a:lnTo>
                <a:lnTo>
                  <a:pt x="14438" y="27062"/>
                </a:lnTo>
                <a:lnTo>
                  <a:pt x="31763" y="27062"/>
                </a:lnTo>
                <a:lnTo>
                  <a:pt x="34651" y="28866"/>
                </a:lnTo>
                <a:lnTo>
                  <a:pt x="36576" y="30670"/>
                </a:lnTo>
                <a:lnTo>
                  <a:pt x="38501" y="33376"/>
                </a:lnTo>
                <a:lnTo>
                  <a:pt x="39464" y="35181"/>
                </a:lnTo>
                <a:lnTo>
                  <a:pt x="39464" y="43299"/>
                </a:lnTo>
                <a:lnTo>
                  <a:pt x="37538" y="46908"/>
                </a:lnTo>
                <a:lnTo>
                  <a:pt x="34972" y="48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2643283" y="6646637"/>
            <a:ext cx="36830" cy="52705"/>
          </a:xfrm>
          <a:custGeom>
            <a:avLst/>
            <a:gdLst/>
            <a:ahLst/>
            <a:cxnLst/>
            <a:rect l="l" t="t" r="r" b="b"/>
            <a:pathLst>
              <a:path w="36830" h="52704">
                <a:moveTo>
                  <a:pt x="7700" y="52320"/>
                </a:moveTo>
                <a:lnTo>
                  <a:pt x="0" y="52320"/>
                </a:lnTo>
                <a:lnTo>
                  <a:pt x="0" y="0"/>
                </a:lnTo>
                <a:lnTo>
                  <a:pt x="18288" y="0"/>
                </a:lnTo>
                <a:lnTo>
                  <a:pt x="21175" y="902"/>
                </a:lnTo>
                <a:lnTo>
                  <a:pt x="23100" y="902"/>
                </a:lnTo>
                <a:lnTo>
                  <a:pt x="25988" y="1804"/>
                </a:lnTo>
                <a:lnTo>
                  <a:pt x="29838" y="3608"/>
                </a:lnTo>
                <a:lnTo>
                  <a:pt x="31763" y="5412"/>
                </a:lnTo>
                <a:lnTo>
                  <a:pt x="33688" y="6314"/>
                </a:lnTo>
                <a:lnTo>
                  <a:pt x="7700" y="6314"/>
                </a:lnTo>
                <a:lnTo>
                  <a:pt x="7700" y="27062"/>
                </a:lnTo>
                <a:lnTo>
                  <a:pt x="32245" y="27062"/>
                </a:lnTo>
                <a:lnTo>
                  <a:pt x="31763" y="27964"/>
                </a:lnTo>
                <a:lnTo>
                  <a:pt x="29838" y="29768"/>
                </a:lnTo>
                <a:lnTo>
                  <a:pt x="24063" y="31572"/>
                </a:lnTo>
                <a:lnTo>
                  <a:pt x="22138" y="32474"/>
                </a:lnTo>
                <a:lnTo>
                  <a:pt x="7700" y="32474"/>
                </a:lnTo>
                <a:lnTo>
                  <a:pt x="7700" y="52320"/>
                </a:lnTo>
                <a:close/>
              </a:path>
              <a:path w="36830" h="52704">
                <a:moveTo>
                  <a:pt x="32245" y="27062"/>
                </a:moveTo>
                <a:lnTo>
                  <a:pt x="19250" y="27062"/>
                </a:lnTo>
                <a:lnTo>
                  <a:pt x="21175" y="26160"/>
                </a:lnTo>
                <a:lnTo>
                  <a:pt x="23100" y="26160"/>
                </a:lnTo>
                <a:lnTo>
                  <a:pt x="24063" y="25258"/>
                </a:lnTo>
                <a:lnTo>
                  <a:pt x="25025" y="23454"/>
                </a:lnTo>
                <a:lnTo>
                  <a:pt x="27913" y="20747"/>
                </a:lnTo>
                <a:lnTo>
                  <a:pt x="27913" y="18943"/>
                </a:lnTo>
                <a:lnTo>
                  <a:pt x="28876" y="18041"/>
                </a:lnTo>
                <a:lnTo>
                  <a:pt x="28876" y="14433"/>
                </a:lnTo>
                <a:lnTo>
                  <a:pt x="27913" y="12629"/>
                </a:lnTo>
                <a:lnTo>
                  <a:pt x="27913" y="11727"/>
                </a:lnTo>
                <a:lnTo>
                  <a:pt x="26951" y="9922"/>
                </a:lnTo>
                <a:lnTo>
                  <a:pt x="25988" y="9020"/>
                </a:lnTo>
                <a:lnTo>
                  <a:pt x="24063" y="8118"/>
                </a:lnTo>
                <a:lnTo>
                  <a:pt x="23100" y="7216"/>
                </a:lnTo>
                <a:lnTo>
                  <a:pt x="20213" y="7216"/>
                </a:lnTo>
                <a:lnTo>
                  <a:pt x="19250" y="6314"/>
                </a:lnTo>
                <a:lnTo>
                  <a:pt x="33688" y="6314"/>
                </a:lnTo>
                <a:lnTo>
                  <a:pt x="34651" y="9020"/>
                </a:lnTo>
                <a:lnTo>
                  <a:pt x="36576" y="12629"/>
                </a:lnTo>
                <a:lnTo>
                  <a:pt x="36576" y="18041"/>
                </a:lnTo>
                <a:lnTo>
                  <a:pt x="35613" y="20747"/>
                </a:lnTo>
                <a:lnTo>
                  <a:pt x="32245" y="27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2689485" y="6646637"/>
            <a:ext cx="49530" cy="52705"/>
          </a:xfrm>
          <a:custGeom>
            <a:avLst/>
            <a:gdLst/>
            <a:ahLst/>
            <a:cxnLst/>
            <a:rect l="l" t="t" r="r" b="b"/>
            <a:pathLst>
              <a:path w="49530" h="52704">
                <a:moveTo>
                  <a:pt x="6737" y="52320"/>
                </a:moveTo>
                <a:lnTo>
                  <a:pt x="0" y="52320"/>
                </a:lnTo>
                <a:lnTo>
                  <a:pt x="0" y="0"/>
                </a:lnTo>
                <a:lnTo>
                  <a:pt x="10587" y="0"/>
                </a:lnTo>
                <a:lnTo>
                  <a:pt x="14197" y="7216"/>
                </a:lnTo>
                <a:lnTo>
                  <a:pt x="6737" y="7216"/>
                </a:lnTo>
                <a:lnTo>
                  <a:pt x="6737" y="52320"/>
                </a:lnTo>
                <a:close/>
              </a:path>
              <a:path w="49530" h="52704">
                <a:moveTo>
                  <a:pt x="31480" y="28866"/>
                </a:moveTo>
                <a:lnTo>
                  <a:pt x="25025" y="28866"/>
                </a:lnTo>
                <a:lnTo>
                  <a:pt x="39464" y="0"/>
                </a:lnTo>
                <a:lnTo>
                  <a:pt x="49089" y="0"/>
                </a:lnTo>
                <a:lnTo>
                  <a:pt x="49089" y="7216"/>
                </a:lnTo>
                <a:lnTo>
                  <a:pt x="42351" y="7216"/>
                </a:lnTo>
                <a:lnTo>
                  <a:pt x="31480" y="28866"/>
                </a:lnTo>
                <a:close/>
              </a:path>
              <a:path w="49530" h="52704">
                <a:moveTo>
                  <a:pt x="26951" y="37887"/>
                </a:moveTo>
                <a:lnTo>
                  <a:pt x="22138" y="37887"/>
                </a:lnTo>
                <a:lnTo>
                  <a:pt x="6737" y="7216"/>
                </a:lnTo>
                <a:lnTo>
                  <a:pt x="14197" y="7216"/>
                </a:lnTo>
                <a:lnTo>
                  <a:pt x="25025" y="28866"/>
                </a:lnTo>
                <a:lnTo>
                  <a:pt x="31480" y="28866"/>
                </a:lnTo>
                <a:lnTo>
                  <a:pt x="26951" y="37887"/>
                </a:lnTo>
                <a:close/>
              </a:path>
              <a:path w="49530" h="52704">
                <a:moveTo>
                  <a:pt x="49089" y="52320"/>
                </a:moveTo>
                <a:lnTo>
                  <a:pt x="42351" y="52320"/>
                </a:lnTo>
                <a:lnTo>
                  <a:pt x="42351" y="7216"/>
                </a:lnTo>
                <a:lnTo>
                  <a:pt x="49089" y="7216"/>
                </a:lnTo>
                <a:lnTo>
                  <a:pt x="49089" y="52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8206754" y="6644833"/>
            <a:ext cx="921147" cy="68557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9137526" y="6648442"/>
            <a:ext cx="6985" cy="46990"/>
          </a:xfrm>
          <a:custGeom>
            <a:avLst/>
            <a:gdLst/>
            <a:ahLst/>
            <a:cxnLst/>
            <a:rect l="l" t="t" r="r" b="b"/>
            <a:pathLst>
              <a:path w="6984" h="46990">
                <a:moveTo>
                  <a:pt x="6473" y="46660"/>
                </a:moveTo>
                <a:lnTo>
                  <a:pt x="5775" y="46005"/>
                </a:lnTo>
                <a:lnTo>
                  <a:pt x="4812" y="42397"/>
                </a:lnTo>
                <a:lnTo>
                  <a:pt x="4812" y="17139"/>
                </a:lnTo>
                <a:lnTo>
                  <a:pt x="0" y="17139"/>
                </a:lnTo>
                <a:lnTo>
                  <a:pt x="0" y="11727"/>
                </a:lnTo>
                <a:lnTo>
                  <a:pt x="4812" y="11727"/>
                </a:lnTo>
                <a:lnTo>
                  <a:pt x="4812" y="0"/>
                </a:lnTo>
                <a:lnTo>
                  <a:pt x="6473" y="0"/>
                </a:lnTo>
                <a:lnTo>
                  <a:pt x="6473" y="46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0" y="0"/>
            <a:ext cx="9144000" cy="686435"/>
          </a:xfrm>
          <a:custGeom>
            <a:avLst/>
            <a:gdLst/>
            <a:ahLst/>
            <a:cxnLst/>
            <a:rect l="l" t="t" r="r" b="b"/>
            <a:pathLst>
              <a:path w="9144000" h="686435">
                <a:moveTo>
                  <a:pt x="0" y="342900"/>
                </a:moveTo>
                <a:lnTo>
                  <a:pt x="24617" y="307104"/>
                </a:lnTo>
                <a:lnTo>
                  <a:pt x="67619" y="283818"/>
                </a:lnTo>
                <a:lnTo>
                  <a:pt x="113314" y="266695"/>
                </a:lnTo>
                <a:lnTo>
                  <a:pt x="150010" y="255456"/>
                </a:lnTo>
                <a:lnTo>
                  <a:pt x="191585" y="244365"/>
                </a:lnTo>
                <a:lnTo>
                  <a:pt x="237949" y="233429"/>
                </a:lnTo>
                <a:lnTo>
                  <a:pt x="289011" y="222655"/>
                </a:lnTo>
                <a:lnTo>
                  <a:pt x="344682" y="212050"/>
                </a:lnTo>
                <a:lnTo>
                  <a:pt x="404869" y="201620"/>
                </a:lnTo>
                <a:lnTo>
                  <a:pt x="469483" y="191373"/>
                </a:lnTo>
                <a:lnTo>
                  <a:pt x="538433" y="181315"/>
                </a:lnTo>
                <a:lnTo>
                  <a:pt x="611627" y="171454"/>
                </a:lnTo>
                <a:lnTo>
                  <a:pt x="649788" y="166598"/>
                </a:lnTo>
                <a:lnTo>
                  <a:pt x="688976" y="161795"/>
                </a:lnTo>
                <a:lnTo>
                  <a:pt x="729181" y="157043"/>
                </a:lnTo>
                <a:lnTo>
                  <a:pt x="770389" y="152345"/>
                </a:lnTo>
                <a:lnTo>
                  <a:pt x="812591" y="147701"/>
                </a:lnTo>
                <a:lnTo>
                  <a:pt x="855775" y="143112"/>
                </a:lnTo>
                <a:lnTo>
                  <a:pt x="899930" y="138579"/>
                </a:lnTo>
                <a:lnTo>
                  <a:pt x="945044" y="134102"/>
                </a:lnTo>
                <a:lnTo>
                  <a:pt x="991106" y="129683"/>
                </a:lnTo>
                <a:lnTo>
                  <a:pt x="1038104" y="125323"/>
                </a:lnTo>
                <a:lnTo>
                  <a:pt x="1086028" y="121021"/>
                </a:lnTo>
                <a:lnTo>
                  <a:pt x="1134865" y="116780"/>
                </a:lnTo>
                <a:lnTo>
                  <a:pt x="1184606" y="112599"/>
                </a:lnTo>
                <a:lnTo>
                  <a:pt x="1235237" y="108480"/>
                </a:lnTo>
                <a:lnTo>
                  <a:pt x="1286749" y="104424"/>
                </a:lnTo>
                <a:lnTo>
                  <a:pt x="1339129" y="100431"/>
                </a:lnTo>
                <a:lnTo>
                  <a:pt x="1392366" y="96503"/>
                </a:lnTo>
                <a:lnTo>
                  <a:pt x="1446450" y="92639"/>
                </a:lnTo>
                <a:lnTo>
                  <a:pt x="1501368" y="88842"/>
                </a:lnTo>
                <a:lnTo>
                  <a:pt x="1557109" y="85111"/>
                </a:lnTo>
                <a:lnTo>
                  <a:pt x="1613662" y="81449"/>
                </a:lnTo>
                <a:lnTo>
                  <a:pt x="1671016" y="77854"/>
                </a:lnTo>
                <a:lnTo>
                  <a:pt x="1729159" y="74330"/>
                </a:lnTo>
                <a:lnTo>
                  <a:pt x="1788080" y="70875"/>
                </a:lnTo>
                <a:lnTo>
                  <a:pt x="1847768" y="67491"/>
                </a:lnTo>
                <a:lnTo>
                  <a:pt x="1908211" y="64180"/>
                </a:lnTo>
                <a:lnTo>
                  <a:pt x="1969398" y="60941"/>
                </a:lnTo>
                <a:lnTo>
                  <a:pt x="2031317" y="57776"/>
                </a:lnTo>
                <a:lnTo>
                  <a:pt x="2093958" y="54685"/>
                </a:lnTo>
                <a:lnTo>
                  <a:pt x="2157309" y="51670"/>
                </a:lnTo>
                <a:lnTo>
                  <a:pt x="2221358" y="48731"/>
                </a:lnTo>
                <a:lnTo>
                  <a:pt x="2286095" y="45869"/>
                </a:lnTo>
                <a:lnTo>
                  <a:pt x="2351508" y="43085"/>
                </a:lnTo>
                <a:lnTo>
                  <a:pt x="2417585" y="40380"/>
                </a:lnTo>
                <a:lnTo>
                  <a:pt x="2484316" y="37754"/>
                </a:lnTo>
                <a:lnTo>
                  <a:pt x="2551688" y="35209"/>
                </a:lnTo>
                <a:lnTo>
                  <a:pt x="2619692" y="32745"/>
                </a:lnTo>
                <a:lnTo>
                  <a:pt x="2688314" y="30363"/>
                </a:lnTo>
                <a:lnTo>
                  <a:pt x="2757545" y="28064"/>
                </a:lnTo>
                <a:lnTo>
                  <a:pt x="2827372" y="25849"/>
                </a:lnTo>
                <a:lnTo>
                  <a:pt x="2897784" y="23718"/>
                </a:lnTo>
                <a:lnTo>
                  <a:pt x="2968770" y="21674"/>
                </a:lnTo>
                <a:lnTo>
                  <a:pt x="3040319" y="19715"/>
                </a:lnTo>
                <a:lnTo>
                  <a:pt x="3112420" y="17844"/>
                </a:lnTo>
                <a:lnTo>
                  <a:pt x="3185060" y="16061"/>
                </a:lnTo>
                <a:lnTo>
                  <a:pt x="3258229" y="14367"/>
                </a:lnTo>
                <a:lnTo>
                  <a:pt x="3331915" y="12763"/>
                </a:lnTo>
                <a:lnTo>
                  <a:pt x="3406107" y="11249"/>
                </a:lnTo>
                <a:lnTo>
                  <a:pt x="3480794" y="9827"/>
                </a:lnTo>
                <a:lnTo>
                  <a:pt x="3555964" y="8497"/>
                </a:lnTo>
                <a:lnTo>
                  <a:pt x="3631606" y="7260"/>
                </a:lnTo>
                <a:lnTo>
                  <a:pt x="3707709" y="6118"/>
                </a:lnTo>
                <a:lnTo>
                  <a:pt x="3784261" y="5070"/>
                </a:lnTo>
                <a:lnTo>
                  <a:pt x="3861251" y="4118"/>
                </a:lnTo>
                <a:lnTo>
                  <a:pt x="3938667" y="3263"/>
                </a:lnTo>
                <a:lnTo>
                  <a:pt x="4016499" y="2505"/>
                </a:lnTo>
                <a:lnTo>
                  <a:pt x="4094735" y="1845"/>
                </a:lnTo>
                <a:lnTo>
                  <a:pt x="4173364" y="1285"/>
                </a:lnTo>
                <a:lnTo>
                  <a:pt x="4252374" y="824"/>
                </a:lnTo>
                <a:lnTo>
                  <a:pt x="4331754" y="465"/>
                </a:lnTo>
                <a:lnTo>
                  <a:pt x="4411492" y="207"/>
                </a:lnTo>
                <a:lnTo>
                  <a:pt x="4491578" y="51"/>
                </a:lnTo>
                <a:lnTo>
                  <a:pt x="4572000" y="0"/>
                </a:lnTo>
                <a:lnTo>
                  <a:pt x="4652422" y="51"/>
                </a:lnTo>
                <a:lnTo>
                  <a:pt x="4732508" y="207"/>
                </a:lnTo>
                <a:lnTo>
                  <a:pt x="4812247" y="465"/>
                </a:lnTo>
                <a:lnTo>
                  <a:pt x="4891627" y="824"/>
                </a:lnTo>
                <a:lnTo>
                  <a:pt x="4970637" y="1285"/>
                </a:lnTo>
                <a:lnTo>
                  <a:pt x="5049266" y="1845"/>
                </a:lnTo>
                <a:lnTo>
                  <a:pt x="5127503" y="2505"/>
                </a:lnTo>
                <a:lnTo>
                  <a:pt x="5205335" y="3263"/>
                </a:lnTo>
                <a:lnTo>
                  <a:pt x="5282752" y="4118"/>
                </a:lnTo>
                <a:lnTo>
                  <a:pt x="5359743" y="5070"/>
                </a:lnTo>
                <a:lnTo>
                  <a:pt x="5436295" y="6118"/>
                </a:lnTo>
                <a:lnTo>
                  <a:pt x="5512398" y="7261"/>
                </a:lnTo>
                <a:lnTo>
                  <a:pt x="5588041" y="8498"/>
                </a:lnTo>
                <a:lnTo>
                  <a:pt x="5663211" y="9828"/>
                </a:lnTo>
                <a:lnTo>
                  <a:pt x="5737899" y="11250"/>
                </a:lnTo>
                <a:lnTo>
                  <a:pt x="5812091" y="12764"/>
                </a:lnTo>
                <a:lnTo>
                  <a:pt x="5885778" y="14368"/>
                </a:lnTo>
                <a:lnTo>
                  <a:pt x="5958947" y="16062"/>
                </a:lnTo>
                <a:lnTo>
                  <a:pt x="6031588" y="17845"/>
                </a:lnTo>
                <a:lnTo>
                  <a:pt x="6103689" y="19717"/>
                </a:lnTo>
                <a:lnTo>
                  <a:pt x="6175238" y="21675"/>
                </a:lnTo>
                <a:lnTo>
                  <a:pt x="6246225" y="23720"/>
                </a:lnTo>
                <a:lnTo>
                  <a:pt x="6316638" y="25850"/>
                </a:lnTo>
                <a:lnTo>
                  <a:pt x="6386465" y="28066"/>
                </a:lnTo>
                <a:lnTo>
                  <a:pt x="6455696" y="30365"/>
                </a:lnTo>
                <a:lnTo>
                  <a:pt x="6524319" y="32747"/>
                </a:lnTo>
                <a:lnTo>
                  <a:pt x="6592323" y="35211"/>
                </a:lnTo>
                <a:lnTo>
                  <a:pt x="6659696" y="37756"/>
                </a:lnTo>
                <a:lnTo>
                  <a:pt x="6726427" y="40382"/>
                </a:lnTo>
                <a:lnTo>
                  <a:pt x="6792505" y="43088"/>
                </a:lnTo>
                <a:lnTo>
                  <a:pt x="6857918" y="45872"/>
                </a:lnTo>
                <a:lnTo>
                  <a:pt x="6922655" y="48734"/>
                </a:lnTo>
                <a:lnTo>
                  <a:pt x="6986705" y="51673"/>
                </a:lnTo>
                <a:lnTo>
                  <a:pt x="7050056" y="54689"/>
                </a:lnTo>
                <a:lnTo>
                  <a:pt x="7112697" y="57779"/>
                </a:lnTo>
                <a:lnTo>
                  <a:pt x="7174617" y="60945"/>
                </a:lnTo>
                <a:lnTo>
                  <a:pt x="7235805" y="64183"/>
                </a:lnTo>
                <a:lnTo>
                  <a:pt x="7296248" y="67495"/>
                </a:lnTo>
                <a:lnTo>
                  <a:pt x="7355936" y="70879"/>
                </a:lnTo>
                <a:lnTo>
                  <a:pt x="7414857" y="74334"/>
                </a:lnTo>
                <a:lnTo>
                  <a:pt x="7473001" y="77858"/>
                </a:lnTo>
                <a:lnTo>
                  <a:pt x="7530355" y="81453"/>
                </a:lnTo>
                <a:lnTo>
                  <a:pt x="7586908" y="85116"/>
                </a:lnTo>
                <a:lnTo>
                  <a:pt x="7642650" y="88846"/>
                </a:lnTo>
                <a:lnTo>
                  <a:pt x="7697568" y="92644"/>
                </a:lnTo>
                <a:lnTo>
                  <a:pt x="7751652" y="96507"/>
                </a:lnTo>
                <a:lnTo>
                  <a:pt x="7804889" y="100436"/>
                </a:lnTo>
                <a:lnTo>
                  <a:pt x="7857270" y="104429"/>
                </a:lnTo>
                <a:lnTo>
                  <a:pt x="7908781" y="108485"/>
                </a:lnTo>
                <a:lnTo>
                  <a:pt x="7959413" y="112604"/>
                </a:lnTo>
                <a:lnTo>
                  <a:pt x="8009153" y="116785"/>
                </a:lnTo>
                <a:lnTo>
                  <a:pt x="8057991" y="121026"/>
                </a:lnTo>
                <a:lnTo>
                  <a:pt x="8105915" y="125328"/>
                </a:lnTo>
                <a:lnTo>
                  <a:pt x="8152913" y="129689"/>
                </a:lnTo>
                <a:lnTo>
                  <a:pt x="8198975" y="134108"/>
                </a:lnTo>
                <a:lnTo>
                  <a:pt x="8244089" y="138584"/>
                </a:lnTo>
                <a:lnTo>
                  <a:pt x="8288244" y="143118"/>
                </a:lnTo>
                <a:lnTo>
                  <a:pt x="8331428" y="147707"/>
                </a:lnTo>
                <a:lnTo>
                  <a:pt x="8373630" y="152351"/>
                </a:lnTo>
                <a:lnTo>
                  <a:pt x="8414839" y="157049"/>
                </a:lnTo>
                <a:lnTo>
                  <a:pt x="8455043" y="161800"/>
                </a:lnTo>
                <a:lnTo>
                  <a:pt x="8494231" y="166604"/>
                </a:lnTo>
                <a:lnTo>
                  <a:pt x="8532391" y="171459"/>
                </a:lnTo>
                <a:lnTo>
                  <a:pt x="8605586" y="181321"/>
                </a:lnTo>
                <a:lnTo>
                  <a:pt x="8674535" y="191379"/>
                </a:lnTo>
                <a:lnTo>
                  <a:pt x="8739148" y="201626"/>
                </a:lnTo>
                <a:lnTo>
                  <a:pt x="8799335" y="212055"/>
                </a:lnTo>
                <a:lnTo>
                  <a:pt x="8855004" y="222660"/>
                </a:lnTo>
                <a:lnTo>
                  <a:pt x="8906066" y="233434"/>
                </a:lnTo>
                <a:lnTo>
                  <a:pt x="8952429" y="244369"/>
                </a:lnTo>
                <a:lnTo>
                  <a:pt x="8994003" y="255460"/>
                </a:lnTo>
                <a:lnTo>
                  <a:pt x="9030697" y="266699"/>
                </a:lnTo>
                <a:lnTo>
                  <a:pt x="9076390" y="283821"/>
                </a:lnTo>
                <a:lnTo>
                  <a:pt x="9110593" y="301238"/>
                </a:lnTo>
                <a:lnTo>
                  <a:pt x="9141235" y="330862"/>
                </a:lnTo>
                <a:lnTo>
                  <a:pt x="9144000" y="342900"/>
                </a:lnTo>
                <a:lnTo>
                  <a:pt x="9119388" y="378708"/>
                </a:lnTo>
                <a:lnTo>
                  <a:pt x="9076390" y="401994"/>
                </a:lnTo>
                <a:lnTo>
                  <a:pt x="9030698" y="419117"/>
                </a:lnTo>
                <a:lnTo>
                  <a:pt x="8994004" y="430356"/>
                </a:lnTo>
                <a:lnTo>
                  <a:pt x="8952430" y="441447"/>
                </a:lnTo>
                <a:lnTo>
                  <a:pt x="8906067" y="452383"/>
                </a:lnTo>
                <a:lnTo>
                  <a:pt x="8855006" y="463157"/>
                </a:lnTo>
                <a:lnTo>
                  <a:pt x="8799337" y="473762"/>
                </a:lnTo>
                <a:lnTo>
                  <a:pt x="8739150" y="484191"/>
                </a:lnTo>
                <a:lnTo>
                  <a:pt x="8674537" y="494438"/>
                </a:lnTo>
                <a:lnTo>
                  <a:pt x="8605588" y="504496"/>
                </a:lnTo>
                <a:lnTo>
                  <a:pt x="8532394" y="514358"/>
                </a:lnTo>
                <a:lnTo>
                  <a:pt x="8494234" y="519213"/>
                </a:lnTo>
                <a:lnTo>
                  <a:pt x="8455046" y="524017"/>
                </a:lnTo>
                <a:lnTo>
                  <a:pt x="8414842" y="528768"/>
                </a:lnTo>
                <a:lnTo>
                  <a:pt x="8373633" y="533466"/>
                </a:lnTo>
                <a:lnTo>
                  <a:pt x="8331431" y="538110"/>
                </a:lnTo>
                <a:lnTo>
                  <a:pt x="8288247" y="542700"/>
                </a:lnTo>
                <a:lnTo>
                  <a:pt x="8244093" y="547233"/>
                </a:lnTo>
                <a:lnTo>
                  <a:pt x="8198979" y="551709"/>
                </a:lnTo>
                <a:lnTo>
                  <a:pt x="8152917" y="556128"/>
                </a:lnTo>
                <a:lnTo>
                  <a:pt x="8105919" y="560489"/>
                </a:lnTo>
                <a:lnTo>
                  <a:pt x="8057995" y="564791"/>
                </a:lnTo>
                <a:lnTo>
                  <a:pt x="8009158" y="569032"/>
                </a:lnTo>
                <a:lnTo>
                  <a:pt x="7959417" y="573213"/>
                </a:lnTo>
                <a:lnTo>
                  <a:pt x="7908786" y="577332"/>
                </a:lnTo>
                <a:lnTo>
                  <a:pt x="7857274" y="581388"/>
                </a:lnTo>
                <a:lnTo>
                  <a:pt x="7804894" y="585381"/>
                </a:lnTo>
                <a:lnTo>
                  <a:pt x="7751657" y="589309"/>
                </a:lnTo>
                <a:lnTo>
                  <a:pt x="7697573" y="593172"/>
                </a:lnTo>
                <a:lnTo>
                  <a:pt x="7642655" y="596970"/>
                </a:lnTo>
                <a:lnTo>
                  <a:pt x="7586913" y="600700"/>
                </a:lnTo>
                <a:lnTo>
                  <a:pt x="7530360" y="604363"/>
                </a:lnTo>
                <a:lnTo>
                  <a:pt x="7473006" y="607957"/>
                </a:lnTo>
                <a:lnTo>
                  <a:pt x="7414863" y="611482"/>
                </a:lnTo>
                <a:lnTo>
                  <a:pt x="7355941" y="614937"/>
                </a:lnTo>
                <a:lnTo>
                  <a:pt x="7296253" y="618320"/>
                </a:lnTo>
                <a:lnTo>
                  <a:pt x="7235810" y="621632"/>
                </a:lnTo>
                <a:lnTo>
                  <a:pt x="7174623" y="624871"/>
                </a:lnTo>
                <a:lnTo>
                  <a:pt x="7112703" y="628036"/>
                </a:lnTo>
                <a:lnTo>
                  <a:pt x="7050062" y="631126"/>
                </a:lnTo>
                <a:lnTo>
                  <a:pt x="6986710" y="634141"/>
                </a:lnTo>
                <a:lnTo>
                  <a:pt x="6922661" y="637081"/>
                </a:lnTo>
                <a:lnTo>
                  <a:pt x="6857923" y="639943"/>
                </a:lnTo>
                <a:lnTo>
                  <a:pt x="6792510" y="642727"/>
                </a:lnTo>
                <a:lnTo>
                  <a:pt x="6726433" y="645432"/>
                </a:lnTo>
                <a:lnTo>
                  <a:pt x="6659702" y="648058"/>
                </a:lnTo>
                <a:lnTo>
                  <a:pt x="6592328" y="650603"/>
                </a:lnTo>
                <a:lnTo>
                  <a:pt x="6524325" y="653067"/>
                </a:lnTo>
                <a:lnTo>
                  <a:pt x="6455702" y="655449"/>
                </a:lnTo>
                <a:lnTo>
                  <a:pt x="6386471" y="657748"/>
                </a:lnTo>
                <a:lnTo>
                  <a:pt x="6316643" y="659963"/>
                </a:lnTo>
                <a:lnTo>
                  <a:pt x="6246230" y="662093"/>
                </a:lnTo>
                <a:lnTo>
                  <a:pt x="6175243" y="664138"/>
                </a:lnTo>
                <a:lnTo>
                  <a:pt x="6103694" y="666096"/>
                </a:lnTo>
                <a:lnTo>
                  <a:pt x="6031593" y="667968"/>
                </a:lnTo>
                <a:lnTo>
                  <a:pt x="5958952" y="669751"/>
                </a:lnTo>
                <a:lnTo>
                  <a:pt x="5885782" y="671445"/>
                </a:lnTo>
                <a:lnTo>
                  <a:pt x="5812096" y="673049"/>
                </a:lnTo>
                <a:lnTo>
                  <a:pt x="5737903" y="674563"/>
                </a:lnTo>
                <a:lnTo>
                  <a:pt x="5663215" y="675985"/>
                </a:lnTo>
                <a:lnTo>
                  <a:pt x="5588045" y="677315"/>
                </a:lnTo>
                <a:lnTo>
                  <a:pt x="5512402" y="678551"/>
                </a:lnTo>
                <a:lnTo>
                  <a:pt x="5436298" y="679694"/>
                </a:lnTo>
                <a:lnTo>
                  <a:pt x="5359746" y="680742"/>
                </a:lnTo>
                <a:lnTo>
                  <a:pt x="5282755" y="681694"/>
                </a:lnTo>
                <a:lnTo>
                  <a:pt x="5205338" y="682549"/>
                </a:lnTo>
                <a:lnTo>
                  <a:pt x="5127505" y="683307"/>
                </a:lnTo>
                <a:lnTo>
                  <a:pt x="5049268" y="683966"/>
                </a:lnTo>
                <a:lnTo>
                  <a:pt x="4970639" y="684527"/>
                </a:lnTo>
                <a:lnTo>
                  <a:pt x="4891628" y="684987"/>
                </a:lnTo>
                <a:lnTo>
                  <a:pt x="4812248" y="685347"/>
                </a:lnTo>
                <a:lnTo>
                  <a:pt x="4732509" y="685605"/>
                </a:lnTo>
                <a:lnTo>
                  <a:pt x="4652422" y="685760"/>
                </a:lnTo>
                <a:lnTo>
                  <a:pt x="4572000" y="685812"/>
                </a:lnTo>
                <a:lnTo>
                  <a:pt x="4491577" y="685760"/>
                </a:lnTo>
                <a:lnTo>
                  <a:pt x="4411491" y="685605"/>
                </a:lnTo>
                <a:lnTo>
                  <a:pt x="4331752" y="685347"/>
                </a:lnTo>
                <a:lnTo>
                  <a:pt x="4252372" y="684987"/>
                </a:lnTo>
                <a:lnTo>
                  <a:pt x="4173362" y="684527"/>
                </a:lnTo>
                <a:lnTo>
                  <a:pt x="4094733" y="683966"/>
                </a:lnTo>
                <a:lnTo>
                  <a:pt x="4016496" y="683307"/>
                </a:lnTo>
                <a:lnTo>
                  <a:pt x="3938664" y="682549"/>
                </a:lnTo>
                <a:lnTo>
                  <a:pt x="3861247" y="681694"/>
                </a:lnTo>
                <a:lnTo>
                  <a:pt x="3784256" y="680742"/>
                </a:lnTo>
                <a:lnTo>
                  <a:pt x="3707704" y="679694"/>
                </a:lnTo>
                <a:lnTo>
                  <a:pt x="3631601" y="678551"/>
                </a:lnTo>
                <a:lnTo>
                  <a:pt x="3555958" y="677315"/>
                </a:lnTo>
                <a:lnTo>
                  <a:pt x="3480788" y="675985"/>
                </a:lnTo>
                <a:lnTo>
                  <a:pt x="3406100" y="674563"/>
                </a:lnTo>
                <a:lnTo>
                  <a:pt x="3331908" y="673049"/>
                </a:lnTo>
                <a:lnTo>
                  <a:pt x="3258221" y="671445"/>
                </a:lnTo>
                <a:lnTo>
                  <a:pt x="3185052" y="669751"/>
                </a:lnTo>
                <a:lnTo>
                  <a:pt x="3112411" y="667968"/>
                </a:lnTo>
                <a:lnTo>
                  <a:pt x="3040310" y="666096"/>
                </a:lnTo>
                <a:lnTo>
                  <a:pt x="2968761" y="664138"/>
                </a:lnTo>
                <a:lnTo>
                  <a:pt x="2897774" y="662093"/>
                </a:lnTo>
                <a:lnTo>
                  <a:pt x="2827361" y="659963"/>
                </a:lnTo>
                <a:lnTo>
                  <a:pt x="2757534" y="657748"/>
                </a:lnTo>
                <a:lnTo>
                  <a:pt x="2688303" y="655449"/>
                </a:lnTo>
                <a:lnTo>
                  <a:pt x="2619680" y="653067"/>
                </a:lnTo>
                <a:lnTo>
                  <a:pt x="2551676" y="650603"/>
                </a:lnTo>
                <a:lnTo>
                  <a:pt x="2484303" y="648058"/>
                </a:lnTo>
                <a:lnTo>
                  <a:pt x="2417572" y="645432"/>
                </a:lnTo>
                <a:lnTo>
                  <a:pt x="2351494" y="642727"/>
                </a:lnTo>
                <a:lnTo>
                  <a:pt x="2286081" y="639943"/>
                </a:lnTo>
                <a:lnTo>
                  <a:pt x="2221344" y="637081"/>
                </a:lnTo>
                <a:lnTo>
                  <a:pt x="2157294" y="634141"/>
                </a:lnTo>
                <a:lnTo>
                  <a:pt x="2093943" y="631126"/>
                </a:lnTo>
                <a:lnTo>
                  <a:pt x="2031302" y="628036"/>
                </a:lnTo>
                <a:lnTo>
                  <a:pt x="1969382" y="624871"/>
                </a:lnTo>
                <a:lnTo>
                  <a:pt x="1908194" y="621632"/>
                </a:lnTo>
                <a:lnTo>
                  <a:pt x="1847751" y="618320"/>
                </a:lnTo>
                <a:lnTo>
                  <a:pt x="1788063" y="614937"/>
                </a:lnTo>
                <a:lnTo>
                  <a:pt x="1729142" y="611482"/>
                </a:lnTo>
                <a:lnTo>
                  <a:pt x="1670998" y="607957"/>
                </a:lnTo>
                <a:lnTo>
                  <a:pt x="1613644" y="604363"/>
                </a:lnTo>
                <a:lnTo>
                  <a:pt x="1557091" y="600700"/>
                </a:lnTo>
                <a:lnTo>
                  <a:pt x="1501349" y="596970"/>
                </a:lnTo>
                <a:lnTo>
                  <a:pt x="1446431" y="593172"/>
                </a:lnTo>
                <a:lnTo>
                  <a:pt x="1392347" y="589309"/>
                </a:lnTo>
                <a:lnTo>
                  <a:pt x="1339110" y="585381"/>
                </a:lnTo>
                <a:lnTo>
                  <a:pt x="1286729" y="581388"/>
                </a:lnTo>
                <a:lnTo>
                  <a:pt x="1235218" y="577332"/>
                </a:lnTo>
                <a:lnTo>
                  <a:pt x="1184586" y="573213"/>
                </a:lnTo>
                <a:lnTo>
                  <a:pt x="1134846" y="569032"/>
                </a:lnTo>
                <a:lnTo>
                  <a:pt x="1086008" y="564791"/>
                </a:lnTo>
                <a:lnTo>
                  <a:pt x="1038084" y="560489"/>
                </a:lnTo>
                <a:lnTo>
                  <a:pt x="991086" y="556128"/>
                </a:lnTo>
                <a:lnTo>
                  <a:pt x="945024" y="551709"/>
                </a:lnTo>
                <a:lnTo>
                  <a:pt x="899910" y="547233"/>
                </a:lnTo>
                <a:lnTo>
                  <a:pt x="855755" y="542700"/>
                </a:lnTo>
                <a:lnTo>
                  <a:pt x="812571" y="538110"/>
                </a:lnTo>
                <a:lnTo>
                  <a:pt x="770369" y="533466"/>
                </a:lnTo>
                <a:lnTo>
                  <a:pt x="729160" y="528768"/>
                </a:lnTo>
                <a:lnTo>
                  <a:pt x="688956" y="524017"/>
                </a:lnTo>
                <a:lnTo>
                  <a:pt x="649768" y="519213"/>
                </a:lnTo>
                <a:lnTo>
                  <a:pt x="611608" y="514358"/>
                </a:lnTo>
                <a:lnTo>
                  <a:pt x="538413" y="504496"/>
                </a:lnTo>
                <a:lnTo>
                  <a:pt x="469464" y="494438"/>
                </a:lnTo>
                <a:lnTo>
                  <a:pt x="404851" y="484191"/>
                </a:lnTo>
                <a:lnTo>
                  <a:pt x="344664" y="473762"/>
                </a:lnTo>
                <a:lnTo>
                  <a:pt x="288995" y="463157"/>
                </a:lnTo>
                <a:lnTo>
                  <a:pt x="237933" y="452383"/>
                </a:lnTo>
                <a:lnTo>
                  <a:pt x="191570" y="441447"/>
                </a:lnTo>
                <a:lnTo>
                  <a:pt x="149996" y="430356"/>
                </a:lnTo>
                <a:lnTo>
                  <a:pt x="113302" y="419117"/>
                </a:lnTo>
                <a:lnTo>
                  <a:pt x="67609" y="401994"/>
                </a:lnTo>
                <a:lnTo>
                  <a:pt x="33406" y="384576"/>
                </a:lnTo>
                <a:lnTo>
                  <a:pt x="2764" y="354951"/>
                </a:lnTo>
                <a:lnTo>
                  <a:pt x="0" y="342912"/>
                </a:lnTo>
                <a:close/>
              </a:path>
            </a:pathLst>
          </a:custGeom>
          <a:ln w="762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2113699" y="1294180"/>
            <a:ext cx="4545330" cy="3695065"/>
          </a:xfrm>
          <a:custGeom>
            <a:avLst/>
            <a:gdLst/>
            <a:ahLst/>
            <a:cxnLst/>
            <a:rect l="l" t="t" r="r" b="b"/>
            <a:pathLst>
              <a:path w="4545330" h="3695065">
                <a:moveTo>
                  <a:pt x="0" y="2313876"/>
                </a:moveTo>
                <a:lnTo>
                  <a:pt x="3675735" y="0"/>
                </a:lnTo>
                <a:lnTo>
                  <a:pt x="4545139" y="1381086"/>
                </a:lnTo>
                <a:lnTo>
                  <a:pt x="869391" y="3694963"/>
                </a:lnTo>
                <a:lnTo>
                  <a:pt x="0" y="2313876"/>
                </a:lnTo>
                <a:close/>
              </a:path>
            </a:pathLst>
          </a:custGeom>
          <a:ln w="762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2534047" y="2297595"/>
            <a:ext cx="2985770" cy="2198370"/>
          </a:xfrm>
          <a:custGeom>
            <a:avLst/>
            <a:gdLst/>
            <a:ahLst/>
            <a:cxnLst/>
            <a:rect l="l" t="t" r="r" b="b"/>
            <a:pathLst>
              <a:path w="2985770" h="2198370">
                <a:moveTo>
                  <a:pt x="416102" y="2185095"/>
                </a:moveTo>
                <a:lnTo>
                  <a:pt x="288271" y="2185095"/>
                </a:lnTo>
                <a:lnTo>
                  <a:pt x="292667" y="2197795"/>
                </a:lnTo>
                <a:lnTo>
                  <a:pt x="401769" y="2197795"/>
                </a:lnTo>
                <a:lnTo>
                  <a:pt x="416102" y="2185095"/>
                </a:lnTo>
                <a:close/>
              </a:path>
              <a:path w="2985770" h="2198370">
                <a:moveTo>
                  <a:pt x="478214" y="2159695"/>
                </a:moveTo>
                <a:lnTo>
                  <a:pt x="269540" y="2159695"/>
                </a:lnTo>
                <a:lnTo>
                  <a:pt x="274189" y="2172395"/>
                </a:lnTo>
                <a:lnTo>
                  <a:pt x="279035" y="2172395"/>
                </a:lnTo>
                <a:lnTo>
                  <a:pt x="283728" y="2185095"/>
                </a:lnTo>
                <a:lnTo>
                  <a:pt x="446439" y="2185095"/>
                </a:lnTo>
                <a:lnTo>
                  <a:pt x="478214" y="2159695"/>
                </a:lnTo>
                <a:close/>
              </a:path>
              <a:path w="2985770" h="2198370">
                <a:moveTo>
                  <a:pt x="331085" y="1448495"/>
                </a:moveTo>
                <a:lnTo>
                  <a:pt x="122957" y="1448495"/>
                </a:lnTo>
                <a:lnTo>
                  <a:pt x="102609" y="1473895"/>
                </a:lnTo>
                <a:lnTo>
                  <a:pt x="83876" y="1486595"/>
                </a:lnTo>
                <a:lnTo>
                  <a:pt x="66757" y="1499295"/>
                </a:lnTo>
                <a:lnTo>
                  <a:pt x="51253" y="1511995"/>
                </a:lnTo>
                <a:lnTo>
                  <a:pt x="37592" y="1537395"/>
                </a:lnTo>
                <a:lnTo>
                  <a:pt x="26004" y="1550095"/>
                </a:lnTo>
                <a:lnTo>
                  <a:pt x="16489" y="1562795"/>
                </a:lnTo>
                <a:lnTo>
                  <a:pt x="9051" y="1588195"/>
                </a:lnTo>
                <a:lnTo>
                  <a:pt x="3771" y="1600895"/>
                </a:lnTo>
                <a:lnTo>
                  <a:pt x="754" y="1626295"/>
                </a:lnTo>
                <a:lnTo>
                  <a:pt x="0" y="1651695"/>
                </a:lnTo>
                <a:lnTo>
                  <a:pt x="1507" y="1664395"/>
                </a:lnTo>
                <a:lnTo>
                  <a:pt x="5422" y="1689795"/>
                </a:lnTo>
                <a:lnTo>
                  <a:pt x="11889" y="1702495"/>
                </a:lnTo>
                <a:lnTo>
                  <a:pt x="20909" y="1727895"/>
                </a:lnTo>
                <a:lnTo>
                  <a:pt x="32482" y="1753295"/>
                </a:lnTo>
                <a:lnTo>
                  <a:pt x="45365" y="1765995"/>
                </a:lnTo>
                <a:lnTo>
                  <a:pt x="58962" y="1778695"/>
                </a:lnTo>
                <a:lnTo>
                  <a:pt x="73273" y="1804095"/>
                </a:lnTo>
                <a:lnTo>
                  <a:pt x="88299" y="1804095"/>
                </a:lnTo>
                <a:lnTo>
                  <a:pt x="103882" y="1816795"/>
                </a:lnTo>
                <a:lnTo>
                  <a:pt x="119866" y="1829495"/>
                </a:lnTo>
                <a:lnTo>
                  <a:pt x="457867" y="1829495"/>
                </a:lnTo>
                <a:lnTo>
                  <a:pt x="471294" y="1842195"/>
                </a:lnTo>
                <a:lnTo>
                  <a:pt x="484094" y="1842195"/>
                </a:lnTo>
                <a:lnTo>
                  <a:pt x="496103" y="1854895"/>
                </a:lnTo>
                <a:lnTo>
                  <a:pt x="507173" y="1854895"/>
                </a:lnTo>
                <a:lnTo>
                  <a:pt x="517305" y="1867595"/>
                </a:lnTo>
                <a:lnTo>
                  <a:pt x="539531" y="1905695"/>
                </a:lnTo>
                <a:lnTo>
                  <a:pt x="547360" y="1943795"/>
                </a:lnTo>
                <a:lnTo>
                  <a:pt x="546962" y="1956495"/>
                </a:lnTo>
                <a:lnTo>
                  <a:pt x="537018" y="1994595"/>
                </a:lnTo>
                <a:lnTo>
                  <a:pt x="514930" y="2032695"/>
                </a:lnTo>
                <a:lnTo>
                  <a:pt x="504998" y="2045395"/>
                </a:lnTo>
                <a:lnTo>
                  <a:pt x="493872" y="2045395"/>
                </a:lnTo>
                <a:lnTo>
                  <a:pt x="481552" y="2058095"/>
                </a:lnTo>
                <a:lnTo>
                  <a:pt x="468041" y="2070795"/>
                </a:lnTo>
                <a:lnTo>
                  <a:pt x="449605" y="2083495"/>
                </a:lnTo>
                <a:lnTo>
                  <a:pt x="431578" y="2096195"/>
                </a:lnTo>
                <a:lnTo>
                  <a:pt x="413958" y="2096195"/>
                </a:lnTo>
                <a:lnTo>
                  <a:pt x="396744" y="2108895"/>
                </a:lnTo>
                <a:lnTo>
                  <a:pt x="336241" y="2108895"/>
                </a:lnTo>
                <a:lnTo>
                  <a:pt x="323508" y="2121595"/>
                </a:lnTo>
                <a:lnTo>
                  <a:pt x="261539" y="2121595"/>
                </a:lnTo>
                <a:lnTo>
                  <a:pt x="258999" y="2134295"/>
                </a:lnTo>
                <a:lnTo>
                  <a:pt x="259761" y="2134295"/>
                </a:lnTo>
                <a:lnTo>
                  <a:pt x="261235" y="2146995"/>
                </a:lnTo>
                <a:lnTo>
                  <a:pt x="266022" y="2159695"/>
                </a:lnTo>
                <a:lnTo>
                  <a:pt x="494345" y="2159695"/>
                </a:lnTo>
                <a:lnTo>
                  <a:pt x="510637" y="2146995"/>
                </a:lnTo>
                <a:lnTo>
                  <a:pt x="533171" y="2134295"/>
                </a:lnTo>
                <a:lnTo>
                  <a:pt x="553928" y="2121595"/>
                </a:lnTo>
                <a:lnTo>
                  <a:pt x="572909" y="2096195"/>
                </a:lnTo>
                <a:lnTo>
                  <a:pt x="590114" y="2083495"/>
                </a:lnTo>
                <a:lnTo>
                  <a:pt x="605282" y="2058095"/>
                </a:lnTo>
                <a:lnTo>
                  <a:pt x="618155" y="2045395"/>
                </a:lnTo>
                <a:lnTo>
                  <a:pt x="628733" y="2019995"/>
                </a:lnTo>
                <a:lnTo>
                  <a:pt x="637015" y="1994595"/>
                </a:lnTo>
                <a:lnTo>
                  <a:pt x="642913" y="1969195"/>
                </a:lnTo>
                <a:lnTo>
                  <a:pt x="646321" y="1956495"/>
                </a:lnTo>
                <a:lnTo>
                  <a:pt x="645664" y="1905695"/>
                </a:lnTo>
                <a:lnTo>
                  <a:pt x="634211" y="1854895"/>
                </a:lnTo>
                <a:lnTo>
                  <a:pt x="624136" y="1842195"/>
                </a:lnTo>
                <a:lnTo>
                  <a:pt x="611158" y="1816795"/>
                </a:lnTo>
                <a:lnTo>
                  <a:pt x="585153" y="1778695"/>
                </a:lnTo>
                <a:lnTo>
                  <a:pt x="555976" y="1753295"/>
                </a:lnTo>
                <a:lnTo>
                  <a:pt x="540386" y="1740595"/>
                </a:lnTo>
                <a:lnTo>
                  <a:pt x="198174" y="1740595"/>
                </a:lnTo>
                <a:lnTo>
                  <a:pt x="183988" y="1727895"/>
                </a:lnTo>
                <a:lnTo>
                  <a:pt x="157653" y="1727895"/>
                </a:lnTo>
                <a:lnTo>
                  <a:pt x="145664" y="1715195"/>
                </a:lnTo>
                <a:lnTo>
                  <a:pt x="134652" y="1715195"/>
                </a:lnTo>
                <a:lnTo>
                  <a:pt x="110188" y="1677095"/>
                </a:lnTo>
                <a:lnTo>
                  <a:pt x="102367" y="1651695"/>
                </a:lnTo>
                <a:lnTo>
                  <a:pt x="99919" y="1651695"/>
                </a:lnTo>
                <a:lnTo>
                  <a:pt x="98547" y="1638995"/>
                </a:lnTo>
                <a:lnTo>
                  <a:pt x="98354" y="1626295"/>
                </a:lnTo>
                <a:lnTo>
                  <a:pt x="99337" y="1613595"/>
                </a:lnTo>
                <a:lnTo>
                  <a:pt x="101494" y="1600895"/>
                </a:lnTo>
                <a:lnTo>
                  <a:pt x="104866" y="1600895"/>
                </a:lnTo>
                <a:lnTo>
                  <a:pt x="109495" y="1588195"/>
                </a:lnTo>
                <a:lnTo>
                  <a:pt x="115381" y="1575495"/>
                </a:lnTo>
                <a:lnTo>
                  <a:pt x="122525" y="1562795"/>
                </a:lnTo>
                <a:lnTo>
                  <a:pt x="131034" y="1550095"/>
                </a:lnTo>
                <a:lnTo>
                  <a:pt x="140996" y="1550095"/>
                </a:lnTo>
                <a:lnTo>
                  <a:pt x="152413" y="1537395"/>
                </a:lnTo>
                <a:lnTo>
                  <a:pt x="165286" y="1524695"/>
                </a:lnTo>
                <a:lnTo>
                  <a:pt x="179823" y="1524695"/>
                </a:lnTo>
                <a:lnTo>
                  <a:pt x="194212" y="1511995"/>
                </a:lnTo>
                <a:lnTo>
                  <a:pt x="208450" y="1511995"/>
                </a:lnTo>
                <a:lnTo>
                  <a:pt x="222538" y="1499295"/>
                </a:lnTo>
                <a:lnTo>
                  <a:pt x="261566" y="1499295"/>
                </a:lnTo>
                <a:lnTo>
                  <a:pt x="273236" y="1486595"/>
                </a:lnTo>
                <a:lnTo>
                  <a:pt x="337993" y="1486595"/>
                </a:lnTo>
                <a:lnTo>
                  <a:pt x="339784" y="1473895"/>
                </a:lnTo>
                <a:lnTo>
                  <a:pt x="337727" y="1461195"/>
                </a:lnTo>
                <a:lnTo>
                  <a:pt x="335999" y="1461195"/>
                </a:lnTo>
                <a:lnTo>
                  <a:pt x="331085" y="1448495"/>
                </a:lnTo>
                <a:close/>
              </a:path>
              <a:path w="2985770" h="2198370">
                <a:moveTo>
                  <a:pt x="364892" y="1829495"/>
                </a:moveTo>
                <a:lnTo>
                  <a:pt x="136253" y="1829495"/>
                </a:lnTo>
                <a:lnTo>
                  <a:pt x="153043" y="1842195"/>
                </a:lnTo>
                <a:lnTo>
                  <a:pt x="312669" y="1842195"/>
                </a:lnTo>
                <a:lnTo>
                  <a:pt x="364892" y="1829495"/>
                </a:lnTo>
                <a:close/>
              </a:path>
              <a:path w="2985770" h="2198370">
                <a:moveTo>
                  <a:pt x="720800" y="1270695"/>
                </a:moveTo>
                <a:lnTo>
                  <a:pt x="601645" y="1270695"/>
                </a:lnTo>
                <a:lnTo>
                  <a:pt x="959176" y="1842195"/>
                </a:lnTo>
                <a:lnTo>
                  <a:pt x="983268" y="1842195"/>
                </a:lnTo>
                <a:lnTo>
                  <a:pt x="995752" y="1829495"/>
                </a:lnTo>
                <a:lnTo>
                  <a:pt x="1002902" y="1829495"/>
                </a:lnTo>
                <a:lnTo>
                  <a:pt x="1019348" y="1816795"/>
                </a:lnTo>
                <a:lnTo>
                  <a:pt x="1026054" y="1816795"/>
                </a:lnTo>
                <a:lnTo>
                  <a:pt x="1036087" y="1804095"/>
                </a:lnTo>
                <a:lnTo>
                  <a:pt x="1039897" y="1804095"/>
                </a:lnTo>
                <a:lnTo>
                  <a:pt x="1045142" y="1791395"/>
                </a:lnTo>
                <a:lnTo>
                  <a:pt x="1046488" y="1791395"/>
                </a:lnTo>
                <a:lnTo>
                  <a:pt x="1046641" y="1778695"/>
                </a:lnTo>
                <a:lnTo>
                  <a:pt x="1045828" y="1778695"/>
                </a:lnTo>
                <a:lnTo>
                  <a:pt x="720800" y="1270695"/>
                </a:lnTo>
                <a:close/>
              </a:path>
              <a:path w="2985770" h="2198370">
                <a:moveTo>
                  <a:pt x="507968" y="1727895"/>
                </a:moveTo>
                <a:lnTo>
                  <a:pt x="295488" y="1727895"/>
                </a:lnTo>
                <a:lnTo>
                  <a:pt x="278100" y="1740595"/>
                </a:lnTo>
                <a:lnTo>
                  <a:pt x="524383" y="1740595"/>
                </a:lnTo>
                <a:lnTo>
                  <a:pt x="507968" y="1727895"/>
                </a:lnTo>
                <a:close/>
              </a:path>
              <a:path w="2985770" h="2198370">
                <a:moveTo>
                  <a:pt x="438736" y="1715195"/>
                </a:moveTo>
                <a:lnTo>
                  <a:pt x="420696" y="1715195"/>
                </a:lnTo>
                <a:lnTo>
                  <a:pt x="402541" y="1727895"/>
                </a:lnTo>
                <a:lnTo>
                  <a:pt x="456491" y="1727895"/>
                </a:lnTo>
                <a:lnTo>
                  <a:pt x="438736" y="1715195"/>
                </a:lnTo>
                <a:close/>
              </a:path>
              <a:path w="2985770" h="2198370">
                <a:moveTo>
                  <a:pt x="1299739" y="737295"/>
                </a:moveTo>
                <a:lnTo>
                  <a:pt x="1281184" y="737295"/>
                </a:lnTo>
                <a:lnTo>
                  <a:pt x="969171" y="940495"/>
                </a:lnTo>
                <a:lnTo>
                  <a:pt x="959120" y="940495"/>
                </a:lnTo>
                <a:lnTo>
                  <a:pt x="955256" y="953195"/>
                </a:lnTo>
                <a:lnTo>
                  <a:pt x="952165" y="953195"/>
                </a:lnTo>
                <a:lnTo>
                  <a:pt x="950572" y="965895"/>
                </a:lnTo>
                <a:lnTo>
                  <a:pt x="951202" y="965895"/>
                </a:lnTo>
                <a:lnTo>
                  <a:pt x="954053" y="978595"/>
                </a:lnTo>
                <a:lnTo>
                  <a:pt x="959125" y="991295"/>
                </a:lnTo>
                <a:lnTo>
                  <a:pt x="1325114" y="1575495"/>
                </a:lnTo>
                <a:lnTo>
                  <a:pt x="1331476" y="1575495"/>
                </a:lnTo>
                <a:lnTo>
                  <a:pt x="1338199" y="1588195"/>
                </a:lnTo>
                <a:lnTo>
                  <a:pt x="1379546" y="1588195"/>
                </a:lnTo>
                <a:lnTo>
                  <a:pt x="1537324" y="1486595"/>
                </a:lnTo>
                <a:lnTo>
                  <a:pt x="1388614" y="1486595"/>
                </a:lnTo>
                <a:lnTo>
                  <a:pt x="1241776" y="1245295"/>
                </a:lnTo>
                <a:lnTo>
                  <a:pt x="1342383" y="1181795"/>
                </a:lnTo>
                <a:lnTo>
                  <a:pt x="1197694" y="1181795"/>
                </a:lnTo>
                <a:lnTo>
                  <a:pt x="1068929" y="978595"/>
                </a:lnTo>
                <a:lnTo>
                  <a:pt x="1326536" y="813495"/>
                </a:lnTo>
                <a:lnTo>
                  <a:pt x="1328555" y="813495"/>
                </a:lnTo>
                <a:lnTo>
                  <a:pt x="1331222" y="800795"/>
                </a:lnTo>
                <a:lnTo>
                  <a:pt x="1331667" y="800795"/>
                </a:lnTo>
                <a:lnTo>
                  <a:pt x="1330765" y="788095"/>
                </a:lnTo>
                <a:lnTo>
                  <a:pt x="1329533" y="788095"/>
                </a:lnTo>
                <a:lnTo>
                  <a:pt x="1325495" y="775395"/>
                </a:lnTo>
                <a:lnTo>
                  <a:pt x="1322586" y="775395"/>
                </a:lnTo>
                <a:lnTo>
                  <a:pt x="1314560" y="762695"/>
                </a:lnTo>
                <a:lnTo>
                  <a:pt x="1310597" y="749995"/>
                </a:lnTo>
                <a:lnTo>
                  <a:pt x="1303206" y="749995"/>
                </a:lnTo>
                <a:lnTo>
                  <a:pt x="1299739" y="737295"/>
                </a:lnTo>
                <a:close/>
              </a:path>
              <a:path w="2985770" h="2198370">
                <a:moveTo>
                  <a:pt x="1658666" y="1308795"/>
                </a:moveTo>
                <a:lnTo>
                  <a:pt x="1652608" y="1308795"/>
                </a:lnTo>
                <a:lnTo>
                  <a:pt x="1649751" y="1321495"/>
                </a:lnTo>
                <a:lnTo>
                  <a:pt x="1388614" y="1486595"/>
                </a:lnTo>
                <a:lnTo>
                  <a:pt x="1537324" y="1486595"/>
                </a:lnTo>
                <a:lnTo>
                  <a:pt x="1695103" y="1384995"/>
                </a:lnTo>
                <a:lnTo>
                  <a:pt x="1699789" y="1384995"/>
                </a:lnTo>
                <a:lnTo>
                  <a:pt x="1700348" y="1372295"/>
                </a:lnTo>
                <a:lnTo>
                  <a:pt x="1699891" y="1372295"/>
                </a:lnTo>
                <a:lnTo>
                  <a:pt x="1698697" y="1359595"/>
                </a:lnTo>
                <a:lnTo>
                  <a:pt x="1694328" y="1359595"/>
                </a:lnTo>
                <a:lnTo>
                  <a:pt x="1691331" y="1346895"/>
                </a:lnTo>
                <a:lnTo>
                  <a:pt x="1687533" y="1346895"/>
                </a:lnTo>
                <a:lnTo>
                  <a:pt x="1683304" y="1334195"/>
                </a:lnTo>
                <a:lnTo>
                  <a:pt x="1679418" y="1334195"/>
                </a:lnTo>
                <a:lnTo>
                  <a:pt x="1672370" y="1321495"/>
                </a:lnTo>
                <a:lnTo>
                  <a:pt x="1661918" y="1321495"/>
                </a:lnTo>
                <a:lnTo>
                  <a:pt x="1658666" y="1308795"/>
                </a:lnTo>
                <a:close/>
              </a:path>
              <a:path w="2985770" h="2198370">
                <a:moveTo>
                  <a:pt x="316695" y="1423095"/>
                </a:moveTo>
                <a:lnTo>
                  <a:pt x="181005" y="1423095"/>
                </a:lnTo>
                <a:lnTo>
                  <a:pt x="168918" y="1435795"/>
                </a:lnTo>
                <a:lnTo>
                  <a:pt x="145280" y="1435795"/>
                </a:lnTo>
                <a:lnTo>
                  <a:pt x="133953" y="1448495"/>
                </a:lnTo>
                <a:lnTo>
                  <a:pt x="327960" y="1448495"/>
                </a:lnTo>
                <a:lnTo>
                  <a:pt x="320137" y="1435795"/>
                </a:lnTo>
                <a:lnTo>
                  <a:pt x="316695" y="1423095"/>
                </a:lnTo>
                <a:close/>
              </a:path>
              <a:path w="2985770" h="2198370">
                <a:moveTo>
                  <a:pt x="303335" y="1410395"/>
                </a:moveTo>
                <a:lnTo>
                  <a:pt x="216569" y="1410395"/>
                </a:lnTo>
                <a:lnTo>
                  <a:pt x="204832" y="1423095"/>
                </a:lnTo>
                <a:lnTo>
                  <a:pt x="308275" y="1423095"/>
                </a:lnTo>
                <a:lnTo>
                  <a:pt x="303335" y="1410395"/>
                </a:lnTo>
                <a:close/>
              </a:path>
              <a:path w="2985770" h="2198370">
                <a:moveTo>
                  <a:pt x="836989" y="1016695"/>
                </a:moveTo>
                <a:lnTo>
                  <a:pt x="830931" y="1016695"/>
                </a:lnTo>
                <a:lnTo>
                  <a:pt x="828074" y="1029395"/>
                </a:lnTo>
                <a:lnTo>
                  <a:pt x="369273" y="1308795"/>
                </a:lnTo>
                <a:lnTo>
                  <a:pt x="367267" y="1308795"/>
                </a:lnTo>
                <a:lnTo>
                  <a:pt x="364587" y="1321495"/>
                </a:lnTo>
                <a:lnTo>
                  <a:pt x="364193" y="1321495"/>
                </a:lnTo>
                <a:lnTo>
                  <a:pt x="365311" y="1334195"/>
                </a:lnTo>
                <a:lnTo>
                  <a:pt x="366708" y="1334195"/>
                </a:lnTo>
                <a:lnTo>
                  <a:pt x="371166" y="1346895"/>
                </a:lnTo>
                <a:lnTo>
                  <a:pt x="374277" y="1346895"/>
                </a:lnTo>
                <a:lnTo>
                  <a:pt x="382316" y="1359595"/>
                </a:lnTo>
                <a:lnTo>
                  <a:pt x="386228" y="1372295"/>
                </a:lnTo>
                <a:lnTo>
                  <a:pt x="393823" y="1384995"/>
                </a:lnTo>
                <a:lnTo>
                  <a:pt x="415578" y="1384995"/>
                </a:lnTo>
                <a:lnTo>
                  <a:pt x="601645" y="1270695"/>
                </a:lnTo>
                <a:lnTo>
                  <a:pt x="720800" y="1270695"/>
                </a:lnTo>
                <a:lnTo>
                  <a:pt x="688297" y="1219895"/>
                </a:lnTo>
                <a:lnTo>
                  <a:pt x="874378" y="1092895"/>
                </a:lnTo>
                <a:lnTo>
                  <a:pt x="879064" y="1092895"/>
                </a:lnTo>
                <a:lnTo>
                  <a:pt x="879585" y="1080195"/>
                </a:lnTo>
                <a:lnTo>
                  <a:pt x="877731" y="1080195"/>
                </a:lnTo>
                <a:lnTo>
                  <a:pt x="873146" y="1067495"/>
                </a:lnTo>
                <a:lnTo>
                  <a:pt x="869996" y="1054795"/>
                </a:lnTo>
                <a:lnTo>
                  <a:pt x="865983" y="1054795"/>
                </a:lnTo>
                <a:lnTo>
                  <a:pt x="861957" y="1042095"/>
                </a:lnTo>
                <a:lnTo>
                  <a:pt x="858084" y="1042095"/>
                </a:lnTo>
                <a:lnTo>
                  <a:pt x="850616" y="1029395"/>
                </a:lnTo>
                <a:lnTo>
                  <a:pt x="840202" y="1029395"/>
                </a:lnTo>
                <a:lnTo>
                  <a:pt x="836989" y="1016695"/>
                </a:lnTo>
                <a:close/>
              </a:path>
              <a:path w="2985770" h="2198370">
                <a:moveTo>
                  <a:pt x="1862621" y="483295"/>
                </a:moveTo>
                <a:lnTo>
                  <a:pt x="1692845" y="483295"/>
                </a:lnTo>
                <a:lnTo>
                  <a:pt x="1679594" y="495995"/>
                </a:lnTo>
                <a:lnTo>
                  <a:pt x="1667541" y="495995"/>
                </a:lnTo>
                <a:lnTo>
                  <a:pt x="1656685" y="508695"/>
                </a:lnTo>
                <a:lnTo>
                  <a:pt x="1646394" y="508695"/>
                </a:lnTo>
                <a:lnTo>
                  <a:pt x="1636017" y="521395"/>
                </a:lnTo>
                <a:lnTo>
                  <a:pt x="1625558" y="521395"/>
                </a:lnTo>
                <a:lnTo>
                  <a:pt x="1615016" y="534095"/>
                </a:lnTo>
                <a:lnTo>
                  <a:pt x="1475469" y="610295"/>
                </a:lnTo>
                <a:lnTo>
                  <a:pt x="1469411" y="622995"/>
                </a:lnTo>
                <a:lnTo>
                  <a:pt x="1464344" y="622995"/>
                </a:lnTo>
                <a:lnTo>
                  <a:pt x="1460267" y="635695"/>
                </a:lnTo>
                <a:lnTo>
                  <a:pt x="1457181" y="635695"/>
                </a:lnTo>
                <a:lnTo>
                  <a:pt x="1455705" y="648395"/>
                </a:lnTo>
                <a:lnTo>
                  <a:pt x="1456460" y="661095"/>
                </a:lnTo>
                <a:lnTo>
                  <a:pt x="1459449" y="661095"/>
                </a:lnTo>
                <a:lnTo>
                  <a:pt x="1464674" y="673795"/>
                </a:lnTo>
                <a:lnTo>
                  <a:pt x="1845039" y="1283395"/>
                </a:lnTo>
                <a:lnTo>
                  <a:pt x="1869055" y="1283395"/>
                </a:lnTo>
                <a:lnTo>
                  <a:pt x="1881196" y="1270695"/>
                </a:lnTo>
                <a:lnTo>
                  <a:pt x="1888422" y="1270695"/>
                </a:lnTo>
                <a:lnTo>
                  <a:pt x="1905224" y="1257995"/>
                </a:lnTo>
                <a:lnTo>
                  <a:pt x="1911930" y="1257995"/>
                </a:lnTo>
                <a:lnTo>
                  <a:pt x="1921950" y="1245295"/>
                </a:lnTo>
                <a:lnTo>
                  <a:pt x="1925684" y="1245295"/>
                </a:lnTo>
                <a:lnTo>
                  <a:pt x="1930586" y="1232595"/>
                </a:lnTo>
                <a:lnTo>
                  <a:pt x="1932415" y="1232595"/>
                </a:lnTo>
                <a:lnTo>
                  <a:pt x="1931691" y="1219895"/>
                </a:lnTo>
                <a:lnTo>
                  <a:pt x="1782212" y="991295"/>
                </a:lnTo>
                <a:lnTo>
                  <a:pt x="1856266" y="940495"/>
                </a:lnTo>
                <a:lnTo>
                  <a:pt x="1884848" y="915095"/>
                </a:lnTo>
                <a:lnTo>
                  <a:pt x="1737495" y="915095"/>
                </a:lnTo>
                <a:lnTo>
                  <a:pt x="1572903" y="648395"/>
                </a:lnTo>
                <a:lnTo>
                  <a:pt x="1653002" y="610295"/>
                </a:lnTo>
                <a:lnTo>
                  <a:pt x="1664306" y="597595"/>
                </a:lnTo>
                <a:lnTo>
                  <a:pt x="1676043" y="584895"/>
                </a:lnTo>
                <a:lnTo>
                  <a:pt x="1700818" y="584895"/>
                </a:lnTo>
                <a:lnTo>
                  <a:pt x="1713921" y="572195"/>
                </a:lnTo>
                <a:lnTo>
                  <a:pt x="1961930" y="572195"/>
                </a:lnTo>
                <a:lnTo>
                  <a:pt x="1923621" y="534095"/>
                </a:lnTo>
                <a:lnTo>
                  <a:pt x="1894244" y="508695"/>
                </a:lnTo>
                <a:lnTo>
                  <a:pt x="1878697" y="495995"/>
                </a:lnTo>
                <a:lnTo>
                  <a:pt x="1862621" y="483295"/>
                </a:lnTo>
                <a:close/>
              </a:path>
              <a:path w="2985770" h="2198370">
                <a:moveTo>
                  <a:pt x="1441204" y="1042095"/>
                </a:moveTo>
                <a:lnTo>
                  <a:pt x="1419030" y="1042095"/>
                </a:lnTo>
                <a:lnTo>
                  <a:pt x="1197694" y="1181795"/>
                </a:lnTo>
                <a:lnTo>
                  <a:pt x="1342383" y="1181795"/>
                </a:lnTo>
                <a:lnTo>
                  <a:pt x="1463112" y="1105595"/>
                </a:lnTo>
                <a:lnTo>
                  <a:pt x="1468065" y="1105595"/>
                </a:lnTo>
                <a:lnTo>
                  <a:pt x="1468687" y="1092895"/>
                </a:lnTo>
                <a:lnTo>
                  <a:pt x="1468331" y="1092895"/>
                </a:lnTo>
                <a:lnTo>
                  <a:pt x="1467201" y="1080195"/>
                </a:lnTo>
                <a:lnTo>
                  <a:pt x="1463048" y="1080195"/>
                </a:lnTo>
                <a:lnTo>
                  <a:pt x="1460115" y="1067495"/>
                </a:lnTo>
                <a:lnTo>
                  <a:pt x="1452291" y="1054795"/>
                </a:lnTo>
                <a:lnTo>
                  <a:pt x="1448456" y="1054795"/>
                </a:lnTo>
                <a:lnTo>
                  <a:pt x="1441204" y="1042095"/>
                </a:lnTo>
                <a:close/>
              </a:path>
              <a:path w="2985770" h="2198370">
                <a:moveTo>
                  <a:pt x="1961930" y="572195"/>
                </a:moveTo>
                <a:lnTo>
                  <a:pt x="1802715" y="572195"/>
                </a:lnTo>
                <a:lnTo>
                  <a:pt x="1818458" y="584895"/>
                </a:lnTo>
                <a:lnTo>
                  <a:pt x="1833876" y="597595"/>
                </a:lnTo>
                <a:lnTo>
                  <a:pt x="1848469" y="610295"/>
                </a:lnTo>
                <a:lnTo>
                  <a:pt x="1862236" y="622995"/>
                </a:lnTo>
                <a:lnTo>
                  <a:pt x="1875176" y="635695"/>
                </a:lnTo>
                <a:lnTo>
                  <a:pt x="1883641" y="661095"/>
                </a:lnTo>
                <a:lnTo>
                  <a:pt x="1890635" y="673795"/>
                </a:lnTo>
                <a:lnTo>
                  <a:pt x="1896157" y="686495"/>
                </a:lnTo>
                <a:lnTo>
                  <a:pt x="1900208" y="699195"/>
                </a:lnTo>
                <a:lnTo>
                  <a:pt x="1902710" y="711895"/>
                </a:lnTo>
                <a:lnTo>
                  <a:pt x="1903587" y="724595"/>
                </a:lnTo>
                <a:lnTo>
                  <a:pt x="1902838" y="749995"/>
                </a:lnTo>
                <a:lnTo>
                  <a:pt x="1890781" y="788095"/>
                </a:lnTo>
                <a:lnTo>
                  <a:pt x="1863458" y="826195"/>
                </a:lnTo>
                <a:lnTo>
                  <a:pt x="1834006" y="851595"/>
                </a:lnTo>
                <a:lnTo>
                  <a:pt x="1737495" y="915095"/>
                </a:lnTo>
                <a:lnTo>
                  <a:pt x="1884848" y="915095"/>
                </a:lnTo>
                <a:lnTo>
                  <a:pt x="1910130" y="902395"/>
                </a:lnTo>
                <a:lnTo>
                  <a:pt x="1932111" y="876995"/>
                </a:lnTo>
                <a:lnTo>
                  <a:pt x="1950792" y="864295"/>
                </a:lnTo>
                <a:lnTo>
                  <a:pt x="1966477" y="838895"/>
                </a:lnTo>
                <a:lnTo>
                  <a:pt x="1979472" y="813495"/>
                </a:lnTo>
                <a:lnTo>
                  <a:pt x="1989775" y="788095"/>
                </a:lnTo>
                <a:lnTo>
                  <a:pt x="1997388" y="775395"/>
                </a:lnTo>
                <a:lnTo>
                  <a:pt x="2002334" y="749995"/>
                </a:lnTo>
                <a:lnTo>
                  <a:pt x="2004637" y="724595"/>
                </a:lnTo>
                <a:lnTo>
                  <a:pt x="2004296" y="699195"/>
                </a:lnTo>
                <a:lnTo>
                  <a:pt x="2001312" y="673795"/>
                </a:lnTo>
                <a:lnTo>
                  <a:pt x="1995616" y="648395"/>
                </a:lnTo>
                <a:lnTo>
                  <a:pt x="1987155" y="622995"/>
                </a:lnTo>
                <a:lnTo>
                  <a:pt x="1975927" y="597595"/>
                </a:lnTo>
                <a:lnTo>
                  <a:pt x="1961930" y="572195"/>
                </a:lnTo>
                <a:close/>
              </a:path>
              <a:path w="2985770" h="2198370">
                <a:moveTo>
                  <a:pt x="1828917" y="470595"/>
                </a:moveTo>
                <a:lnTo>
                  <a:pt x="1739226" y="470595"/>
                </a:lnTo>
                <a:lnTo>
                  <a:pt x="1722802" y="483295"/>
                </a:lnTo>
                <a:lnTo>
                  <a:pt x="1846017" y="483295"/>
                </a:lnTo>
                <a:lnTo>
                  <a:pt x="1828917" y="470595"/>
                </a:lnTo>
                <a:close/>
              </a:path>
              <a:path w="2985770" h="2198370">
                <a:moveTo>
                  <a:pt x="2537974" y="137934"/>
                </a:moveTo>
                <a:lnTo>
                  <a:pt x="2416971" y="137934"/>
                </a:lnTo>
                <a:lnTo>
                  <a:pt x="2729035" y="633679"/>
                </a:lnTo>
                <a:lnTo>
                  <a:pt x="2590326" y="720991"/>
                </a:lnTo>
                <a:lnTo>
                  <a:pt x="2588370" y="723277"/>
                </a:lnTo>
                <a:lnTo>
                  <a:pt x="2585906" y="729056"/>
                </a:lnTo>
                <a:lnTo>
                  <a:pt x="2585436" y="732396"/>
                </a:lnTo>
                <a:lnTo>
                  <a:pt x="2586008" y="740016"/>
                </a:lnTo>
                <a:lnTo>
                  <a:pt x="2604981" y="777417"/>
                </a:lnTo>
                <a:lnTo>
                  <a:pt x="2626368" y="791273"/>
                </a:lnTo>
                <a:lnTo>
                  <a:pt x="2631880" y="791095"/>
                </a:lnTo>
                <a:lnTo>
                  <a:pt x="2634433" y="790308"/>
                </a:lnTo>
                <a:lnTo>
                  <a:pt x="2969910" y="579119"/>
                </a:lnTo>
                <a:lnTo>
                  <a:pt x="2815700" y="579119"/>
                </a:lnTo>
                <a:lnTo>
                  <a:pt x="2537974" y="137934"/>
                </a:lnTo>
                <a:close/>
              </a:path>
              <a:path w="2985770" h="2198370">
                <a:moveTo>
                  <a:pt x="2939271" y="502386"/>
                </a:moveTo>
                <a:lnTo>
                  <a:pt x="2936274" y="503224"/>
                </a:lnTo>
                <a:lnTo>
                  <a:pt x="2815700" y="579119"/>
                </a:lnTo>
                <a:lnTo>
                  <a:pt x="2969910" y="579119"/>
                </a:lnTo>
                <a:lnTo>
                  <a:pt x="2979695" y="572960"/>
                </a:lnTo>
                <a:lnTo>
                  <a:pt x="2981600" y="570941"/>
                </a:lnTo>
                <a:lnTo>
                  <a:pt x="2984483" y="565848"/>
                </a:lnTo>
                <a:lnTo>
                  <a:pt x="2985194" y="562698"/>
                </a:lnTo>
                <a:lnTo>
                  <a:pt x="2985181" y="555205"/>
                </a:lnTo>
                <a:lnTo>
                  <a:pt x="2966423" y="517778"/>
                </a:lnTo>
                <a:lnTo>
                  <a:pt x="2939271" y="502386"/>
                </a:lnTo>
                <a:close/>
              </a:path>
              <a:path w="2985770" h="2198370">
                <a:moveTo>
                  <a:pt x="2444809" y="0"/>
                </a:moveTo>
                <a:lnTo>
                  <a:pt x="2399876" y="21374"/>
                </a:lnTo>
                <a:lnTo>
                  <a:pt x="2371428" y="47713"/>
                </a:lnTo>
                <a:lnTo>
                  <a:pt x="2281881" y="238455"/>
                </a:lnTo>
                <a:lnTo>
                  <a:pt x="2280115" y="242366"/>
                </a:lnTo>
                <a:lnTo>
                  <a:pt x="2278960" y="245910"/>
                </a:lnTo>
                <a:lnTo>
                  <a:pt x="2277791" y="252272"/>
                </a:lnTo>
                <a:lnTo>
                  <a:pt x="2277855" y="255523"/>
                </a:lnTo>
                <a:lnTo>
                  <a:pt x="2295914" y="293154"/>
                </a:lnTo>
                <a:lnTo>
                  <a:pt x="2319689" y="312305"/>
                </a:lnTo>
                <a:lnTo>
                  <a:pt x="2323270" y="311111"/>
                </a:lnTo>
                <a:lnTo>
                  <a:pt x="2330153" y="304901"/>
                </a:lnTo>
                <a:lnTo>
                  <a:pt x="2334002" y="299656"/>
                </a:lnTo>
                <a:lnTo>
                  <a:pt x="2338269" y="292290"/>
                </a:lnTo>
                <a:lnTo>
                  <a:pt x="2416971" y="137934"/>
                </a:lnTo>
                <a:lnTo>
                  <a:pt x="2537974" y="137934"/>
                </a:lnTo>
                <a:lnTo>
                  <a:pt x="2453839" y="4279"/>
                </a:lnTo>
                <a:lnTo>
                  <a:pt x="2452112" y="2667"/>
                </a:lnTo>
                <a:lnTo>
                  <a:pt x="2447768" y="241"/>
                </a:lnTo>
                <a:lnTo>
                  <a:pt x="2444809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6380" y="150776"/>
            <a:ext cx="443730" cy="11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2087" y="148972"/>
            <a:ext cx="1424556" cy="121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9264" y="150776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201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6321" y="150776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2011"/>
                </a:lnTo>
              </a:path>
            </a:pathLst>
          </a:custGeom>
          <a:ln w="19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7944" y="148972"/>
            <a:ext cx="2619066" cy="121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69969" y="150776"/>
            <a:ext cx="267585" cy="947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8731" y="176936"/>
            <a:ext cx="13970" cy="66040"/>
          </a:xfrm>
          <a:custGeom>
            <a:avLst/>
            <a:gdLst/>
            <a:ahLst/>
            <a:cxnLst/>
            <a:rect l="l" t="t" r="r" b="b"/>
            <a:pathLst>
              <a:path w="13970" h="66039">
                <a:moveTo>
                  <a:pt x="13474" y="65851"/>
                </a:moveTo>
                <a:lnTo>
                  <a:pt x="0" y="65851"/>
                </a:lnTo>
                <a:lnTo>
                  <a:pt x="0" y="53222"/>
                </a:lnTo>
                <a:lnTo>
                  <a:pt x="13474" y="53222"/>
                </a:lnTo>
                <a:lnTo>
                  <a:pt x="13474" y="65851"/>
                </a:lnTo>
                <a:close/>
              </a:path>
              <a:path w="13970" h="66039">
                <a:moveTo>
                  <a:pt x="13474" y="12629"/>
                </a:moveTo>
                <a:lnTo>
                  <a:pt x="0" y="12629"/>
                </a:lnTo>
                <a:lnTo>
                  <a:pt x="0" y="0"/>
                </a:lnTo>
                <a:lnTo>
                  <a:pt x="13474" y="0"/>
                </a:lnTo>
                <a:lnTo>
                  <a:pt x="13474" y="12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30920" y="153482"/>
            <a:ext cx="34290" cy="89535"/>
          </a:xfrm>
          <a:custGeom>
            <a:avLst/>
            <a:gdLst/>
            <a:ahLst/>
            <a:cxnLst/>
            <a:rect l="l" t="t" r="r" b="b"/>
            <a:pathLst>
              <a:path w="34290" h="89535">
                <a:moveTo>
                  <a:pt x="33688" y="89305"/>
                </a:moveTo>
                <a:lnTo>
                  <a:pt x="21175" y="89305"/>
                </a:lnTo>
                <a:lnTo>
                  <a:pt x="21175" y="25258"/>
                </a:lnTo>
                <a:lnTo>
                  <a:pt x="0" y="25258"/>
                </a:lnTo>
                <a:lnTo>
                  <a:pt x="0" y="18041"/>
                </a:lnTo>
                <a:lnTo>
                  <a:pt x="11099" y="15983"/>
                </a:lnTo>
                <a:lnTo>
                  <a:pt x="18047" y="13080"/>
                </a:lnTo>
                <a:lnTo>
                  <a:pt x="22469" y="8146"/>
                </a:lnTo>
                <a:lnTo>
                  <a:pt x="25988" y="0"/>
                </a:lnTo>
                <a:lnTo>
                  <a:pt x="33688" y="0"/>
                </a:lnTo>
                <a:lnTo>
                  <a:pt x="33688" y="89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97335" y="150776"/>
            <a:ext cx="176144" cy="947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94657" y="153482"/>
            <a:ext cx="33020" cy="89535"/>
          </a:xfrm>
          <a:custGeom>
            <a:avLst/>
            <a:gdLst/>
            <a:ahLst/>
            <a:cxnLst/>
            <a:rect l="l" t="t" r="r" b="b"/>
            <a:pathLst>
              <a:path w="33020" h="89535">
                <a:moveTo>
                  <a:pt x="32726" y="89305"/>
                </a:moveTo>
                <a:lnTo>
                  <a:pt x="21174" y="89305"/>
                </a:lnTo>
                <a:lnTo>
                  <a:pt x="21174" y="25258"/>
                </a:lnTo>
                <a:lnTo>
                  <a:pt x="0" y="25258"/>
                </a:lnTo>
                <a:lnTo>
                  <a:pt x="0" y="18041"/>
                </a:lnTo>
                <a:lnTo>
                  <a:pt x="11084" y="15983"/>
                </a:lnTo>
                <a:lnTo>
                  <a:pt x="17926" y="13080"/>
                </a:lnTo>
                <a:lnTo>
                  <a:pt x="22062" y="8146"/>
                </a:lnTo>
                <a:lnTo>
                  <a:pt x="25025" y="0"/>
                </a:lnTo>
                <a:lnTo>
                  <a:pt x="32726" y="0"/>
                </a:lnTo>
                <a:lnTo>
                  <a:pt x="32726" y="89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5296" y="150776"/>
            <a:ext cx="182881" cy="947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0413" y="733518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7459" y="738930"/>
            <a:ext cx="69302" cy="64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5472" y="738930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29541" y="738930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4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4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4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0413" y="851690"/>
            <a:ext cx="69302" cy="64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57459" y="857102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5472" y="857102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29541" y="85710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40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90390" y="85710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40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40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0621" y="969862"/>
            <a:ext cx="69302" cy="649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57459" y="976177"/>
            <a:ext cx="69302" cy="649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65472" y="976177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3484" y="976177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81496" y="976177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90390" y="97527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40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40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37762" y="975274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40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40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10161" y="975274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40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50628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40">
                <a:moveTo>
                  <a:pt x="46200" y="27964"/>
                </a:move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40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026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0593"/>
                </a:lnTo>
                <a:lnTo>
                  <a:pt x="38500" y="36985"/>
                </a:lnTo>
                <a:lnTo>
                  <a:pt x="35613" y="36083"/>
                </a:lnTo>
                <a:lnTo>
                  <a:pt x="50628" y="36083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0621" y="1088034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57459" y="1094349"/>
            <a:ext cx="69302" cy="649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73484" y="1094349"/>
            <a:ext cx="69302" cy="6494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5472" y="1094349"/>
            <a:ext cx="69302" cy="6494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37762" y="1093447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40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40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0829" y="1207108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65472" y="1212521"/>
            <a:ext cx="69302" cy="649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73484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81496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9508" y="1212521"/>
            <a:ext cx="69302" cy="6494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97520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36280" y="1211619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7164" y="8118"/>
                </a:lnTo>
                <a:lnTo>
                  <a:pt x="8662" y="8118"/>
                </a:lnTo>
                <a:lnTo>
                  <a:pt x="8662" y="28866"/>
                </a:lnTo>
                <a:lnTo>
                  <a:pt x="45239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40">
                <a:moveTo>
                  <a:pt x="45239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9" y="28866"/>
                </a:lnTo>
                <a:close/>
              </a:path>
              <a:path w="52070" h="66040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928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8" y="39691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85577" y="1210717"/>
            <a:ext cx="60960" cy="69850"/>
          </a:xfrm>
          <a:custGeom>
            <a:avLst/>
            <a:gdLst/>
            <a:ahLst/>
            <a:cxnLst/>
            <a:rect l="l" t="t" r="r" b="b"/>
            <a:pathLst>
              <a:path w="60959" h="69850">
                <a:moveTo>
                  <a:pt x="31763" y="69459"/>
                </a:moveTo>
                <a:lnTo>
                  <a:pt x="22139" y="69459"/>
                </a:lnTo>
                <a:lnTo>
                  <a:pt x="15400" y="66753"/>
                </a:lnTo>
                <a:lnTo>
                  <a:pt x="0" y="35181"/>
                </a:lnTo>
                <a:lnTo>
                  <a:pt x="556" y="27273"/>
                </a:lnTo>
                <a:lnTo>
                  <a:pt x="22139" y="0"/>
                </a:lnTo>
                <a:lnTo>
                  <a:pt x="31763" y="0"/>
                </a:lnTo>
                <a:lnTo>
                  <a:pt x="42066" y="1353"/>
                </a:lnTo>
                <a:lnTo>
                  <a:pt x="49932" y="5412"/>
                </a:lnTo>
                <a:lnTo>
                  <a:pt x="51404" y="7216"/>
                </a:lnTo>
                <a:lnTo>
                  <a:pt x="30801" y="7216"/>
                </a:lnTo>
                <a:lnTo>
                  <a:pt x="21657" y="9175"/>
                </a:lnTo>
                <a:lnTo>
                  <a:pt x="14679" y="14771"/>
                </a:lnTo>
                <a:lnTo>
                  <a:pt x="10227" y="23580"/>
                </a:lnTo>
                <a:lnTo>
                  <a:pt x="8663" y="35181"/>
                </a:lnTo>
                <a:lnTo>
                  <a:pt x="10242" y="46118"/>
                </a:lnTo>
                <a:lnTo>
                  <a:pt x="14799" y="54350"/>
                </a:lnTo>
                <a:lnTo>
                  <a:pt x="22063" y="59537"/>
                </a:lnTo>
                <a:lnTo>
                  <a:pt x="31763" y="61341"/>
                </a:lnTo>
                <a:lnTo>
                  <a:pt x="53011" y="61341"/>
                </a:lnTo>
                <a:lnTo>
                  <a:pt x="51977" y="62807"/>
                </a:lnTo>
                <a:lnTo>
                  <a:pt x="43314" y="67782"/>
                </a:lnTo>
                <a:lnTo>
                  <a:pt x="31763" y="69459"/>
                </a:lnTo>
                <a:close/>
              </a:path>
              <a:path w="60959" h="69850">
                <a:moveTo>
                  <a:pt x="58715" y="21649"/>
                </a:moveTo>
                <a:lnTo>
                  <a:pt x="50051" y="21649"/>
                </a:lnTo>
                <a:lnTo>
                  <a:pt x="49089" y="17139"/>
                </a:lnTo>
                <a:lnTo>
                  <a:pt x="47164" y="13531"/>
                </a:lnTo>
                <a:lnTo>
                  <a:pt x="44276" y="11727"/>
                </a:lnTo>
                <a:lnTo>
                  <a:pt x="41390" y="9020"/>
                </a:lnTo>
                <a:lnTo>
                  <a:pt x="36576" y="7216"/>
                </a:lnTo>
                <a:lnTo>
                  <a:pt x="51404" y="7216"/>
                </a:lnTo>
                <a:lnTo>
                  <a:pt x="55452" y="12178"/>
                </a:lnTo>
                <a:lnTo>
                  <a:pt x="58715" y="21649"/>
                </a:lnTo>
                <a:close/>
              </a:path>
              <a:path w="60959" h="69850">
                <a:moveTo>
                  <a:pt x="53011" y="61341"/>
                </a:moveTo>
                <a:lnTo>
                  <a:pt x="39465" y="61341"/>
                </a:lnTo>
                <a:lnTo>
                  <a:pt x="45239" y="58635"/>
                </a:lnTo>
                <a:lnTo>
                  <a:pt x="48126" y="53222"/>
                </a:lnTo>
                <a:lnTo>
                  <a:pt x="50051" y="47810"/>
                </a:lnTo>
                <a:lnTo>
                  <a:pt x="51014" y="43299"/>
                </a:lnTo>
                <a:lnTo>
                  <a:pt x="60639" y="43299"/>
                </a:lnTo>
                <a:lnTo>
                  <a:pt x="57752" y="54617"/>
                </a:lnTo>
                <a:lnTo>
                  <a:pt x="5301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04385" y="121161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660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29" h="66040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413" y="1325280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89508" y="1330693"/>
            <a:ext cx="69302" cy="649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97520" y="1330693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05533" y="1330693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13545" y="1330693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29541" y="1330693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10161" y="1330693"/>
            <a:ext cx="53340" cy="65405"/>
          </a:xfrm>
          <a:custGeom>
            <a:avLst/>
            <a:gdLst/>
            <a:ahLst/>
            <a:cxnLst/>
            <a:rect l="l" t="t" r="r" b="b"/>
            <a:pathLst>
              <a:path w="53340" h="65405">
                <a:moveTo>
                  <a:pt x="38500" y="64949"/>
                </a:moveTo>
                <a:lnTo>
                  <a:pt x="0" y="64949"/>
                </a:lnTo>
                <a:lnTo>
                  <a:pt x="0" y="0"/>
                </a:lnTo>
                <a:lnTo>
                  <a:pt x="35613" y="0"/>
                </a:lnTo>
                <a:lnTo>
                  <a:pt x="40425" y="902"/>
                </a:lnTo>
                <a:lnTo>
                  <a:pt x="44275" y="4510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49858" y="35181"/>
                </a:lnTo>
                <a:lnTo>
                  <a:pt x="9624" y="35181"/>
                </a:lnTo>
                <a:lnTo>
                  <a:pt x="9624" y="57732"/>
                </a:lnTo>
                <a:lnTo>
                  <a:pt x="49730" y="57732"/>
                </a:lnTo>
                <a:lnTo>
                  <a:pt x="47163" y="59537"/>
                </a:lnTo>
                <a:lnTo>
                  <a:pt x="43313" y="64047"/>
                </a:lnTo>
                <a:lnTo>
                  <a:pt x="38500" y="64949"/>
                </a:lnTo>
                <a:close/>
              </a:path>
              <a:path w="53340" h="65405">
                <a:moveTo>
                  <a:pt x="46200" y="27964"/>
                </a:moveTo>
                <a:lnTo>
                  <a:pt x="31762" y="27964"/>
                </a:lnTo>
                <a:lnTo>
                  <a:pt x="34651" y="27062"/>
                </a:lnTo>
                <a:lnTo>
                  <a:pt x="36576" y="25258"/>
                </a:lnTo>
                <a:lnTo>
                  <a:pt x="39463" y="23454"/>
                </a:lnTo>
                <a:lnTo>
                  <a:pt x="40425" y="20747"/>
                </a:lnTo>
                <a:lnTo>
                  <a:pt x="40425" y="13531"/>
                </a:lnTo>
                <a:lnTo>
                  <a:pt x="39463" y="10824"/>
                </a:lnTo>
                <a:lnTo>
                  <a:pt x="36576" y="9020"/>
                </a:lnTo>
                <a:lnTo>
                  <a:pt x="34651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2551"/>
                </a:lnTo>
                <a:lnTo>
                  <a:pt x="46200" y="27964"/>
                </a:lnTo>
                <a:close/>
              </a:path>
              <a:path w="53340" h="65405">
                <a:moveTo>
                  <a:pt x="49730" y="57732"/>
                </a:moveTo>
                <a:lnTo>
                  <a:pt x="35613" y="57732"/>
                </a:lnTo>
                <a:lnTo>
                  <a:pt x="38500" y="56830"/>
                </a:lnTo>
                <a:lnTo>
                  <a:pt x="40425" y="55026"/>
                </a:lnTo>
                <a:lnTo>
                  <a:pt x="42350" y="52320"/>
                </a:lnTo>
                <a:lnTo>
                  <a:pt x="43313" y="49614"/>
                </a:lnTo>
                <a:lnTo>
                  <a:pt x="43313" y="43299"/>
                </a:lnTo>
                <a:lnTo>
                  <a:pt x="42350" y="40593"/>
                </a:lnTo>
                <a:lnTo>
                  <a:pt x="40425" y="38789"/>
                </a:lnTo>
                <a:lnTo>
                  <a:pt x="38500" y="36083"/>
                </a:lnTo>
                <a:lnTo>
                  <a:pt x="35613" y="35181"/>
                </a:lnTo>
                <a:lnTo>
                  <a:pt x="49858" y="35181"/>
                </a:lnTo>
                <a:lnTo>
                  <a:pt x="52939" y="38789"/>
                </a:lnTo>
                <a:lnTo>
                  <a:pt x="52939" y="51418"/>
                </a:lnTo>
                <a:lnTo>
                  <a:pt x="51014" y="56830"/>
                </a:lnTo>
                <a:lnTo>
                  <a:pt x="49730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0413" y="1443453"/>
            <a:ext cx="69302" cy="6494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65472" y="1448865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73484" y="1448865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81496" y="1448865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89508" y="1448865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29541" y="1448865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40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0413" y="1561625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81496" y="1567939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89508" y="1567939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7520" y="1567939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29541" y="1567037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0413" y="1679797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89508" y="1686111"/>
            <a:ext cx="69302" cy="6494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97520" y="1686111"/>
            <a:ext cx="69302" cy="6494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05533" y="1686111"/>
            <a:ext cx="69302" cy="6494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29541" y="168520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0413" y="1798871"/>
            <a:ext cx="69302" cy="6494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97520" y="1804283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05533" y="1804283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13545" y="1804283"/>
            <a:ext cx="69302" cy="6494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21557" y="1804283"/>
            <a:ext cx="69302" cy="6494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29541" y="1803381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9691"/>
                </a:lnTo>
                <a:lnTo>
                  <a:pt x="51661" y="39691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661" y="39691"/>
                </a:moveTo>
                <a:lnTo>
                  <a:pt x="41389" y="39691"/>
                </a:lnTo>
                <a:lnTo>
                  <a:pt x="30802" y="9020"/>
                </a:lnTo>
                <a:lnTo>
                  <a:pt x="40004" y="9020"/>
                </a:lnTo>
                <a:lnTo>
                  <a:pt x="51661" y="39691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85577" y="1802479"/>
            <a:ext cx="60960" cy="69850"/>
          </a:xfrm>
          <a:custGeom>
            <a:avLst/>
            <a:gdLst/>
            <a:ahLst/>
            <a:cxnLst/>
            <a:rect l="l" t="t" r="r" b="b"/>
            <a:pathLst>
              <a:path w="60959" h="69850">
                <a:moveTo>
                  <a:pt x="31763" y="69459"/>
                </a:moveTo>
                <a:lnTo>
                  <a:pt x="22139" y="69459"/>
                </a:lnTo>
                <a:lnTo>
                  <a:pt x="15400" y="66753"/>
                </a:lnTo>
                <a:lnTo>
                  <a:pt x="0" y="35181"/>
                </a:lnTo>
                <a:lnTo>
                  <a:pt x="556" y="27273"/>
                </a:lnTo>
                <a:lnTo>
                  <a:pt x="22139" y="0"/>
                </a:lnTo>
                <a:lnTo>
                  <a:pt x="31763" y="0"/>
                </a:lnTo>
                <a:lnTo>
                  <a:pt x="42066" y="1353"/>
                </a:lnTo>
                <a:lnTo>
                  <a:pt x="49932" y="5412"/>
                </a:lnTo>
                <a:lnTo>
                  <a:pt x="51404" y="7216"/>
                </a:lnTo>
                <a:lnTo>
                  <a:pt x="30801" y="7216"/>
                </a:lnTo>
                <a:lnTo>
                  <a:pt x="21657" y="9175"/>
                </a:lnTo>
                <a:lnTo>
                  <a:pt x="14679" y="14771"/>
                </a:lnTo>
                <a:lnTo>
                  <a:pt x="10227" y="23580"/>
                </a:lnTo>
                <a:lnTo>
                  <a:pt x="8663" y="35181"/>
                </a:lnTo>
                <a:lnTo>
                  <a:pt x="10242" y="46118"/>
                </a:lnTo>
                <a:lnTo>
                  <a:pt x="14799" y="54350"/>
                </a:lnTo>
                <a:lnTo>
                  <a:pt x="22063" y="59537"/>
                </a:lnTo>
                <a:lnTo>
                  <a:pt x="31763" y="61341"/>
                </a:lnTo>
                <a:lnTo>
                  <a:pt x="53011" y="61341"/>
                </a:lnTo>
                <a:lnTo>
                  <a:pt x="51977" y="62807"/>
                </a:lnTo>
                <a:lnTo>
                  <a:pt x="43314" y="67782"/>
                </a:lnTo>
                <a:lnTo>
                  <a:pt x="31763" y="69459"/>
                </a:lnTo>
                <a:close/>
              </a:path>
              <a:path w="60959" h="69850">
                <a:moveTo>
                  <a:pt x="58715" y="21649"/>
                </a:moveTo>
                <a:lnTo>
                  <a:pt x="50051" y="21649"/>
                </a:lnTo>
                <a:lnTo>
                  <a:pt x="49089" y="17139"/>
                </a:lnTo>
                <a:lnTo>
                  <a:pt x="47164" y="13531"/>
                </a:lnTo>
                <a:lnTo>
                  <a:pt x="44276" y="11727"/>
                </a:lnTo>
                <a:lnTo>
                  <a:pt x="41390" y="9020"/>
                </a:lnTo>
                <a:lnTo>
                  <a:pt x="36576" y="7216"/>
                </a:lnTo>
                <a:lnTo>
                  <a:pt x="51404" y="7216"/>
                </a:lnTo>
                <a:lnTo>
                  <a:pt x="55452" y="12178"/>
                </a:lnTo>
                <a:lnTo>
                  <a:pt x="58715" y="21649"/>
                </a:lnTo>
                <a:close/>
              </a:path>
              <a:path w="60959" h="69850">
                <a:moveTo>
                  <a:pt x="53011" y="61341"/>
                </a:moveTo>
                <a:lnTo>
                  <a:pt x="39465" y="61341"/>
                </a:lnTo>
                <a:lnTo>
                  <a:pt x="45239" y="58635"/>
                </a:lnTo>
                <a:lnTo>
                  <a:pt x="48126" y="53222"/>
                </a:lnTo>
                <a:lnTo>
                  <a:pt x="50051" y="47810"/>
                </a:lnTo>
                <a:lnTo>
                  <a:pt x="51014" y="43299"/>
                </a:lnTo>
                <a:lnTo>
                  <a:pt x="60639" y="43299"/>
                </a:lnTo>
                <a:lnTo>
                  <a:pt x="57752" y="54617"/>
                </a:lnTo>
                <a:lnTo>
                  <a:pt x="5301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0413" y="1917043"/>
            <a:ext cx="69302" cy="6494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97520" y="1922456"/>
            <a:ext cx="69302" cy="6494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05533" y="1922456"/>
            <a:ext cx="69302" cy="6494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13545" y="1922456"/>
            <a:ext cx="69302" cy="6494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21557" y="1922456"/>
            <a:ext cx="69302" cy="6494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81188" y="611737"/>
            <a:ext cx="1492896" cy="269721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29569" y="1922456"/>
            <a:ext cx="69302" cy="6494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929541" y="1922456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0621" y="2035215"/>
            <a:ext cx="69302" cy="6494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13545" y="2040628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21557" y="2040628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90390" y="2040628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437762" y="2040628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30413" y="2153387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0621" y="2153387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81942" y="740734"/>
            <a:ext cx="101066" cy="254927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05533" y="2159702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413545" y="2159702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36280" y="2158800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7164" y="7216"/>
                </a:lnTo>
                <a:lnTo>
                  <a:pt x="8662" y="7216"/>
                </a:lnTo>
                <a:lnTo>
                  <a:pt x="8662" y="27964"/>
                </a:lnTo>
                <a:lnTo>
                  <a:pt x="45239" y="27964"/>
                </a:lnTo>
                <a:lnTo>
                  <a:pt x="39465" y="30670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5239" y="27964"/>
                </a:move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7164" y="7216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41390" y="40593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83651" y="215880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30413" y="2271559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0621" y="2271559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413545" y="2277874"/>
            <a:ext cx="69302" cy="6494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05533" y="2277874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36280" y="227697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6201" y="7216"/>
                </a:lnTo>
                <a:lnTo>
                  <a:pt x="8662" y="7216"/>
                </a:lnTo>
                <a:lnTo>
                  <a:pt x="8662" y="28866"/>
                </a:lnTo>
                <a:lnTo>
                  <a:pt x="43795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3795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lnTo>
                  <a:pt x="43795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183651" y="227697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444500" y="227697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6201" y="7216"/>
                </a:lnTo>
                <a:lnTo>
                  <a:pt x="8661" y="7216"/>
                </a:lnTo>
                <a:lnTo>
                  <a:pt x="8661" y="28866"/>
                </a:lnTo>
                <a:lnTo>
                  <a:pt x="43794" y="28866"/>
                </a:lnTo>
                <a:lnTo>
                  <a:pt x="39463" y="31572"/>
                </a:lnTo>
                <a:lnTo>
                  <a:pt x="48126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3794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0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0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8" y="27964"/>
                </a:lnTo>
                <a:lnTo>
                  <a:pt x="43794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30413" y="2390634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0621" y="2390634"/>
            <a:ext cx="69302" cy="64949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413545" y="2396046"/>
            <a:ext cx="69302" cy="6494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721557" y="2396046"/>
            <a:ext cx="69302" cy="6494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29569" y="2396046"/>
            <a:ext cx="69302" cy="6494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36280" y="239514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7164" y="8118"/>
                </a:lnTo>
                <a:lnTo>
                  <a:pt x="8662" y="8118"/>
                </a:lnTo>
                <a:lnTo>
                  <a:pt x="8662" y="28866"/>
                </a:lnTo>
                <a:lnTo>
                  <a:pt x="45239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5239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9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928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8" y="39691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183651" y="2395144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1" y="39691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661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1" y="39691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44500" y="239514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7164" y="8118"/>
                </a:lnTo>
                <a:lnTo>
                  <a:pt x="8661" y="8118"/>
                </a:lnTo>
                <a:lnTo>
                  <a:pt x="8661" y="28866"/>
                </a:lnTo>
                <a:lnTo>
                  <a:pt x="45238" y="28866"/>
                </a:lnTo>
                <a:lnTo>
                  <a:pt x="39463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0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0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8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928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7" y="39691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0621" y="2508806"/>
            <a:ext cx="69302" cy="649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57459" y="2514218"/>
            <a:ext cx="69302" cy="64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565472" y="2514218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873484" y="2514218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181496" y="2514218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489508" y="2514218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797520" y="2514218"/>
            <a:ext cx="69302" cy="6494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105533" y="2514218"/>
            <a:ext cx="69302" cy="6494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413545" y="2514218"/>
            <a:ext cx="69302" cy="6494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704384" y="1803381"/>
            <a:ext cx="61603" cy="148662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721557" y="2514218"/>
            <a:ext cx="69302" cy="6494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29569" y="2514218"/>
            <a:ext cx="69302" cy="6494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337581" y="2514218"/>
            <a:ext cx="69302" cy="6494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645593" y="2514218"/>
            <a:ext cx="69302" cy="6494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190390" y="2514218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5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5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1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1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2551"/>
                </a:lnTo>
                <a:lnTo>
                  <a:pt x="45238" y="27964"/>
                </a:lnTo>
                <a:close/>
              </a:path>
              <a:path w="52070" h="65405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437762" y="2514218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5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2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5" y="64949"/>
                </a:lnTo>
                <a:close/>
              </a:path>
              <a:path w="62229" h="65405">
                <a:moveTo>
                  <a:pt x="51522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2" y="38789"/>
                </a:lnTo>
                <a:close/>
              </a:path>
              <a:path w="62229" h="65405">
                <a:moveTo>
                  <a:pt x="61602" y="64949"/>
                </a:moveTo>
                <a:lnTo>
                  <a:pt x="51977" y="64949"/>
                </a:lnTo>
                <a:lnTo>
                  <a:pt x="44276" y="46005"/>
                </a:lnTo>
                <a:lnTo>
                  <a:pt x="54303" y="46005"/>
                </a:lnTo>
                <a:lnTo>
                  <a:pt x="61602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30829" y="2626978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721557" y="2632390"/>
            <a:ext cx="69302" cy="6585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029569" y="2632390"/>
            <a:ext cx="69302" cy="6585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337581" y="2632390"/>
            <a:ext cx="69302" cy="6585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645593" y="2632390"/>
            <a:ext cx="69302" cy="6585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183651" y="263239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39687" y="2631488"/>
            <a:ext cx="60960" cy="68580"/>
          </a:xfrm>
          <a:custGeom>
            <a:avLst/>
            <a:gdLst/>
            <a:ahLst/>
            <a:cxnLst/>
            <a:rect l="l" t="t" r="r" b="b"/>
            <a:pathLst>
              <a:path w="60959" h="68580">
                <a:moveTo>
                  <a:pt x="31763" y="68557"/>
                </a:moveTo>
                <a:lnTo>
                  <a:pt x="22139" y="68557"/>
                </a:lnTo>
                <a:lnTo>
                  <a:pt x="15400" y="65851"/>
                </a:lnTo>
                <a:lnTo>
                  <a:pt x="0" y="34278"/>
                </a:lnTo>
                <a:lnTo>
                  <a:pt x="556" y="26512"/>
                </a:lnTo>
                <a:lnTo>
                  <a:pt x="22139" y="0"/>
                </a:lnTo>
                <a:lnTo>
                  <a:pt x="31763" y="0"/>
                </a:lnTo>
                <a:lnTo>
                  <a:pt x="42066" y="1212"/>
                </a:lnTo>
                <a:lnTo>
                  <a:pt x="49932" y="4961"/>
                </a:lnTo>
                <a:lnTo>
                  <a:pt x="51860" y="7216"/>
                </a:lnTo>
                <a:lnTo>
                  <a:pt x="30801" y="7216"/>
                </a:lnTo>
                <a:lnTo>
                  <a:pt x="21657" y="9034"/>
                </a:lnTo>
                <a:lnTo>
                  <a:pt x="14678" y="14320"/>
                </a:lnTo>
                <a:lnTo>
                  <a:pt x="10226" y="22819"/>
                </a:lnTo>
                <a:lnTo>
                  <a:pt x="8662" y="34278"/>
                </a:lnTo>
                <a:lnTo>
                  <a:pt x="10242" y="45357"/>
                </a:lnTo>
                <a:lnTo>
                  <a:pt x="14799" y="53899"/>
                </a:lnTo>
                <a:lnTo>
                  <a:pt x="22063" y="59396"/>
                </a:lnTo>
                <a:lnTo>
                  <a:pt x="31763" y="61341"/>
                </a:lnTo>
                <a:lnTo>
                  <a:pt x="52374" y="61341"/>
                </a:lnTo>
                <a:lnTo>
                  <a:pt x="51977" y="61905"/>
                </a:lnTo>
                <a:lnTo>
                  <a:pt x="43314" y="66880"/>
                </a:lnTo>
                <a:lnTo>
                  <a:pt x="31763" y="68557"/>
                </a:lnTo>
                <a:close/>
              </a:path>
              <a:path w="60959" h="68580">
                <a:moveTo>
                  <a:pt x="58714" y="20747"/>
                </a:moveTo>
                <a:lnTo>
                  <a:pt x="50051" y="20747"/>
                </a:lnTo>
                <a:lnTo>
                  <a:pt x="49089" y="16237"/>
                </a:lnTo>
                <a:lnTo>
                  <a:pt x="47164" y="13531"/>
                </a:lnTo>
                <a:lnTo>
                  <a:pt x="44276" y="10824"/>
                </a:lnTo>
                <a:lnTo>
                  <a:pt x="41389" y="9020"/>
                </a:lnTo>
                <a:lnTo>
                  <a:pt x="36577" y="7216"/>
                </a:lnTo>
                <a:lnTo>
                  <a:pt x="51860" y="7216"/>
                </a:lnTo>
                <a:lnTo>
                  <a:pt x="55451" y="11416"/>
                </a:lnTo>
                <a:lnTo>
                  <a:pt x="58714" y="20747"/>
                </a:lnTo>
                <a:close/>
              </a:path>
              <a:path w="60959" h="68580">
                <a:moveTo>
                  <a:pt x="52374" y="61341"/>
                </a:moveTo>
                <a:lnTo>
                  <a:pt x="39465" y="61341"/>
                </a:lnTo>
                <a:lnTo>
                  <a:pt x="45239" y="57732"/>
                </a:lnTo>
                <a:lnTo>
                  <a:pt x="48126" y="52320"/>
                </a:lnTo>
                <a:lnTo>
                  <a:pt x="50051" y="46908"/>
                </a:lnTo>
                <a:lnTo>
                  <a:pt x="51014" y="42397"/>
                </a:lnTo>
                <a:lnTo>
                  <a:pt x="60639" y="42397"/>
                </a:lnTo>
                <a:lnTo>
                  <a:pt x="57752" y="53715"/>
                </a:lnTo>
                <a:lnTo>
                  <a:pt x="52374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30413" y="2745150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05533" y="2751464"/>
            <a:ext cx="69302" cy="6494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413545" y="2751464"/>
            <a:ext cx="69302" cy="64949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721557" y="2751464"/>
            <a:ext cx="69302" cy="6494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029569" y="2751464"/>
            <a:ext cx="69302" cy="6494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929541" y="275056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190390" y="275056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30829" y="2863322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57459" y="2869637"/>
            <a:ext cx="69302" cy="6494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565472" y="2869637"/>
            <a:ext cx="69302" cy="6494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873484" y="2869637"/>
            <a:ext cx="69302" cy="6494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181496" y="2869637"/>
            <a:ext cx="69302" cy="6494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797520" y="2869637"/>
            <a:ext cx="69302" cy="6494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489508" y="2869637"/>
            <a:ext cx="69302" cy="6494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105533" y="2869637"/>
            <a:ext cx="69302" cy="6494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13545" y="2869637"/>
            <a:ext cx="69302" cy="64949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721557" y="2869637"/>
            <a:ext cx="69302" cy="6494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29569" y="2869637"/>
            <a:ext cx="69302" cy="6494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337581" y="2869637"/>
            <a:ext cx="69302" cy="64949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936280" y="286873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6201" y="7216"/>
                </a:lnTo>
                <a:lnTo>
                  <a:pt x="8662" y="7216"/>
                </a:lnTo>
                <a:lnTo>
                  <a:pt x="8662" y="28866"/>
                </a:lnTo>
                <a:lnTo>
                  <a:pt x="43795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3795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lnTo>
                  <a:pt x="43795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190390" y="286873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6200" y="7216"/>
                </a:lnTo>
                <a:lnTo>
                  <a:pt x="8661" y="7216"/>
                </a:lnTo>
                <a:lnTo>
                  <a:pt x="8661" y="28866"/>
                </a:lnTo>
                <a:lnTo>
                  <a:pt x="43794" y="28866"/>
                </a:lnTo>
                <a:lnTo>
                  <a:pt x="39463" y="31572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3794" y="28866"/>
                </a:moveTo>
                <a:lnTo>
                  <a:pt x="30800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6200" y="7216"/>
                </a:lnTo>
                <a:lnTo>
                  <a:pt x="47163" y="8118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lnTo>
                  <a:pt x="43794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30829" y="2982396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337581" y="2987809"/>
            <a:ext cx="69302" cy="6494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190390" y="2986907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7163" y="8118"/>
                </a:lnTo>
                <a:lnTo>
                  <a:pt x="8661" y="8118"/>
                </a:lnTo>
                <a:lnTo>
                  <a:pt x="8661" y="28866"/>
                </a:lnTo>
                <a:lnTo>
                  <a:pt x="45238" y="28866"/>
                </a:lnTo>
                <a:lnTo>
                  <a:pt x="39463" y="31572"/>
                </a:lnTo>
                <a:lnTo>
                  <a:pt x="48125" y="34278"/>
                </a:lnTo>
                <a:lnTo>
                  <a:pt x="49409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8866"/>
                </a:moveTo>
                <a:lnTo>
                  <a:pt x="30800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47163" y="8118"/>
                </a:lnTo>
                <a:lnTo>
                  <a:pt x="49088" y="12629"/>
                </a:lnTo>
                <a:lnTo>
                  <a:pt x="49088" y="23454"/>
                </a:lnTo>
                <a:lnTo>
                  <a:pt x="45238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928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409" y="36083"/>
                </a:lnTo>
                <a:lnTo>
                  <a:pt x="51977" y="39691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30829" y="3100568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337581" y="3105981"/>
            <a:ext cx="69302" cy="649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645593" y="3105981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183651" y="3105981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444500" y="3105981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5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4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6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5">
                <a:moveTo>
                  <a:pt x="45238" y="27964"/>
                </a:moveTo>
                <a:lnTo>
                  <a:pt x="30801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0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0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4" y="7216"/>
                </a:lnTo>
                <a:lnTo>
                  <a:pt x="49089" y="11727"/>
                </a:lnTo>
                <a:lnTo>
                  <a:pt x="49089" y="22551"/>
                </a:lnTo>
                <a:lnTo>
                  <a:pt x="45238" y="27964"/>
                </a:lnTo>
                <a:close/>
              </a:path>
              <a:path w="52070" h="65405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30829" y="3218740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565472" y="3224153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89508" y="3224153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721557" y="3224153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029569" y="3224153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337581" y="3224153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190390" y="3224153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30621" y="3574159"/>
            <a:ext cx="69302" cy="649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80980" y="357866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30" h="66039">
                <a:moveTo>
                  <a:pt x="9625" y="65851"/>
                </a:moveTo>
                <a:lnTo>
                  <a:pt x="0" y="65851"/>
                </a:lnTo>
                <a:lnTo>
                  <a:pt x="25025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30" h="66039">
                <a:moveTo>
                  <a:pt x="51660" y="39691"/>
                </a:moveTo>
                <a:lnTo>
                  <a:pt x="41389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30" h="66039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437762" y="357866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660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710161" y="3578669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4275" y="4510"/>
                </a:lnTo>
                <a:lnTo>
                  <a:pt x="48125" y="8118"/>
                </a:lnTo>
                <a:lnTo>
                  <a:pt x="9624" y="8118"/>
                </a:lnTo>
                <a:lnTo>
                  <a:pt x="9624" y="28866"/>
                </a:lnTo>
                <a:lnTo>
                  <a:pt x="46200" y="28866"/>
                </a:lnTo>
                <a:lnTo>
                  <a:pt x="39463" y="31572"/>
                </a:lnTo>
                <a:lnTo>
                  <a:pt x="49088" y="34278"/>
                </a:lnTo>
                <a:lnTo>
                  <a:pt x="50372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8866"/>
                </a:moveTo>
                <a:lnTo>
                  <a:pt x="31762" y="28866"/>
                </a:ln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48125" y="8118"/>
                </a:lnTo>
                <a:lnTo>
                  <a:pt x="50051" y="12629"/>
                </a:lnTo>
                <a:lnTo>
                  <a:pt x="50051" y="23454"/>
                </a:lnTo>
                <a:lnTo>
                  <a:pt x="46200" y="28866"/>
                </a:lnTo>
                <a:close/>
              </a:path>
              <a:path w="53340" h="66039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928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1495"/>
                </a:lnTo>
                <a:lnTo>
                  <a:pt x="40425" y="38789"/>
                </a:lnTo>
                <a:lnTo>
                  <a:pt x="38500" y="36985"/>
                </a:lnTo>
                <a:lnTo>
                  <a:pt x="35613" y="36083"/>
                </a:lnTo>
                <a:lnTo>
                  <a:pt x="50372" y="36083"/>
                </a:lnTo>
                <a:lnTo>
                  <a:pt x="52939" y="39691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30621" y="3692331"/>
            <a:ext cx="69302" cy="64949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86755" y="3697744"/>
            <a:ext cx="53340" cy="65405"/>
          </a:xfrm>
          <a:custGeom>
            <a:avLst/>
            <a:gdLst/>
            <a:ahLst/>
            <a:cxnLst/>
            <a:rect l="l" t="t" r="r" b="b"/>
            <a:pathLst>
              <a:path w="53340" h="65404">
                <a:moveTo>
                  <a:pt x="38501" y="64949"/>
                </a:moveTo>
                <a:lnTo>
                  <a:pt x="0" y="64949"/>
                </a:lnTo>
                <a:lnTo>
                  <a:pt x="0" y="0"/>
                </a:lnTo>
                <a:lnTo>
                  <a:pt x="35613" y="0"/>
                </a:lnTo>
                <a:lnTo>
                  <a:pt x="40426" y="902"/>
                </a:lnTo>
                <a:lnTo>
                  <a:pt x="44276" y="4510"/>
                </a:lnTo>
                <a:lnTo>
                  <a:pt x="48126" y="7216"/>
                </a:lnTo>
                <a:lnTo>
                  <a:pt x="9625" y="7216"/>
                </a:lnTo>
                <a:lnTo>
                  <a:pt x="9625" y="27964"/>
                </a:lnTo>
                <a:lnTo>
                  <a:pt x="46201" y="27964"/>
                </a:lnTo>
                <a:lnTo>
                  <a:pt x="39464" y="30670"/>
                </a:lnTo>
                <a:lnTo>
                  <a:pt x="49089" y="34278"/>
                </a:lnTo>
                <a:lnTo>
                  <a:pt x="49859" y="35181"/>
                </a:lnTo>
                <a:lnTo>
                  <a:pt x="9625" y="35181"/>
                </a:lnTo>
                <a:lnTo>
                  <a:pt x="9625" y="57732"/>
                </a:lnTo>
                <a:lnTo>
                  <a:pt x="49731" y="57732"/>
                </a:lnTo>
                <a:lnTo>
                  <a:pt x="47164" y="59537"/>
                </a:lnTo>
                <a:lnTo>
                  <a:pt x="43314" y="64047"/>
                </a:lnTo>
                <a:lnTo>
                  <a:pt x="38501" y="64949"/>
                </a:lnTo>
                <a:close/>
              </a:path>
              <a:path w="53340" h="65404">
                <a:moveTo>
                  <a:pt x="46201" y="27964"/>
                </a:moveTo>
                <a:lnTo>
                  <a:pt x="31763" y="27964"/>
                </a:lnTo>
                <a:lnTo>
                  <a:pt x="34651" y="27062"/>
                </a:lnTo>
                <a:lnTo>
                  <a:pt x="36576" y="25258"/>
                </a:lnTo>
                <a:lnTo>
                  <a:pt x="39464" y="23454"/>
                </a:lnTo>
                <a:lnTo>
                  <a:pt x="40426" y="20747"/>
                </a:lnTo>
                <a:lnTo>
                  <a:pt x="40426" y="13531"/>
                </a:lnTo>
                <a:lnTo>
                  <a:pt x="39464" y="10824"/>
                </a:lnTo>
                <a:lnTo>
                  <a:pt x="36576" y="9020"/>
                </a:lnTo>
                <a:lnTo>
                  <a:pt x="34651" y="7216"/>
                </a:lnTo>
                <a:lnTo>
                  <a:pt x="48126" y="7216"/>
                </a:lnTo>
                <a:lnTo>
                  <a:pt x="50051" y="11727"/>
                </a:lnTo>
                <a:lnTo>
                  <a:pt x="50051" y="22551"/>
                </a:lnTo>
                <a:lnTo>
                  <a:pt x="46201" y="27964"/>
                </a:lnTo>
                <a:close/>
              </a:path>
              <a:path w="53340" h="65404">
                <a:moveTo>
                  <a:pt x="49731" y="57732"/>
                </a:moveTo>
                <a:lnTo>
                  <a:pt x="35613" y="57732"/>
                </a:lnTo>
                <a:lnTo>
                  <a:pt x="38501" y="56830"/>
                </a:lnTo>
                <a:lnTo>
                  <a:pt x="40426" y="55026"/>
                </a:lnTo>
                <a:lnTo>
                  <a:pt x="42351" y="52320"/>
                </a:lnTo>
                <a:lnTo>
                  <a:pt x="43314" y="49614"/>
                </a:lnTo>
                <a:lnTo>
                  <a:pt x="43314" y="43299"/>
                </a:lnTo>
                <a:lnTo>
                  <a:pt x="42351" y="40593"/>
                </a:lnTo>
                <a:lnTo>
                  <a:pt x="40426" y="38789"/>
                </a:lnTo>
                <a:lnTo>
                  <a:pt x="38501" y="36083"/>
                </a:lnTo>
                <a:lnTo>
                  <a:pt x="35613" y="35181"/>
                </a:lnTo>
                <a:lnTo>
                  <a:pt x="49859" y="35181"/>
                </a:lnTo>
                <a:lnTo>
                  <a:pt x="52939" y="38789"/>
                </a:lnTo>
                <a:lnTo>
                  <a:pt x="52939" y="51418"/>
                </a:lnTo>
                <a:lnTo>
                  <a:pt x="51014" y="56830"/>
                </a:lnTo>
                <a:lnTo>
                  <a:pt x="49731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84075" y="3459595"/>
            <a:ext cx="1540060" cy="660320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190390" y="3697744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4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4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1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1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2551"/>
                </a:lnTo>
                <a:lnTo>
                  <a:pt x="45238" y="27964"/>
                </a:lnTo>
                <a:close/>
              </a:path>
              <a:path w="52070" h="65404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437762" y="3697744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4">
                <a:moveTo>
                  <a:pt x="9625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2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5" y="64949"/>
                </a:lnTo>
                <a:close/>
              </a:path>
              <a:path w="62229" h="65404">
                <a:moveTo>
                  <a:pt x="51522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2" y="38789"/>
                </a:lnTo>
                <a:close/>
              </a:path>
              <a:path w="62229" h="65404">
                <a:moveTo>
                  <a:pt x="61602" y="64949"/>
                </a:moveTo>
                <a:lnTo>
                  <a:pt x="51977" y="64949"/>
                </a:lnTo>
                <a:lnTo>
                  <a:pt x="44276" y="46005"/>
                </a:lnTo>
                <a:lnTo>
                  <a:pt x="54303" y="46005"/>
                </a:lnTo>
                <a:lnTo>
                  <a:pt x="61602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30621" y="3810503"/>
            <a:ext cx="69302" cy="6494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83867" y="3815014"/>
            <a:ext cx="60960" cy="68580"/>
          </a:xfrm>
          <a:custGeom>
            <a:avLst/>
            <a:gdLst/>
            <a:ahLst/>
            <a:cxnLst/>
            <a:rect l="l" t="t" r="r" b="b"/>
            <a:pathLst>
              <a:path w="60959" h="68579">
                <a:moveTo>
                  <a:pt x="31763" y="68557"/>
                </a:moveTo>
                <a:lnTo>
                  <a:pt x="23100" y="68557"/>
                </a:lnTo>
                <a:lnTo>
                  <a:pt x="15400" y="65851"/>
                </a:lnTo>
                <a:lnTo>
                  <a:pt x="0" y="34278"/>
                </a:lnTo>
                <a:lnTo>
                  <a:pt x="691" y="26512"/>
                </a:lnTo>
                <a:lnTo>
                  <a:pt x="23100" y="0"/>
                </a:lnTo>
                <a:lnTo>
                  <a:pt x="32726" y="0"/>
                </a:lnTo>
                <a:lnTo>
                  <a:pt x="43028" y="1212"/>
                </a:lnTo>
                <a:lnTo>
                  <a:pt x="50894" y="4961"/>
                </a:lnTo>
                <a:lnTo>
                  <a:pt x="52822" y="7216"/>
                </a:lnTo>
                <a:lnTo>
                  <a:pt x="30801" y="7216"/>
                </a:lnTo>
                <a:lnTo>
                  <a:pt x="21807" y="9034"/>
                </a:lnTo>
                <a:lnTo>
                  <a:pt x="15159" y="14320"/>
                </a:lnTo>
                <a:lnTo>
                  <a:pt x="11039" y="22819"/>
                </a:lnTo>
                <a:lnTo>
                  <a:pt x="9625" y="34278"/>
                </a:lnTo>
                <a:lnTo>
                  <a:pt x="11189" y="45357"/>
                </a:lnTo>
                <a:lnTo>
                  <a:pt x="15641" y="53899"/>
                </a:lnTo>
                <a:lnTo>
                  <a:pt x="22619" y="59396"/>
                </a:lnTo>
                <a:lnTo>
                  <a:pt x="31763" y="61341"/>
                </a:lnTo>
                <a:lnTo>
                  <a:pt x="52374" y="61341"/>
                </a:lnTo>
                <a:lnTo>
                  <a:pt x="51977" y="61905"/>
                </a:lnTo>
                <a:lnTo>
                  <a:pt x="43314" y="66880"/>
                </a:lnTo>
                <a:lnTo>
                  <a:pt x="31763" y="68557"/>
                </a:lnTo>
                <a:close/>
              </a:path>
              <a:path w="60959" h="68579">
                <a:moveTo>
                  <a:pt x="59677" y="20747"/>
                </a:moveTo>
                <a:lnTo>
                  <a:pt x="50051" y="20747"/>
                </a:lnTo>
                <a:lnTo>
                  <a:pt x="49089" y="16237"/>
                </a:lnTo>
                <a:lnTo>
                  <a:pt x="48126" y="13531"/>
                </a:lnTo>
                <a:lnTo>
                  <a:pt x="45239" y="10824"/>
                </a:lnTo>
                <a:lnTo>
                  <a:pt x="42351" y="9020"/>
                </a:lnTo>
                <a:lnTo>
                  <a:pt x="36576" y="7216"/>
                </a:lnTo>
                <a:lnTo>
                  <a:pt x="52822" y="7216"/>
                </a:lnTo>
                <a:lnTo>
                  <a:pt x="56413" y="11416"/>
                </a:lnTo>
                <a:lnTo>
                  <a:pt x="59677" y="20747"/>
                </a:lnTo>
                <a:close/>
              </a:path>
              <a:path w="60959" h="68579">
                <a:moveTo>
                  <a:pt x="52374" y="61341"/>
                </a:moveTo>
                <a:lnTo>
                  <a:pt x="39464" y="61341"/>
                </a:lnTo>
                <a:lnTo>
                  <a:pt x="45239" y="57732"/>
                </a:lnTo>
                <a:lnTo>
                  <a:pt x="48126" y="52320"/>
                </a:lnTo>
                <a:lnTo>
                  <a:pt x="50051" y="49614"/>
                </a:lnTo>
                <a:lnTo>
                  <a:pt x="51014" y="46908"/>
                </a:lnTo>
                <a:lnTo>
                  <a:pt x="51977" y="42397"/>
                </a:lnTo>
                <a:lnTo>
                  <a:pt x="60639" y="42397"/>
                </a:lnTo>
                <a:lnTo>
                  <a:pt x="57752" y="53715"/>
                </a:lnTo>
                <a:lnTo>
                  <a:pt x="52374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190390" y="3815915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437762" y="3815915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710161" y="3815915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902"/>
                </a:lnTo>
                <a:lnTo>
                  <a:pt x="44275" y="4510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49858" y="35181"/>
                </a:lnTo>
                <a:lnTo>
                  <a:pt x="9624" y="35181"/>
                </a:lnTo>
                <a:lnTo>
                  <a:pt x="9624" y="57732"/>
                </a:lnTo>
                <a:lnTo>
                  <a:pt x="50051" y="57732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7964"/>
                </a:moveTo>
                <a:lnTo>
                  <a:pt x="31762" y="27964"/>
                </a:lnTo>
                <a:lnTo>
                  <a:pt x="34651" y="27062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0747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39">
                <a:moveTo>
                  <a:pt x="50051" y="57732"/>
                </a:moveTo>
                <a:lnTo>
                  <a:pt x="35613" y="57732"/>
                </a:lnTo>
                <a:lnTo>
                  <a:pt x="38500" y="56830"/>
                </a:lnTo>
                <a:lnTo>
                  <a:pt x="42350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2350" y="40593"/>
                </a:lnTo>
                <a:lnTo>
                  <a:pt x="40425" y="38789"/>
                </a:lnTo>
                <a:lnTo>
                  <a:pt x="38500" y="36083"/>
                </a:lnTo>
                <a:lnTo>
                  <a:pt x="35613" y="35181"/>
                </a:lnTo>
                <a:lnTo>
                  <a:pt x="49858" y="35181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50051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30413" y="3928675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30621" y="3928675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0829" y="3928675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87718" y="3934088"/>
            <a:ext cx="55880" cy="66040"/>
          </a:xfrm>
          <a:custGeom>
            <a:avLst/>
            <a:gdLst/>
            <a:ahLst/>
            <a:cxnLst/>
            <a:rect l="l" t="t" r="r" b="b"/>
            <a:pathLst>
              <a:path w="55880" h="66039">
                <a:moveTo>
                  <a:pt x="26951" y="65851"/>
                </a:moveTo>
                <a:lnTo>
                  <a:pt x="0" y="65851"/>
                </a:lnTo>
                <a:lnTo>
                  <a:pt x="0" y="0"/>
                </a:lnTo>
                <a:lnTo>
                  <a:pt x="26951" y="0"/>
                </a:lnTo>
                <a:lnTo>
                  <a:pt x="39178" y="2283"/>
                </a:lnTo>
                <a:lnTo>
                  <a:pt x="46048" y="7216"/>
                </a:lnTo>
                <a:lnTo>
                  <a:pt x="9625" y="7216"/>
                </a:lnTo>
                <a:lnTo>
                  <a:pt x="9625" y="58635"/>
                </a:lnTo>
                <a:lnTo>
                  <a:pt x="45926" y="58635"/>
                </a:lnTo>
                <a:lnTo>
                  <a:pt x="39178" y="63554"/>
                </a:lnTo>
                <a:lnTo>
                  <a:pt x="26951" y="65851"/>
                </a:lnTo>
                <a:close/>
              </a:path>
              <a:path w="55880" h="66039">
                <a:moveTo>
                  <a:pt x="45926" y="58635"/>
                </a:moveTo>
                <a:lnTo>
                  <a:pt x="25988" y="58635"/>
                </a:lnTo>
                <a:lnTo>
                  <a:pt x="35001" y="56943"/>
                </a:lnTo>
                <a:lnTo>
                  <a:pt x="41629" y="51982"/>
                </a:lnTo>
                <a:lnTo>
                  <a:pt x="45750" y="43793"/>
                </a:lnTo>
                <a:lnTo>
                  <a:pt x="47164" y="32474"/>
                </a:lnTo>
                <a:lnTo>
                  <a:pt x="45750" y="21678"/>
                </a:lnTo>
                <a:lnTo>
                  <a:pt x="41629" y="13756"/>
                </a:lnTo>
                <a:lnTo>
                  <a:pt x="34982" y="8879"/>
                </a:lnTo>
                <a:lnTo>
                  <a:pt x="25988" y="7216"/>
                </a:lnTo>
                <a:lnTo>
                  <a:pt x="46048" y="7216"/>
                </a:lnTo>
                <a:lnTo>
                  <a:pt x="48247" y="8795"/>
                </a:lnTo>
                <a:lnTo>
                  <a:pt x="53887" y="19028"/>
                </a:lnTo>
                <a:lnTo>
                  <a:pt x="55827" y="32474"/>
                </a:lnTo>
                <a:lnTo>
                  <a:pt x="53887" y="46442"/>
                </a:lnTo>
                <a:lnTo>
                  <a:pt x="48227" y="56957"/>
                </a:lnTo>
                <a:lnTo>
                  <a:pt x="459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190390" y="3934088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437762" y="3934088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710161" y="3934088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50628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7964"/>
                </a:move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39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026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0593"/>
                </a:lnTo>
                <a:lnTo>
                  <a:pt x="38500" y="36985"/>
                </a:lnTo>
                <a:lnTo>
                  <a:pt x="35613" y="36083"/>
                </a:lnTo>
                <a:lnTo>
                  <a:pt x="50628" y="36083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30413" y="4046847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30621" y="4046847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0829" y="4046847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87718" y="4052260"/>
            <a:ext cx="51435" cy="66040"/>
          </a:xfrm>
          <a:custGeom>
            <a:avLst/>
            <a:gdLst/>
            <a:ahLst/>
            <a:cxnLst/>
            <a:rect l="l" t="t" r="r" b="b"/>
            <a:pathLst>
              <a:path w="51434" h="66039">
                <a:moveTo>
                  <a:pt x="51014" y="65851"/>
                </a:moveTo>
                <a:lnTo>
                  <a:pt x="0" y="65851"/>
                </a:lnTo>
                <a:lnTo>
                  <a:pt x="0" y="0"/>
                </a:lnTo>
                <a:lnTo>
                  <a:pt x="49089" y="0"/>
                </a:lnTo>
                <a:lnTo>
                  <a:pt x="49089" y="7216"/>
                </a:lnTo>
                <a:lnTo>
                  <a:pt x="9625" y="7216"/>
                </a:lnTo>
                <a:lnTo>
                  <a:pt x="9625" y="28866"/>
                </a:lnTo>
                <a:lnTo>
                  <a:pt x="47164" y="28866"/>
                </a:lnTo>
                <a:lnTo>
                  <a:pt x="47164" y="36083"/>
                </a:lnTo>
                <a:lnTo>
                  <a:pt x="9625" y="36083"/>
                </a:lnTo>
                <a:lnTo>
                  <a:pt x="9625" y="58635"/>
                </a:lnTo>
                <a:lnTo>
                  <a:pt x="51014" y="58635"/>
                </a:lnTo>
                <a:lnTo>
                  <a:pt x="51014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929541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183651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437762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704385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698148" y="4285898"/>
            <a:ext cx="1382204" cy="85697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247834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295961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555846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604936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60" y="25103"/>
                </a:lnTo>
                <a:lnTo>
                  <a:pt x="15400" y="0"/>
                </a:lnTo>
                <a:lnTo>
                  <a:pt x="27913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863858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912948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60" y="25103"/>
                </a:lnTo>
                <a:lnTo>
                  <a:pt x="15400" y="0"/>
                </a:lnTo>
                <a:lnTo>
                  <a:pt x="27913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172833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20960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480845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528972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788857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836984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096870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144997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404882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453009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712894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8288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761021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019944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068070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327956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376083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635968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684095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91568" y="385316"/>
            <a:ext cx="2446771" cy="102836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481654" y="428616"/>
            <a:ext cx="32384" cy="14604"/>
          </a:xfrm>
          <a:custGeom>
            <a:avLst/>
            <a:gdLst/>
            <a:ahLst/>
            <a:cxnLst/>
            <a:rect l="l" t="t" r="r" b="b"/>
            <a:pathLst>
              <a:path w="32385" h="14604">
                <a:moveTo>
                  <a:pt x="31763" y="0"/>
                </a:moveTo>
                <a:lnTo>
                  <a:pt x="0" y="0"/>
                </a:lnTo>
                <a:lnTo>
                  <a:pt x="0" y="14433"/>
                </a:lnTo>
                <a:lnTo>
                  <a:pt x="31763" y="14433"/>
                </a:lnTo>
                <a:lnTo>
                  <a:pt x="31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552881" y="387120"/>
            <a:ext cx="225233" cy="80284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819505" y="385316"/>
            <a:ext cx="187694" cy="82089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24638" y="610835"/>
            <a:ext cx="482231" cy="85697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773457" y="610835"/>
            <a:ext cx="423516" cy="68557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994994" y="610835"/>
            <a:ext cx="295499" cy="68557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321294" y="612639"/>
            <a:ext cx="26034" cy="66040"/>
          </a:xfrm>
          <a:custGeom>
            <a:avLst/>
            <a:gdLst/>
            <a:ahLst/>
            <a:cxnLst/>
            <a:rect l="l" t="t" r="r" b="b"/>
            <a:pathLst>
              <a:path w="26034" h="66040">
                <a:moveTo>
                  <a:pt x="6738" y="65851"/>
                </a:moveTo>
                <a:lnTo>
                  <a:pt x="0" y="65851"/>
                </a:lnTo>
                <a:lnTo>
                  <a:pt x="19251" y="0"/>
                </a:lnTo>
                <a:lnTo>
                  <a:pt x="25988" y="0"/>
                </a:lnTo>
                <a:lnTo>
                  <a:pt x="6738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383860" y="611737"/>
            <a:ext cx="332075" cy="85697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14050" y="4457293"/>
            <a:ext cx="109729" cy="870504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14258" y="4478040"/>
            <a:ext cx="109729" cy="978753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16183" y="4458194"/>
            <a:ext cx="83185" cy="9525"/>
          </a:xfrm>
          <a:custGeom>
            <a:avLst/>
            <a:gdLst/>
            <a:ahLst/>
            <a:cxnLst/>
            <a:rect l="l" t="t" r="r" b="b"/>
            <a:pathLst>
              <a:path w="83184" h="9525">
                <a:moveTo>
                  <a:pt x="0" y="0"/>
                </a:moveTo>
                <a:lnTo>
                  <a:pt x="0" y="9020"/>
                </a:lnTo>
                <a:lnTo>
                  <a:pt x="82778" y="9020"/>
                </a:lnTo>
                <a:lnTo>
                  <a:pt x="827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16391" y="4946218"/>
            <a:ext cx="107804" cy="323845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16391" y="4458194"/>
            <a:ext cx="107804" cy="442919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243022" y="4457293"/>
            <a:ext cx="85665" cy="325649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551034" y="4457293"/>
            <a:ext cx="85665" cy="329258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859046" y="4454586"/>
            <a:ext cx="85665" cy="33106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013206" y="4457293"/>
            <a:ext cx="87590" cy="316629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323143" y="4455488"/>
            <a:ext cx="85665" cy="337376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631155" y="4457293"/>
            <a:ext cx="85665" cy="335572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911253" y="4457293"/>
            <a:ext cx="85666" cy="323845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165364" y="4461803"/>
            <a:ext cx="107804" cy="331062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419474" y="4457293"/>
            <a:ext cx="85665" cy="258896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67058" y="4457293"/>
            <a:ext cx="107804" cy="318433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475070" y="4452782"/>
            <a:ext cx="107804" cy="350005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783082" y="4457293"/>
            <a:ext cx="85665" cy="325649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091094" y="4457293"/>
            <a:ext cx="85665" cy="289566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399107" y="4457293"/>
            <a:ext cx="107804" cy="342789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705194" y="4457293"/>
            <a:ext cx="109729" cy="340083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686097" y="4455488"/>
            <a:ext cx="85665" cy="239050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981942" y="6084643"/>
            <a:ext cx="3873253" cy="196652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84072" y="6142376"/>
            <a:ext cx="10795" cy="22860"/>
          </a:xfrm>
          <a:custGeom>
            <a:avLst/>
            <a:gdLst/>
            <a:ahLst/>
            <a:cxnLst/>
            <a:rect l="l" t="t" r="r" b="b"/>
            <a:pathLst>
              <a:path w="10795" h="22860">
                <a:moveTo>
                  <a:pt x="6737" y="22551"/>
                </a:moveTo>
                <a:lnTo>
                  <a:pt x="0" y="22551"/>
                </a:lnTo>
                <a:lnTo>
                  <a:pt x="0" y="18943"/>
                </a:lnTo>
                <a:lnTo>
                  <a:pt x="4812" y="18943"/>
                </a:lnTo>
                <a:lnTo>
                  <a:pt x="5775" y="17139"/>
                </a:lnTo>
                <a:lnTo>
                  <a:pt x="5775" y="9020"/>
                </a:lnTo>
                <a:lnTo>
                  <a:pt x="0" y="9020"/>
                </a:lnTo>
                <a:lnTo>
                  <a:pt x="0" y="0"/>
                </a:lnTo>
                <a:lnTo>
                  <a:pt x="10587" y="0"/>
                </a:lnTo>
                <a:lnTo>
                  <a:pt x="10587" y="18943"/>
                </a:lnTo>
                <a:lnTo>
                  <a:pt x="6737" y="22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940861" y="6088252"/>
            <a:ext cx="24130" cy="63500"/>
          </a:xfrm>
          <a:custGeom>
            <a:avLst/>
            <a:gdLst/>
            <a:ahLst/>
            <a:cxnLst/>
            <a:rect l="l" t="t" r="r" b="b"/>
            <a:pathLst>
              <a:path w="24129" h="63500">
                <a:moveTo>
                  <a:pt x="24063" y="63145"/>
                </a:moveTo>
                <a:lnTo>
                  <a:pt x="15400" y="63145"/>
                </a:lnTo>
                <a:lnTo>
                  <a:pt x="15400" y="18041"/>
                </a:lnTo>
                <a:lnTo>
                  <a:pt x="0" y="18041"/>
                </a:lnTo>
                <a:lnTo>
                  <a:pt x="0" y="12629"/>
                </a:lnTo>
                <a:lnTo>
                  <a:pt x="13475" y="10824"/>
                </a:lnTo>
                <a:lnTo>
                  <a:pt x="15400" y="9020"/>
                </a:lnTo>
                <a:lnTo>
                  <a:pt x="18288" y="0"/>
                </a:lnTo>
                <a:lnTo>
                  <a:pt x="24063" y="0"/>
                </a:lnTo>
                <a:lnTo>
                  <a:pt x="24063" y="63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988988" y="6088252"/>
            <a:ext cx="176144" cy="65851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161937" y="594598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69773" y="82958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970392" y="82958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142918" y="82958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69773" y="94776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970392" y="94776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142918" y="94776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69773" y="106638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970392" y="106638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142918" y="106638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69773" y="118455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970392" y="118455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142918" y="118455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69773" y="130272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970392" y="130272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142918" y="130272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69773" y="142135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970392" y="142135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142918" y="142135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69773" y="153952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970392" y="153952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142918" y="153952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69773" y="165814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970392" y="1658147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142918" y="1658147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69773" y="177631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70392" y="177631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142918" y="177631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69773" y="189449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970392" y="189449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142918" y="189449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9773" y="201311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970392" y="201311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142918" y="201311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69773" y="213128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970392" y="213128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142918" y="213128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69773" y="2249910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970392" y="2249910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142918" y="2249910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69773" y="236808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970392" y="236808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142918" y="236808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69773" y="248625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970392" y="248625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142918" y="248625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69773" y="260487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970392" y="2604877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142918" y="2604877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69773" y="272304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970392" y="272304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142918" y="272304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69773" y="284167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70392" y="284167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142918" y="284167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69773" y="295984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970392" y="295984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142918" y="295984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69773" y="307801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970392" y="307801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142918" y="307801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69773" y="3196640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970392" y="3196640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142918" y="3196640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69773" y="331481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970392" y="331481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142918" y="331481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69773" y="3433435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161937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970392" y="3432533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442267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50279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058291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366303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674316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982328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290340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598352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906364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214376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522388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142918" y="3432533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69773" y="355160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161937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970392" y="3550705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442267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750279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5058291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5366303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5674316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5982328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290340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598352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6906364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214376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522388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142918" y="3550705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084511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338621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592732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69773" y="366977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970392" y="366977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142918" y="366977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69773" y="378840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970392" y="378840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142918" y="378840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69773" y="390657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70392" y="390657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142918" y="390657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69773" y="4025198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970392" y="4025198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142918" y="4025198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69773" y="414336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970392" y="414336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142918" y="414336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61318" y="719084"/>
            <a:ext cx="0" cy="3538220"/>
          </a:xfrm>
          <a:custGeom>
            <a:avLst/>
            <a:gdLst/>
            <a:ahLst/>
            <a:cxnLst/>
            <a:rect l="l" t="t" r="r" b="b"/>
            <a:pathLst>
              <a:path h="3538220">
                <a:moveTo>
                  <a:pt x="0" y="0"/>
                </a:moveTo>
                <a:lnTo>
                  <a:pt x="0" y="35379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61526" y="719084"/>
            <a:ext cx="0" cy="3538220"/>
          </a:xfrm>
          <a:custGeom>
            <a:avLst/>
            <a:gdLst/>
            <a:ahLst/>
            <a:cxnLst/>
            <a:rect l="l" t="t" r="r" b="b"/>
            <a:pathLst>
              <a:path h="3538220">
                <a:moveTo>
                  <a:pt x="0" y="0"/>
                </a:moveTo>
                <a:lnTo>
                  <a:pt x="0" y="35379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69773" y="426109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161937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970392" y="426109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442267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750279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05829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366303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674316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982328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290340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598352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906364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214376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522388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142918" y="426109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08451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833862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592732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6131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6152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442267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750279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05829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366303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67431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98232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290340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598352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906364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21437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52238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08451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833862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592732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360629" y="100263"/>
            <a:ext cx="0" cy="6445885"/>
          </a:xfrm>
          <a:custGeom>
            <a:avLst/>
            <a:gdLst/>
            <a:ahLst/>
            <a:cxnLst/>
            <a:rect l="l" t="t" r="r" b="b"/>
            <a:pathLst>
              <a:path h="6445884">
                <a:moveTo>
                  <a:pt x="0" y="0"/>
                </a:moveTo>
                <a:lnTo>
                  <a:pt x="0" y="644534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961253" y="117403"/>
            <a:ext cx="0" cy="6428740"/>
          </a:xfrm>
          <a:custGeom>
            <a:avLst/>
            <a:gdLst/>
            <a:ahLst/>
            <a:cxnLst/>
            <a:rect l="l" t="t" r="r" b="b"/>
            <a:pathLst>
              <a:path h="6428740">
                <a:moveTo>
                  <a:pt x="0" y="0"/>
                </a:moveTo>
                <a:lnTo>
                  <a:pt x="0" y="6428202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869461" y="117403"/>
            <a:ext cx="0" cy="6428740"/>
          </a:xfrm>
          <a:custGeom>
            <a:avLst/>
            <a:gdLst/>
            <a:ahLst/>
            <a:cxnLst/>
            <a:rect l="l" t="t" r="r" b="b"/>
            <a:pathLst>
              <a:path h="6428740">
                <a:moveTo>
                  <a:pt x="0" y="0"/>
                </a:moveTo>
                <a:lnTo>
                  <a:pt x="0" y="6428202"/>
                </a:lnTo>
              </a:path>
            </a:pathLst>
          </a:custGeom>
          <a:ln w="18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161937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133773" y="594601"/>
            <a:ext cx="0" cy="5472430"/>
          </a:xfrm>
          <a:custGeom>
            <a:avLst/>
            <a:gdLst/>
            <a:ahLst/>
            <a:cxnLst/>
            <a:rect l="l" t="t" r="r" b="b"/>
            <a:pathLst>
              <a:path h="5472430">
                <a:moveTo>
                  <a:pt x="0" y="0"/>
                </a:moveTo>
                <a:lnTo>
                  <a:pt x="0" y="547200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7829919" y="594598"/>
            <a:ext cx="0" cy="4555490"/>
          </a:xfrm>
          <a:custGeom>
            <a:avLst/>
            <a:gdLst/>
            <a:ahLst/>
            <a:cxnLst/>
            <a:rect l="l" t="t" r="r" b="b"/>
            <a:pathLst>
              <a:path h="4555490">
                <a:moveTo>
                  <a:pt x="0" y="0"/>
                </a:moveTo>
                <a:lnTo>
                  <a:pt x="0" y="455548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61318" y="4394151"/>
            <a:ext cx="0" cy="2134870"/>
          </a:xfrm>
          <a:custGeom>
            <a:avLst/>
            <a:gdLst/>
            <a:ahLst/>
            <a:cxnLst/>
            <a:rect l="l" t="t" r="r" b="b"/>
            <a:pathLst>
              <a:path h="2134870">
                <a:moveTo>
                  <a:pt x="0" y="0"/>
                </a:moveTo>
                <a:lnTo>
                  <a:pt x="0" y="21343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61526" y="4394151"/>
            <a:ext cx="0" cy="2134870"/>
          </a:xfrm>
          <a:custGeom>
            <a:avLst/>
            <a:gdLst/>
            <a:ahLst/>
            <a:cxnLst/>
            <a:rect l="l" t="t" r="r" b="b"/>
            <a:pathLst>
              <a:path h="2134870">
                <a:moveTo>
                  <a:pt x="0" y="0"/>
                </a:moveTo>
                <a:lnTo>
                  <a:pt x="0" y="21343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442267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750279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05829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366303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674316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982328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290340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598352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6906364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214376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522388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808451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33862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592732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369773" y="108829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369773" y="586028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369773" y="710515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839064" y="82958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839064" y="94776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839064" y="106638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839064" y="118455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839064" y="130272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839064" y="142135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839064" y="153952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839064" y="1658147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839064" y="177631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839064" y="189449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839064" y="201311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839064" y="213128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839064" y="2249910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839064" y="236808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839064" y="248625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839064" y="2604877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839064" y="272304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839064" y="284167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839064" y="295984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839064" y="307801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839064" y="3196640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839064" y="331481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839064" y="3433435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839064" y="3550705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7839064" y="366977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7839064" y="378840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7839064" y="390657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7839064" y="4025198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7839064" y="414336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7839064" y="426109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369773" y="4385126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8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142918" y="5141518"/>
            <a:ext cx="4735830" cy="0"/>
          </a:xfrm>
          <a:custGeom>
            <a:avLst/>
            <a:gdLst/>
            <a:ahLst/>
            <a:cxnLst/>
            <a:rect l="l" t="t" r="r" b="b"/>
            <a:pathLst>
              <a:path w="4735830">
                <a:moveTo>
                  <a:pt x="0" y="0"/>
                </a:moveTo>
                <a:lnTo>
                  <a:pt x="4735687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970392" y="6058032"/>
            <a:ext cx="7908290" cy="0"/>
          </a:xfrm>
          <a:custGeom>
            <a:avLst/>
            <a:gdLst/>
            <a:ahLst/>
            <a:cxnLst/>
            <a:rect l="l" t="t" r="r" b="b"/>
            <a:pathLst>
              <a:path w="7908290">
                <a:moveTo>
                  <a:pt x="0" y="0"/>
                </a:moveTo>
                <a:lnTo>
                  <a:pt x="7908212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970392" y="6177106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970392" y="6295278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970392" y="6413901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69773" y="6537035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954996" y="4377910"/>
            <a:ext cx="3177540" cy="1680210"/>
          </a:xfrm>
          <a:custGeom>
            <a:avLst/>
            <a:gdLst/>
            <a:ahLst/>
            <a:cxnLst/>
            <a:rect l="l" t="t" r="r" b="b"/>
            <a:pathLst>
              <a:path w="3177540" h="1680210">
                <a:moveTo>
                  <a:pt x="3172525" y="1679667"/>
                </a:moveTo>
                <a:lnTo>
                  <a:pt x="0" y="7216"/>
                </a:lnTo>
                <a:lnTo>
                  <a:pt x="4812" y="0"/>
                </a:lnTo>
                <a:lnTo>
                  <a:pt x="3177338" y="1672451"/>
                </a:lnTo>
                <a:lnTo>
                  <a:pt x="3172525" y="1679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2388211" y="5137459"/>
            <a:ext cx="1740535" cy="0"/>
          </a:xfrm>
          <a:custGeom>
            <a:avLst/>
            <a:gdLst/>
            <a:ahLst/>
            <a:cxnLst/>
            <a:rect l="l" t="t" r="r" b="b"/>
            <a:pathLst>
              <a:path w="1740535">
                <a:moveTo>
                  <a:pt x="0" y="0"/>
                </a:moveTo>
                <a:lnTo>
                  <a:pt x="1740268" y="0"/>
                </a:lnTo>
              </a:path>
            </a:pathLst>
          </a:custGeom>
          <a:ln w="7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954996" y="4379717"/>
            <a:ext cx="2615565" cy="1677035"/>
          </a:xfrm>
          <a:custGeom>
            <a:avLst/>
            <a:gdLst/>
            <a:ahLst/>
            <a:cxnLst/>
            <a:rect l="l" t="t" r="r" b="b"/>
            <a:pathLst>
              <a:path w="2615565" h="1677035">
                <a:moveTo>
                  <a:pt x="4812" y="1676961"/>
                </a:moveTo>
                <a:lnTo>
                  <a:pt x="0" y="1672451"/>
                </a:lnTo>
                <a:lnTo>
                  <a:pt x="2610403" y="0"/>
                </a:lnTo>
                <a:lnTo>
                  <a:pt x="2615215" y="3608"/>
                </a:lnTo>
                <a:lnTo>
                  <a:pt x="4812" y="1676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977207" y="4479844"/>
            <a:ext cx="299349" cy="101934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312170" y="4479844"/>
            <a:ext cx="322450" cy="81186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913679" y="5841079"/>
            <a:ext cx="1150233" cy="103738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005043" y="5133850"/>
            <a:ext cx="68580" cy="82550"/>
          </a:xfrm>
          <a:custGeom>
            <a:avLst/>
            <a:gdLst/>
            <a:ahLst/>
            <a:cxnLst/>
            <a:rect l="l" t="t" r="r" b="b"/>
            <a:pathLst>
              <a:path w="68580" h="82550">
                <a:moveTo>
                  <a:pt x="64523" y="69459"/>
                </a:moveTo>
                <a:lnTo>
                  <a:pt x="45239" y="69459"/>
                </a:lnTo>
                <a:lnTo>
                  <a:pt x="51977" y="65851"/>
                </a:lnTo>
                <a:lnTo>
                  <a:pt x="51977" y="52320"/>
                </a:lnTo>
                <a:lnTo>
                  <a:pt x="48126" y="49614"/>
                </a:lnTo>
                <a:lnTo>
                  <a:pt x="36576" y="47810"/>
                </a:lnTo>
                <a:lnTo>
                  <a:pt x="25025" y="45103"/>
                </a:lnTo>
                <a:lnTo>
                  <a:pt x="13956" y="42369"/>
                </a:lnTo>
                <a:lnTo>
                  <a:pt x="6497" y="38112"/>
                </a:lnTo>
                <a:lnTo>
                  <a:pt x="2286" y="32164"/>
                </a:lnTo>
                <a:lnTo>
                  <a:pt x="962" y="24356"/>
                </a:lnTo>
                <a:lnTo>
                  <a:pt x="3083" y="14080"/>
                </a:lnTo>
                <a:lnTo>
                  <a:pt x="9264" y="6427"/>
                </a:lnTo>
                <a:lnTo>
                  <a:pt x="19235" y="1649"/>
                </a:lnTo>
                <a:lnTo>
                  <a:pt x="32726" y="0"/>
                </a:lnTo>
                <a:lnTo>
                  <a:pt x="41404" y="648"/>
                </a:lnTo>
                <a:lnTo>
                  <a:pt x="48728" y="2480"/>
                </a:lnTo>
                <a:lnTo>
                  <a:pt x="54789" y="5327"/>
                </a:lnTo>
                <a:lnTo>
                  <a:pt x="59677" y="9020"/>
                </a:lnTo>
                <a:lnTo>
                  <a:pt x="63527" y="13531"/>
                </a:lnTo>
                <a:lnTo>
                  <a:pt x="23100" y="13531"/>
                </a:lnTo>
                <a:lnTo>
                  <a:pt x="17325" y="17139"/>
                </a:lnTo>
                <a:lnTo>
                  <a:pt x="17325" y="28866"/>
                </a:lnTo>
                <a:lnTo>
                  <a:pt x="21175" y="30670"/>
                </a:lnTo>
                <a:lnTo>
                  <a:pt x="33688" y="33376"/>
                </a:lnTo>
                <a:lnTo>
                  <a:pt x="46201" y="35181"/>
                </a:lnTo>
                <a:lnTo>
                  <a:pt x="56158" y="37929"/>
                </a:lnTo>
                <a:lnTo>
                  <a:pt x="63046" y="42284"/>
                </a:lnTo>
                <a:lnTo>
                  <a:pt x="67046" y="48500"/>
                </a:lnTo>
                <a:lnTo>
                  <a:pt x="68340" y="56830"/>
                </a:lnTo>
                <a:lnTo>
                  <a:pt x="66054" y="67627"/>
                </a:lnTo>
                <a:lnTo>
                  <a:pt x="64523" y="69459"/>
                </a:lnTo>
                <a:close/>
              </a:path>
              <a:path w="68580" h="82550">
                <a:moveTo>
                  <a:pt x="65452" y="25258"/>
                </a:moveTo>
                <a:lnTo>
                  <a:pt x="49089" y="25258"/>
                </a:lnTo>
                <a:lnTo>
                  <a:pt x="49089" y="17139"/>
                </a:lnTo>
                <a:lnTo>
                  <a:pt x="43314" y="13531"/>
                </a:lnTo>
                <a:lnTo>
                  <a:pt x="63527" y="13531"/>
                </a:lnTo>
                <a:lnTo>
                  <a:pt x="65452" y="18041"/>
                </a:lnTo>
                <a:lnTo>
                  <a:pt x="65452" y="25258"/>
                </a:lnTo>
                <a:close/>
              </a:path>
              <a:path w="68580" h="82550">
                <a:moveTo>
                  <a:pt x="34651" y="82089"/>
                </a:moveTo>
                <a:lnTo>
                  <a:pt x="20032" y="80425"/>
                </a:lnTo>
                <a:lnTo>
                  <a:pt x="9384" y="75548"/>
                </a:lnTo>
                <a:lnTo>
                  <a:pt x="2707" y="67627"/>
                </a:lnTo>
                <a:lnTo>
                  <a:pt x="0" y="56830"/>
                </a:lnTo>
                <a:lnTo>
                  <a:pt x="16363" y="56830"/>
                </a:lnTo>
                <a:lnTo>
                  <a:pt x="17325" y="64949"/>
                </a:lnTo>
                <a:lnTo>
                  <a:pt x="23100" y="69459"/>
                </a:lnTo>
                <a:lnTo>
                  <a:pt x="64523" y="69459"/>
                </a:lnTo>
                <a:lnTo>
                  <a:pt x="59436" y="75548"/>
                </a:lnTo>
                <a:lnTo>
                  <a:pt x="48848" y="80425"/>
                </a:lnTo>
                <a:lnTo>
                  <a:pt x="34651" y="82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084934" y="5155500"/>
            <a:ext cx="55244" cy="60960"/>
          </a:xfrm>
          <a:custGeom>
            <a:avLst/>
            <a:gdLst/>
            <a:ahLst/>
            <a:cxnLst/>
            <a:rect l="l" t="t" r="r" b="b"/>
            <a:pathLst>
              <a:path w="55244" h="60960">
                <a:moveTo>
                  <a:pt x="28876" y="60439"/>
                </a:moveTo>
                <a:lnTo>
                  <a:pt x="20213" y="60439"/>
                </a:lnTo>
                <a:lnTo>
                  <a:pt x="11776" y="59114"/>
                </a:lnTo>
                <a:lnTo>
                  <a:pt x="5414" y="55252"/>
                </a:lnTo>
                <a:lnTo>
                  <a:pt x="1398" y="49022"/>
                </a:lnTo>
                <a:lnTo>
                  <a:pt x="0" y="40593"/>
                </a:lnTo>
                <a:lnTo>
                  <a:pt x="0" y="0"/>
                </a:lnTo>
                <a:lnTo>
                  <a:pt x="15400" y="0"/>
                </a:lnTo>
                <a:lnTo>
                  <a:pt x="15400" y="44201"/>
                </a:lnTo>
                <a:lnTo>
                  <a:pt x="19250" y="47810"/>
                </a:lnTo>
                <a:lnTo>
                  <a:pt x="54864" y="47810"/>
                </a:lnTo>
                <a:lnTo>
                  <a:pt x="54864" y="51418"/>
                </a:lnTo>
                <a:lnTo>
                  <a:pt x="39464" y="51418"/>
                </a:lnTo>
                <a:lnTo>
                  <a:pt x="34651" y="57732"/>
                </a:lnTo>
                <a:lnTo>
                  <a:pt x="28876" y="60439"/>
                </a:lnTo>
                <a:close/>
              </a:path>
              <a:path w="55244" h="60960">
                <a:moveTo>
                  <a:pt x="54864" y="47810"/>
                </a:moveTo>
                <a:lnTo>
                  <a:pt x="33688" y="47810"/>
                </a:lnTo>
                <a:lnTo>
                  <a:pt x="39464" y="43299"/>
                </a:lnTo>
                <a:lnTo>
                  <a:pt x="39464" y="0"/>
                </a:lnTo>
                <a:lnTo>
                  <a:pt x="54864" y="0"/>
                </a:lnTo>
                <a:lnTo>
                  <a:pt x="54864" y="47810"/>
                </a:lnTo>
                <a:close/>
              </a:path>
              <a:path w="55244" h="60960">
                <a:moveTo>
                  <a:pt x="54864" y="57732"/>
                </a:moveTo>
                <a:lnTo>
                  <a:pt x="39464" y="57732"/>
                </a:lnTo>
                <a:lnTo>
                  <a:pt x="39464" y="51418"/>
                </a:lnTo>
                <a:lnTo>
                  <a:pt x="54864" y="51418"/>
                </a:lnTo>
                <a:lnTo>
                  <a:pt x="54864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156162" y="5135655"/>
            <a:ext cx="59055" cy="80645"/>
          </a:xfrm>
          <a:custGeom>
            <a:avLst/>
            <a:gdLst/>
            <a:ahLst/>
            <a:cxnLst/>
            <a:rect l="l" t="t" r="r" b="b"/>
            <a:pathLst>
              <a:path w="59055" h="80645">
                <a:moveTo>
                  <a:pt x="15400" y="77578"/>
                </a:moveTo>
                <a:lnTo>
                  <a:pt x="0" y="77578"/>
                </a:lnTo>
                <a:lnTo>
                  <a:pt x="0" y="0"/>
                </a:lnTo>
                <a:lnTo>
                  <a:pt x="15400" y="0"/>
                </a:lnTo>
                <a:lnTo>
                  <a:pt x="15400" y="27964"/>
                </a:lnTo>
                <a:lnTo>
                  <a:pt x="51427" y="27964"/>
                </a:lnTo>
                <a:lnTo>
                  <a:pt x="51977" y="28866"/>
                </a:lnTo>
                <a:lnTo>
                  <a:pt x="53902" y="31572"/>
                </a:lnTo>
                <a:lnTo>
                  <a:pt x="21175" y="31572"/>
                </a:lnTo>
                <a:lnTo>
                  <a:pt x="15400" y="38789"/>
                </a:lnTo>
                <a:lnTo>
                  <a:pt x="15400" y="60439"/>
                </a:lnTo>
                <a:lnTo>
                  <a:pt x="21175" y="67655"/>
                </a:lnTo>
                <a:lnTo>
                  <a:pt x="53457" y="67655"/>
                </a:lnTo>
                <a:lnTo>
                  <a:pt x="51134" y="71715"/>
                </a:lnTo>
                <a:lnTo>
                  <a:pt x="50545" y="72166"/>
                </a:lnTo>
                <a:lnTo>
                  <a:pt x="15400" y="72166"/>
                </a:lnTo>
                <a:lnTo>
                  <a:pt x="15400" y="77578"/>
                </a:lnTo>
                <a:close/>
              </a:path>
              <a:path w="59055" h="80645">
                <a:moveTo>
                  <a:pt x="51427" y="27964"/>
                </a:moveTo>
                <a:lnTo>
                  <a:pt x="15400" y="27964"/>
                </a:lnTo>
                <a:lnTo>
                  <a:pt x="19250" y="21649"/>
                </a:lnTo>
                <a:lnTo>
                  <a:pt x="25025" y="18943"/>
                </a:lnTo>
                <a:lnTo>
                  <a:pt x="40426" y="18943"/>
                </a:lnTo>
                <a:lnTo>
                  <a:pt x="48126" y="22551"/>
                </a:lnTo>
                <a:lnTo>
                  <a:pt x="51427" y="27964"/>
                </a:lnTo>
                <a:close/>
              </a:path>
              <a:path w="59055" h="80645">
                <a:moveTo>
                  <a:pt x="53457" y="67655"/>
                </a:moveTo>
                <a:lnTo>
                  <a:pt x="36576" y="67655"/>
                </a:lnTo>
                <a:lnTo>
                  <a:pt x="42351" y="60439"/>
                </a:lnTo>
                <a:lnTo>
                  <a:pt x="42351" y="38789"/>
                </a:lnTo>
                <a:lnTo>
                  <a:pt x="36576" y="31572"/>
                </a:lnTo>
                <a:lnTo>
                  <a:pt x="53902" y="31572"/>
                </a:lnTo>
                <a:lnTo>
                  <a:pt x="55827" y="34278"/>
                </a:lnTo>
                <a:lnTo>
                  <a:pt x="58714" y="42397"/>
                </a:lnTo>
                <a:lnTo>
                  <a:pt x="58714" y="49614"/>
                </a:lnTo>
                <a:lnTo>
                  <a:pt x="56684" y="62017"/>
                </a:lnTo>
                <a:lnTo>
                  <a:pt x="53457" y="67655"/>
                </a:lnTo>
                <a:close/>
              </a:path>
              <a:path w="59055" h="80645">
                <a:moveTo>
                  <a:pt x="32726" y="80284"/>
                </a:moveTo>
                <a:lnTo>
                  <a:pt x="25025" y="80284"/>
                </a:lnTo>
                <a:lnTo>
                  <a:pt x="19250" y="77578"/>
                </a:lnTo>
                <a:lnTo>
                  <a:pt x="15400" y="72166"/>
                </a:lnTo>
                <a:lnTo>
                  <a:pt x="50545" y="72166"/>
                </a:lnTo>
                <a:lnTo>
                  <a:pt x="42878" y="78029"/>
                </a:lnTo>
                <a:lnTo>
                  <a:pt x="32726" y="8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222577" y="5177150"/>
            <a:ext cx="32384" cy="14604"/>
          </a:xfrm>
          <a:custGeom>
            <a:avLst/>
            <a:gdLst/>
            <a:ahLst/>
            <a:cxnLst/>
            <a:rect l="l" t="t" r="r" b="b"/>
            <a:pathLst>
              <a:path w="32384" h="14604">
                <a:moveTo>
                  <a:pt x="31763" y="0"/>
                </a:moveTo>
                <a:lnTo>
                  <a:pt x="0" y="0"/>
                </a:lnTo>
                <a:lnTo>
                  <a:pt x="0" y="14433"/>
                </a:lnTo>
                <a:lnTo>
                  <a:pt x="31763" y="14433"/>
                </a:lnTo>
                <a:lnTo>
                  <a:pt x="31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263004" y="5133850"/>
            <a:ext cx="81280" cy="82550"/>
          </a:xfrm>
          <a:custGeom>
            <a:avLst/>
            <a:gdLst/>
            <a:ahLst/>
            <a:cxnLst/>
            <a:rect l="l" t="t" r="r" b="b"/>
            <a:pathLst>
              <a:path w="81280" h="82550">
                <a:moveTo>
                  <a:pt x="40426" y="82089"/>
                </a:moveTo>
                <a:lnTo>
                  <a:pt x="2887" y="58071"/>
                </a:lnTo>
                <a:lnTo>
                  <a:pt x="0" y="41495"/>
                </a:lnTo>
                <a:lnTo>
                  <a:pt x="721" y="32897"/>
                </a:lnTo>
                <a:lnTo>
                  <a:pt x="31583" y="676"/>
                </a:lnTo>
                <a:lnTo>
                  <a:pt x="40426" y="0"/>
                </a:lnTo>
                <a:lnTo>
                  <a:pt x="48713" y="676"/>
                </a:lnTo>
                <a:lnTo>
                  <a:pt x="56188" y="2706"/>
                </a:lnTo>
                <a:lnTo>
                  <a:pt x="62760" y="6089"/>
                </a:lnTo>
                <a:lnTo>
                  <a:pt x="68340" y="10824"/>
                </a:lnTo>
                <a:lnTo>
                  <a:pt x="71198" y="14433"/>
                </a:lnTo>
                <a:lnTo>
                  <a:pt x="40426" y="14433"/>
                </a:lnTo>
                <a:lnTo>
                  <a:pt x="30726" y="16378"/>
                </a:lnTo>
                <a:lnTo>
                  <a:pt x="23461" y="21875"/>
                </a:lnTo>
                <a:lnTo>
                  <a:pt x="18904" y="30416"/>
                </a:lnTo>
                <a:lnTo>
                  <a:pt x="17325" y="41495"/>
                </a:lnTo>
                <a:lnTo>
                  <a:pt x="18904" y="52574"/>
                </a:lnTo>
                <a:lnTo>
                  <a:pt x="23461" y="61115"/>
                </a:lnTo>
                <a:lnTo>
                  <a:pt x="30726" y="66612"/>
                </a:lnTo>
                <a:lnTo>
                  <a:pt x="40426" y="68557"/>
                </a:lnTo>
                <a:lnTo>
                  <a:pt x="70669" y="68557"/>
                </a:lnTo>
                <a:lnTo>
                  <a:pt x="68340" y="71264"/>
                </a:lnTo>
                <a:lnTo>
                  <a:pt x="62760" y="76000"/>
                </a:lnTo>
                <a:lnTo>
                  <a:pt x="56188" y="79382"/>
                </a:lnTo>
                <a:lnTo>
                  <a:pt x="48713" y="81412"/>
                </a:lnTo>
                <a:lnTo>
                  <a:pt x="40426" y="82089"/>
                </a:lnTo>
                <a:close/>
              </a:path>
              <a:path w="81280" h="82550">
                <a:moveTo>
                  <a:pt x="70669" y="68557"/>
                </a:moveTo>
                <a:lnTo>
                  <a:pt x="40426" y="68557"/>
                </a:lnTo>
                <a:lnTo>
                  <a:pt x="49721" y="66612"/>
                </a:lnTo>
                <a:lnTo>
                  <a:pt x="57030" y="61115"/>
                </a:lnTo>
                <a:lnTo>
                  <a:pt x="61812" y="52574"/>
                </a:lnTo>
                <a:lnTo>
                  <a:pt x="63527" y="41495"/>
                </a:lnTo>
                <a:lnTo>
                  <a:pt x="61812" y="30036"/>
                </a:lnTo>
                <a:lnTo>
                  <a:pt x="57030" y="21537"/>
                </a:lnTo>
                <a:lnTo>
                  <a:pt x="49721" y="16251"/>
                </a:lnTo>
                <a:lnTo>
                  <a:pt x="40426" y="14433"/>
                </a:lnTo>
                <a:lnTo>
                  <a:pt x="71198" y="14433"/>
                </a:lnTo>
                <a:lnTo>
                  <a:pt x="73543" y="17393"/>
                </a:lnTo>
                <a:lnTo>
                  <a:pt x="77484" y="24807"/>
                </a:lnTo>
                <a:lnTo>
                  <a:pt x="79980" y="32897"/>
                </a:lnTo>
                <a:lnTo>
                  <a:pt x="80853" y="41495"/>
                </a:lnTo>
                <a:lnTo>
                  <a:pt x="79980" y="50079"/>
                </a:lnTo>
                <a:lnTo>
                  <a:pt x="77484" y="58071"/>
                </a:lnTo>
                <a:lnTo>
                  <a:pt x="73543" y="65217"/>
                </a:lnTo>
                <a:lnTo>
                  <a:pt x="70669" y="68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354445" y="5135655"/>
            <a:ext cx="59055" cy="80645"/>
          </a:xfrm>
          <a:custGeom>
            <a:avLst/>
            <a:gdLst/>
            <a:ahLst/>
            <a:cxnLst/>
            <a:rect l="l" t="t" r="r" b="b"/>
            <a:pathLst>
              <a:path w="59055" h="80645">
                <a:moveTo>
                  <a:pt x="16363" y="77578"/>
                </a:moveTo>
                <a:lnTo>
                  <a:pt x="0" y="77578"/>
                </a:lnTo>
                <a:lnTo>
                  <a:pt x="0" y="0"/>
                </a:lnTo>
                <a:lnTo>
                  <a:pt x="16363" y="0"/>
                </a:lnTo>
                <a:lnTo>
                  <a:pt x="16363" y="27964"/>
                </a:lnTo>
                <a:lnTo>
                  <a:pt x="52252" y="27964"/>
                </a:lnTo>
                <a:lnTo>
                  <a:pt x="52939" y="28866"/>
                </a:lnTo>
                <a:lnTo>
                  <a:pt x="54864" y="31572"/>
                </a:lnTo>
                <a:lnTo>
                  <a:pt x="21175" y="31572"/>
                </a:lnTo>
                <a:lnTo>
                  <a:pt x="16363" y="38789"/>
                </a:lnTo>
                <a:lnTo>
                  <a:pt x="16363" y="60439"/>
                </a:lnTo>
                <a:lnTo>
                  <a:pt x="21175" y="67655"/>
                </a:lnTo>
                <a:lnTo>
                  <a:pt x="53724" y="67655"/>
                </a:lnTo>
                <a:lnTo>
                  <a:pt x="51495" y="71715"/>
                </a:lnTo>
                <a:lnTo>
                  <a:pt x="50909" y="72166"/>
                </a:lnTo>
                <a:lnTo>
                  <a:pt x="16363" y="72166"/>
                </a:lnTo>
                <a:lnTo>
                  <a:pt x="16363" y="77578"/>
                </a:lnTo>
                <a:close/>
              </a:path>
              <a:path w="59055" h="80645">
                <a:moveTo>
                  <a:pt x="52252" y="27964"/>
                </a:moveTo>
                <a:lnTo>
                  <a:pt x="16363" y="27964"/>
                </a:lnTo>
                <a:lnTo>
                  <a:pt x="20213" y="21649"/>
                </a:lnTo>
                <a:lnTo>
                  <a:pt x="25025" y="18943"/>
                </a:lnTo>
                <a:lnTo>
                  <a:pt x="40426" y="18943"/>
                </a:lnTo>
                <a:lnTo>
                  <a:pt x="48126" y="22551"/>
                </a:lnTo>
                <a:lnTo>
                  <a:pt x="52252" y="27964"/>
                </a:lnTo>
                <a:close/>
              </a:path>
              <a:path w="59055" h="80645">
                <a:moveTo>
                  <a:pt x="53724" y="67655"/>
                </a:moveTo>
                <a:lnTo>
                  <a:pt x="37538" y="67655"/>
                </a:lnTo>
                <a:lnTo>
                  <a:pt x="43314" y="60439"/>
                </a:lnTo>
                <a:lnTo>
                  <a:pt x="43314" y="38789"/>
                </a:lnTo>
                <a:lnTo>
                  <a:pt x="37538" y="31572"/>
                </a:lnTo>
                <a:lnTo>
                  <a:pt x="54864" y="31572"/>
                </a:lnTo>
                <a:lnTo>
                  <a:pt x="56789" y="34278"/>
                </a:lnTo>
                <a:lnTo>
                  <a:pt x="58714" y="42397"/>
                </a:lnTo>
                <a:lnTo>
                  <a:pt x="58714" y="49614"/>
                </a:lnTo>
                <a:lnTo>
                  <a:pt x="56819" y="62017"/>
                </a:lnTo>
                <a:lnTo>
                  <a:pt x="53724" y="67655"/>
                </a:lnTo>
                <a:close/>
              </a:path>
              <a:path w="59055" h="80645">
                <a:moveTo>
                  <a:pt x="32726" y="80284"/>
                </a:moveTo>
                <a:lnTo>
                  <a:pt x="25025" y="80284"/>
                </a:lnTo>
                <a:lnTo>
                  <a:pt x="20213" y="77578"/>
                </a:lnTo>
                <a:lnTo>
                  <a:pt x="16363" y="72166"/>
                </a:lnTo>
                <a:lnTo>
                  <a:pt x="50909" y="72166"/>
                </a:lnTo>
                <a:lnTo>
                  <a:pt x="43284" y="78029"/>
                </a:lnTo>
                <a:lnTo>
                  <a:pt x="32726" y="8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418935" y="5135655"/>
            <a:ext cx="24130" cy="101600"/>
          </a:xfrm>
          <a:custGeom>
            <a:avLst/>
            <a:gdLst/>
            <a:ahLst/>
            <a:cxnLst/>
            <a:rect l="l" t="t" r="r" b="b"/>
            <a:pathLst>
              <a:path w="24130" h="101600">
                <a:moveTo>
                  <a:pt x="19250" y="101032"/>
                </a:moveTo>
                <a:lnTo>
                  <a:pt x="0" y="101032"/>
                </a:lnTo>
                <a:lnTo>
                  <a:pt x="0" y="89305"/>
                </a:lnTo>
                <a:lnTo>
                  <a:pt x="6737" y="89305"/>
                </a:lnTo>
                <a:lnTo>
                  <a:pt x="7700" y="88403"/>
                </a:lnTo>
                <a:lnTo>
                  <a:pt x="7700" y="19845"/>
                </a:lnTo>
                <a:lnTo>
                  <a:pt x="24063" y="19845"/>
                </a:lnTo>
                <a:lnTo>
                  <a:pt x="24063" y="97424"/>
                </a:lnTo>
                <a:lnTo>
                  <a:pt x="19250" y="101032"/>
                </a:lnTo>
                <a:close/>
              </a:path>
              <a:path w="24130" h="101600">
                <a:moveTo>
                  <a:pt x="24063" y="13531"/>
                </a:moveTo>
                <a:lnTo>
                  <a:pt x="7700" y="13531"/>
                </a:lnTo>
                <a:lnTo>
                  <a:pt x="7700" y="0"/>
                </a:lnTo>
                <a:lnTo>
                  <a:pt x="24063" y="0"/>
                </a:lnTo>
                <a:lnTo>
                  <a:pt x="24063" y="13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453586" y="5154598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4" h="61595">
                <a:moveTo>
                  <a:pt x="27913" y="61341"/>
                </a:moveTo>
                <a:lnTo>
                  <a:pt x="16242" y="59353"/>
                </a:lnTo>
                <a:lnTo>
                  <a:pt x="7459" y="53560"/>
                </a:lnTo>
                <a:lnTo>
                  <a:pt x="1925" y="44215"/>
                </a:lnTo>
                <a:lnTo>
                  <a:pt x="0" y="31572"/>
                </a:lnTo>
                <a:lnTo>
                  <a:pt x="1940" y="18267"/>
                </a:lnTo>
                <a:lnTo>
                  <a:pt x="7579" y="8344"/>
                </a:lnTo>
                <a:lnTo>
                  <a:pt x="16648" y="2142"/>
                </a:lnTo>
                <a:lnTo>
                  <a:pt x="28876" y="0"/>
                </a:lnTo>
                <a:lnTo>
                  <a:pt x="37674" y="1155"/>
                </a:lnTo>
                <a:lnTo>
                  <a:pt x="45118" y="4510"/>
                </a:lnTo>
                <a:lnTo>
                  <a:pt x="50939" y="9894"/>
                </a:lnTo>
                <a:lnTo>
                  <a:pt x="51932" y="11727"/>
                </a:lnTo>
                <a:lnTo>
                  <a:pt x="21175" y="11727"/>
                </a:lnTo>
                <a:lnTo>
                  <a:pt x="17325" y="16237"/>
                </a:lnTo>
                <a:lnTo>
                  <a:pt x="16363" y="25258"/>
                </a:lnTo>
                <a:lnTo>
                  <a:pt x="57591" y="25258"/>
                </a:lnTo>
                <a:lnTo>
                  <a:pt x="57752" y="26160"/>
                </a:lnTo>
                <a:lnTo>
                  <a:pt x="57752" y="35181"/>
                </a:lnTo>
                <a:lnTo>
                  <a:pt x="16363" y="35181"/>
                </a:lnTo>
                <a:lnTo>
                  <a:pt x="16363" y="43299"/>
                </a:lnTo>
                <a:lnTo>
                  <a:pt x="18288" y="45103"/>
                </a:lnTo>
                <a:lnTo>
                  <a:pt x="20213" y="47810"/>
                </a:lnTo>
                <a:lnTo>
                  <a:pt x="24063" y="49614"/>
                </a:lnTo>
                <a:lnTo>
                  <a:pt x="53042" y="49614"/>
                </a:lnTo>
                <a:lnTo>
                  <a:pt x="52683" y="50304"/>
                </a:lnTo>
                <a:lnTo>
                  <a:pt x="46322" y="56267"/>
                </a:lnTo>
                <a:lnTo>
                  <a:pt x="37975" y="60030"/>
                </a:lnTo>
                <a:lnTo>
                  <a:pt x="27913" y="61341"/>
                </a:lnTo>
                <a:close/>
              </a:path>
              <a:path w="57784" h="61595">
                <a:moveTo>
                  <a:pt x="57591" y="25258"/>
                </a:moveTo>
                <a:lnTo>
                  <a:pt x="40426" y="25258"/>
                </a:lnTo>
                <a:lnTo>
                  <a:pt x="40426" y="20747"/>
                </a:lnTo>
                <a:lnTo>
                  <a:pt x="39464" y="18943"/>
                </a:lnTo>
                <a:lnTo>
                  <a:pt x="38501" y="16237"/>
                </a:lnTo>
                <a:lnTo>
                  <a:pt x="35613" y="13531"/>
                </a:lnTo>
                <a:lnTo>
                  <a:pt x="32726" y="11727"/>
                </a:lnTo>
                <a:lnTo>
                  <a:pt x="51932" y="11727"/>
                </a:lnTo>
                <a:lnTo>
                  <a:pt x="54864" y="17139"/>
                </a:lnTo>
                <a:lnTo>
                  <a:pt x="56789" y="20747"/>
                </a:lnTo>
                <a:lnTo>
                  <a:pt x="57591" y="25258"/>
                </a:lnTo>
                <a:close/>
              </a:path>
              <a:path w="57784" h="61595">
                <a:moveTo>
                  <a:pt x="53042" y="49614"/>
                </a:moveTo>
                <a:lnTo>
                  <a:pt x="34651" y="49614"/>
                </a:lnTo>
                <a:lnTo>
                  <a:pt x="39464" y="47810"/>
                </a:lnTo>
                <a:lnTo>
                  <a:pt x="41389" y="42397"/>
                </a:lnTo>
                <a:lnTo>
                  <a:pt x="56789" y="42397"/>
                </a:lnTo>
                <a:lnTo>
                  <a:pt x="53042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519039" y="5154598"/>
            <a:ext cx="57150" cy="61594"/>
          </a:xfrm>
          <a:custGeom>
            <a:avLst/>
            <a:gdLst/>
            <a:ahLst/>
            <a:cxnLst/>
            <a:rect l="l" t="t" r="r" b="b"/>
            <a:pathLst>
              <a:path w="57150" h="61595">
                <a:moveTo>
                  <a:pt x="29838" y="61341"/>
                </a:moveTo>
                <a:lnTo>
                  <a:pt x="17461" y="59353"/>
                </a:lnTo>
                <a:lnTo>
                  <a:pt x="8061" y="53560"/>
                </a:lnTo>
                <a:lnTo>
                  <a:pt x="2090" y="44215"/>
                </a:lnTo>
                <a:lnTo>
                  <a:pt x="0" y="31572"/>
                </a:lnTo>
                <a:lnTo>
                  <a:pt x="2090" y="18267"/>
                </a:lnTo>
                <a:lnTo>
                  <a:pt x="8061" y="8344"/>
                </a:lnTo>
                <a:lnTo>
                  <a:pt x="17461" y="2142"/>
                </a:lnTo>
                <a:lnTo>
                  <a:pt x="29838" y="0"/>
                </a:lnTo>
                <a:lnTo>
                  <a:pt x="40276" y="1620"/>
                </a:lnTo>
                <a:lnTo>
                  <a:pt x="48367" y="6201"/>
                </a:lnTo>
                <a:lnTo>
                  <a:pt x="53392" y="12629"/>
                </a:lnTo>
                <a:lnTo>
                  <a:pt x="25025" y="12629"/>
                </a:lnTo>
                <a:lnTo>
                  <a:pt x="21175" y="14433"/>
                </a:lnTo>
                <a:lnTo>
                  <a:pt x="19250" y="17139"/>
                </a:lnTo>
                <a:lnTo>
                  <a:pt x="17325" y="20747"/>
                </a:lnTo>
                <a:lnTo>
                  <a:pt x="16363" y="26160"/>
                </a:lnTo>
                <a:lnTo>
                  <a:pt x="16363" y="42397"/>
                </a:lnTo>
                <a:lnTo>
                  <a:pt x="21175" y="49614"/>
                </a:lnTo>
                <a:lnTo>
                  <a:pt x="52804" y="49614"/>
                </a:lnTo>
                <a:lnTo>
                  <a:pt x="48006" y="55477"/>
                </a:lnTo>
                <a:lnTo>
                  <a:pt x="39870" y="59847"/>
                </a:lnTo>
                <a:lnTo>
                  <a:pt x="29838" y="61341"/>
                </a:lnTo>
                <a:close/>
              </a:path>
              <a:path w="57150" h="61595">
                <a:moveTo>
                  <a:pt x="56789" y="22551"/>
                </a:moveTo>
                <a:lnTo>
                  <a:pt x="41389" y="22551"/>
                </a:lnTo>
                <a:lnTo>
                  <a:pt x="39464" y="15335"/>
                </a:lnTo>
                <a:lnTo>
                  <a:pt x="35613" y="12629"/>
                </a:lnTo>
                <a:lnTo>
                  <a:pt x="53392" y="12629"/>
                </a:lnTo>
                <a:lnTo>
                  <a:pt x="53932" y="13319"/>
                </a:lnTo>
                <a:lnTo>
                  <a:pt x="56789" y="22551"/>
                </a:lnTo>
                <a:close/>
              </a:path>
              <a:path w="57150" h="61595">
                <a:moveTo>
                  <a:pt x="52804" y="49614"/>
                </a:moveTo>
                <a:lnTo>
                  <a:pt x="35613" y="49614"/>
                </a:lnTo>
                <a:lnTo>
                  <a:pt x="38501" y="46908"/>
                </a:lnTo>
                <a:lnTo>
                  <a:pt x="41389" y="38789"/>
                </a:lnTo>
                <a:lnTo>
                  <a:pt x="56789" y="38789"/>
                </a:lnTo>
                <a:lnTo>
                  <a:pt x="53796" y="48402"/>
                </a:lnTo>
                <a:lnTo>
                  <a:pt x="52804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581604" y="5141067"/>
            <a:ext cx="33020" cy="74930"/>
          </a:xfrm>
          <a:custGeom>
            <a:avLst/>
            <a:gdLst/>
            <a:ahLst/>
            <a:cxnLst/>
            <a:rect l="l" t="t" r="r" b="b"/>
            <a:pathLst>
              <a:path w="33019" h="74929">
                <a:moveTo>
                  <a:pt x="24063" y="16237"/>
                </a:moveTo>
                <a:lnTo>
                  <a:pt x="7700" y="16237"/>
                </a:lnTo>
                <a:lnTo>
                  <a:pt x="7700" y="0"/>
                </a:lnTo>
                <a:lnTo>
                  <a:pt x="24063" y="0"/>
                </a:lnTo>
                <a:lnTo>
                  <a:pt x="24063" y="16237"/>
                </a:lnTo>
                <a:close/>
              </a:path>
              <a:path w="33019" h="74929">
                <a:moveTo>
                  <a:pt x="32726" y="26160"/>
                </a:moveTo>
                <a:lnTo>
                  <a:pt x="0" y="26160"/>
                </a:lnTo>
                <a:lnTo>
                  <a:pt x="0" y="16237"/>
                </a:lnTo>
                <a:lnTo>
                  <a:pt x="32726" y="16237"/>
                </a:lnTo>
                <a:lnTo>
                  <a:pt x="32726" y="26160"/>
                </a:lnTo>
                <a:close/>
              </a:path>
              <a:path w="33019" h="74929">
                <a:moveTo>
                  <a:pt x="29838" y="74872"/>
                </a:moveTo>
                <a:lnTo>
                  <a:pt x="13475" y="74872"/>
                </a:lnTo>
                <a:lnTo>
                  <a:pt x="7700" y="70362"/>
                </a:lnTo>
                <a:lnTo>
                  <a:pt x="7700" y="26160"/>
                </a:lnTo>
                <a:lnTo>
                  <a:pt x="24063" y="26160"/>
                </a:lnTo>
                <a:lnTo>
                  <a:pt x="24063" y="62243"/>
                </a:lnTo>
                <a:lnTo>
                  <a:pt x="25025" y="64047"/>
                </a:lnTo>
                <a:lnTo>
                  <a:pt x="32726" y="64047"/>
                </a:lnTo>
                <a:lnTo>
                  <a:pt x="32726" y="73970"/>
                </a:lnTo>
                <a:lnTo>
                  <a:pt x="29838" y="74872"/>
                </a:lnTo>
                <a:close/>
              </a:path>
              <a:path w="33019" h="74929">
                <a:moveTo>
                  <a:pt x="32726" y="64047"/>
                </a:moveTo>
                <a:lnTo>
                  <a:pt x="30801" y="64047"/>
                </a:lnTo>
                <a:lnTo>
                  <a:pt x="31763" y="63145"/>
                </a:lnTo>
                <a:lnTo>
                  <a:pt x="32726" y="63145"/>
                </a:lnTo>
                <a:lnTo>
                  <a:pt x="32726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626843" y="5135655"/>
            <a:ext cx="15875" cy="78105"/>
          </a:xfrm>
          <a:custGeom>
            <a:avLst/>
            <a:gdLst/>
            <a:ahLst/>
            <a:cxnLst/>
            <a:rect l="l" t="t" r="r" b="b"/>
            <a:pathLst>
              <a:path w="15875" h="78104">
                <a:moveTo>
                  <a:pt x="15400" y="77578"/>
                </a:moveTo>
                <a:lnTo>
                  <a:pt x="0" y="77578"/>
                </a:lnTo>
                <a:lnTo>
                  <a:pt x="0" y="19845"/>
                </a:lnTo>
                <a:lnTo>
                  <a:pt x="15400" y="19845"/>
                </a:lnTo>
                <a:lnTo>
                  <a:pt x="15400" y="77578"/>
                </a:lnTo>
                <a:close/>
              </a:path>
              <a:path w="15875" h="78104">
                <a:moveTo>
                  <a:pt x="15400" y="13531"/>
                </a:moveTo>
                <a:lnTo>
                  <a:pt x="0" y="13531"/>
                </a:lnTo>
                <a:lnTo>
                  <a:pt x="0" y="0"/>
                </a:lnTo>
                <a:lnTo>
                  <a:pt x="15400" y="0"/>
                </a:lnTo>
                <a:lnTo>
                  <a:pt x="15400" y="13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652831" y="5155500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38501" y="57732"/>
                </a:moveTo>
                <a:lnTo>
                  <a:pt x="21175" y="57732"/>
                </a:lnTo>
                <a:lnTo>
                  <a:pt x="0" y="0"/>
                </a:lnTo>
                <a:lnTo>
                  <a:pt x="16363" y="0"/>
                </a:lnTo>
                <a:lnTo>
                  <a:pt x="29838" y="42397"/>
                </a:lnTo>
                <a:lnTo>
                  <a:pt x="44126" y="42397"/>
                </a:lnTo>
                <a:lnTo>
                  <a:pt x="38501" y="57732"/>
                </a:lnTo>
                <a:close/>
              </a:path>
              <a:path w="59689" h="57785">
                <a:moveTo>
                  <a:pt x="44126" y="42397"/>
                </a:moveTo>
                <a:lnTo>
                  <a:pt x="29838" y="42397"/>
                </a:lnTo>
                <a:lnTo>
                  <a:pt x="42351" y="0"/>
                </a:lnTo>
                <a:lnTo>
                  <a:pt x="59677" y="0"/>
                </a:lnTo>
                <a:lnTo>
                  <a:pt x="44126" y="42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716359" y="5154598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5" h="61595">
                <a:moveTo>
                  <a:pt x="28876" y="61341"/>
                </a:moveTo>
                <a:lnTo>
                  <a:pt x="17054" y="59353"/>
                </a:lnTo>
                <a:lnTo>
                  <a:pt x="7940" y="53560"/>
                </a:lnTo>
                <a:lnTo>
                  <a:pt x="2075" y="44215"/>
                </a:lnTo>
                <a:lnTo>
                  <a:pt x="0" y="31572"/>
                </a:lnTo>
                <a:lnTo>
                  <a:pt x="2075" y="18267"/>
                </a:lnTo>
                <a:lnTo>
                  <a:pt x="7940" y="8344"/>
                </a:lnTo>
                <a:lnTo>
                  <a:pt x="17054" y="2142"/>
                </a:lnTo>
                <a:lnTo>
                  <a:pt x="28876" y="0"/>
                </a:lnTo>
                <a:lnTo>
                  <a:pt x="37689" y="1155"/>
                </a:lnTo>
                <a:lnTo>
                  <a:pt x="45239" y="4510"/>
                </a:lnTo>
                <a:lnTo>
                  <a:pt x="51345" y="9894"/>
                </a:lnTo>
                <a:lnTo>
                  <a:pt x="52478" y="11727"/>
                </a:lnTo>
                <a:lnTo>
                  <a:pt x="22138" y="11727"/>
                </a:lnTo>
                <a:lnTo>
                  <a:pt x="17325" y="16237"/>
                </a:lnTo>
                <a:lnTo>
                  <a:pt x="16363" y="25258"/>
                </a:lnTo>
                <a:lnTo>
                  <a:pt x="57591" y="25258"/>
                </a:lnTo>
                <a:lnTo>
                  <a:pt x="57752" y="26160"/>
                </a:lnTo>
                <a:lnTo>
                  <a:pt x="57752" y="35181"/>
                </a:lnTo>
                <a:lnTo>
                  <a:pt x="16363" y="35181"/>
                </a:lnTo>
                <a:lnTo>
                  <a:pt x="16363" y="40593"/>
                </a:lnTo>
                <a:lnTo>
                  <a:pt x="17325" y="43299"/>
                </a:lnTo>
                <a:lnTo>
                  <a:pt x="18288" y="45103"/>
                </a:lnTo>
                <a:lnTo>
                  <a:pt x="21175" y="47810"/>
                </a:lnTo>
                <a:lnTo>
                  <a:pt x="25025" y="49614"/>
                </a:lnTo>
                <a:lnTo>
                  <a:pt x="53881" y="49614"/>
                </a:lnTo>
                <a:lnTo>
                  <a:pt x="53511" y="50304"/>
                </a:lnTo>
                <a:lnTo>
                  <a:pt x="46923" y="56267"/>
                </a:lnTo>
                <a:lnTo>
                  <a:pt x="38531" y="60030"/>
                </a:lnTo>
                <a:lnTo>
                  <a:pt x="28876" y="61341"/>
                </a:lnTo>
                <a:close/>
              </a:path>
              <a:path w="57785" h="61595">
                <a:moveTo>
                  <a:pt x="57591" y="25258"/>
                </a:moveTo>
                <a:lnTo>
                  <a:pt x="41389" y="25258"/>
                </a:lnTo>
                <a:lnTo>
                  <a:pt x="41389" y="20747"/>
                </a:lnTo>
                <a:lnTo>
                  <a:pt x="40426" y="18943"/>
                </a:lnTo>
                <a:lnTo>
                  <a:pt x="36576" y="13531"/>
                </a:lnTo>
                <a:lnTo>
                  <a:pt x="32726" y="11727"/>
                </a:lnTo>
                <a:lnTo>
                  <a:pt x="52478" y="11727"/>
                </a:lnTo>
                <a:lnTo>
                  <a:pt x="55827" y="17139"/>
                </a:lnTo>
                <a:lnTo>
                  <a:pt x="56789" y="20747"/>
                </a:lnTo>
                <a:lnTo>
                  <a:pt x="57591" y="25258"/>
                </a:lnTo>
                <a:close/>
              </a:path>
              <a:path w="57785" h="61595">
                <a:moveTo>
                  <a:pt x="53881" y="49614"/>
                </a:moveTo>
                <a:lnTo>
                  <a:pt x="34651" y="49614"/>
                </a:lnTo>
                <a:lnTo>
                  <a:pt x="39464" y="47810"/>
                </a:lnTo>
                <a:lnTo>
                  <a:pt x="41389" y="42397"/>
                </a:lnTo>
                <a:lnTo>
                  <a:pt x="57752" y="42397"/>
                </a:lnTo>
                <a:lnTo>
                  <a:pt x="53881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781811" y="5154598"/>
            <a:ext cx="57150" cy="61594"/>
          </a:xfrm>
          <a:custGeom>
            <a:avLst/>
            <a:gdLst/>
            <a:ahLst/>
            <a:cxnLst/>
            <a:rect l="l" t="t" r="r" b="b"/>
            <a:pathLst>
              <a:path w="57150" h="61595">
                <a:moveTo>
                  <a:pt x="55827" y="49614"/>
                </a:moveTo>
                <a:lnTo>
                  <a:pt x="36576" y="49614"/>
                </a:lnTo>
                <a:lnTo>
                  <a:pt x="40426" y="47810"/>
                </a:lnTo>
                <a:lnTo>
                  <a:pt x="40426" y="41495"/>
                </a:lnTo>
                <a:lnTo>
                  <a:pt x="39464" y="40593"/>
                </a:lnTo>
                <a:lnTo>
                  <a:pt x="35613" y="39691"/>
                </a:lnTo>
                <a:lnTo>
                  <a:pt x="16363" y="33376"/>
                </a:lnTo>
                <a:lnTo>
                  <a:pt x="2887" y="23454"/>
                </a:lnTo>
                <a:lnTo>
                  <a:pt x="2887" y="19845"/>
                </a:lnTo>
                <a:lnTo>
                  <a:pt x="4632" y="11416"/>
                </a:lnTo>
                <a:lnTo>
                  <a:pt x="9625" y="5186"/>
                </a:lnTo>
                <a:lnTo>
                  <a:pt x="17506" y="1324"/>
                </a:lnTo>
                <a:lnTo>
                  <a:pt x="27913" y="0"/>
                </a:lnTo>
                <a:lnTo>
                  <a:pt x="39027" y="1324"/>
                </a:lnTo>
                <a:lnTo>
                  <a:pt x="47525" y="5186"/>
                </a:lnTo>
                <a:lnTo>
                  <a:pt x="52954" y="11416"/>
                </a:lnTo>
                <a:lnTo>
                  <a:pt x="53024" y="11727"/>
                </a:lnTo>
                <a:lnTo>
                  <a:pt x="22138" y="11727"/>
                </a:lnTo>
                <a:lnTo>
                  <a:pt x="18288" y="14433"/>
                </a:lnTo>
                <a:lnTo>
                  <a:pt x="18288" y="19845"/>
                </a:lnTo>
                <a:lnTo>
                  <a:pt x="20213" y="20747"/>
                </a:lnTo>
                <a:lnTo>
                  <a:pt x="24063" y="21649"/>
                </a:lnTo>
                <a:lnTo>
                  <a:pt x="44276" y="27062"/>
                </a:lnTo>
                <a:lnTo>
                  <a:pt x="52939" y="29768"/>
                </a:lnTo>
                <a:lnTo>
                  <a:pt x="56789" y="34278"/>
                </a:lnTo>
                <a:lnTo>
                  <a:pt x="56789" y="47810"/>
                </a:lnTo>
                <a:lnTo>
                  <a:pt x="55827" y="49614"/>
                </a:lnTo>
                <a:close/>
              </a:path>
              <a:path w="57150" h="61595">
                <a:moveTo>
                  <a:pt x="54864" y="19845"/>
                </a:moveTo>
                <a:lnTo>
                  <a:pt x="39464" y="19845"/>
                </a:lnTo>
                <a:lnTo>
                  <a:pt x="39464" y="14433"/>
                </a:lnTo>
                <a:lnTo>
                  <a:pt x="35613" y="11727"/>
                </a:lnTo>
                <a:lnTo>
                  <a:pt x="53024" y="11727"/>
                </a:lnTo>
                <a:lnTo>
                  <a:pt x="54864" y="19845"/>
                </a:lnTo>
                <a:close/>
              </a:path>
              <a:path w="57150" h="61595">
                <a:moveTo>
                  <a:pt x="38501" y="61341"/>
                </a:moveTo>
                <a:lnTo>
                  <a:pt x="29838" y="61341"/>
                </a:lnTo>
                <a:lnTo>
                  <a:pt x="17190" y="60157"/>
                </a:lnTo>
                <a:lnTo>
                  <a:pt x="8061" y="56605"/>
                </a:lnTo>
                <a:lnTo>
                  <a:pt x="2361" y="50685"/>
                </a:lnTo>
                <a:lnTo>
                  <a:pt x="0" y="42397"/>
                </a:lnTo>
                <a:lnTo>
                  <a:pt x="16363" y="42397"/>
                </a:lnTo>
                <a:lnTo>
                  <a:pt x="16363" y="45103"/>
                </a:lnTo>
                <a:lnTo>
                  <a:pt x="17325" y="46908"/>
                </a:lnTo>
                <a:lnTo>
                  <a:pt x="21175" y="48712"/>
                </a:lnTo>
                <a:lnTo>
                  <a:pt x="25025" y="49614"/>
                </a:lnTo>
                <a:lnTo>
                  <a:pt x="55827" y="49614"/>
                </a:lnTo>
                <a:lnTo>
                  <a:pt x="53902" y="53222"/>
                </a:lnTo>
                <a:lnTo>
                  <a:pt x="49089" y="56830"/>
                </a:lnTo>
                <a:lnTo>
                  <a:pt x="44276" y="59537"/>
                </a:lnTo>
                <a:lnTo>
                  <a:pt x="3850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3400800" y="4719797"/>
            <a:ext cx="348438" cy="101934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792554" y="4719797"/>
            <a:ext cx="302236" cy="80284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3110114" y="5337720"/>
            <a:ext cx="985638" cy="82089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764717" y="5777934"/>
            <a:ext cx="282575" cy="95885"/>
          </a:xfrm>
          <a:custGeom>
            <a:avLst/>
            <a:gdLst/>
            <a:ahLst/>
            <a:cxnLst/>
            <a:rect l="l" t="t" r="r" b="b"/>
            <a:pathLst>
              <a:path w="282575" h="95885">
                <a:moveTo>
                  <a:pt x="279136" y="95620"/>
                </a:moveTo>
                <a:lnTo>
                  <a:pt x="1925" y="95620"/>
                </a:lnTo>
                <a:lnTo>
                  <a:pt x="0" y="92011"/>
                </a:lnTo>
                <a:lnTo>
                  <a:pt x="0" y="1804"/>
                </a:lnTo>
                <a:lnTo>
                  <a:pt x="1925" y="0"/>
                </a:lnTo>
                <a:lnTo>
                  <a:pt x="279136" y="0"/>
                </a:lnTo>
                <a:lnTo>
                  <a:pt x="282023" y="1804"/>
                </a:lnTo>
                <a:lnTo>
                  <a:pt x="4812" y="1804"/>
                </a:lnTo>
                <a:lnTo>
                  <a:pt x="1925" y="4510"/>
                </a:lnTo>
                <a:lnTo>
                  <a:pt x="4812" y="4510"/>
                </a:lnTo>
                <a:lnTo>
                  <a:pt x="4812" y="91109"/>
                </a:lnTo>
                <a:lnTo>
                  <a:pt x="1925" y="91109"/>
                </a:lnTo>
                <a:lnTo>
                  <a:pt x="4812" y="92011"/>
                </a:lnTo>
                <a:lnTo>
                  <a:pt x="282023" y="92011"/>
                </a:lnTo>
                <a:lnTo>
                  <a:pt x="279136" y="95620"/>
                </a:lnTo>
                <a:close/>
              </a:path>
              <a:path w="282575" h="95885">
                <a:moveTo>
                  <a:pt x="4812" y="4510"/>
                </a:moveTo>
                <a:lnTo>
                  <a:pt x="1925" y="4510"/>
                </a:lnTo>
                <a:lnTo>
                  <a:pt x="4812" y="1804"/>
                </a:lnTo>
                <a:lnTo>
                  <a:pt x="4812" y="4510"/>
                </a:lnTo>
                <a:close/>
              </a:path>
              <a:path w="282575" h="95885">
                <a:moveTo>
                  <a:pt x="277210" y="4510"/>
                </a:moveTo>
                <a:lnTo>
                  <a:pt x="4812" y="4510"/>
                </a:lnTo>
                <a:lnTo>
                  <a:pt x="4812" y="1804"/>
                </a:lnTo>
                <a:lnTo>
                  <a:pt x="277210" y="1804"/>
                </a:lnTo>
                <a:lnTo>
                  <a:pt x="277210" y="4510"/>
                </a:lnTo>
                <a:close/>
              </a:path>
              <a:path w="282575" h="95885">
                <a:moveTo>
                  <a:pt x="277210" y="92011"/>
                </a:moveTo>
                <a:lnTo>
                  <a:pt x="277210" y="1804"/>
                </a:lnTo>
                <a:lnTo>
                  <a:pt x="279136" y="4510"/>
                </a:lnTo>
                <a:lnTo>
                  <a:pt x="282023" y="4510"/>
                </a:lnTo>
                <a:lnTo>
                  <a:pt x="282023" y="91109"/>
                </a:lnTo>
                <a:lnTo>
                  <a:pt x="279136" y="91109"/>
                </a:lnTo>
                <a:lnTo>
                  <a:pt x="277210" y="92011"/>
                </a:lnTo>
                <a:close/>
              </a:path>
              <a:path w="282575" h="95885">
                <a:moveTo>
                  <a:pt x="282023" y="4510"/>
                </a:moveTo>
                <a:lnTo>
                  <a:pt x="279136" y="4510"/>
                </a:lnTo>
                <a:lnTo>
                  <a:pt x="277210" y="1804"/>
                </a:lnTo>
                <a:lnTo>
                  <a:pt x="282023" y="1804"/>
                </a:lnTo>
                <a:lnTo>
                  <a:pt x="282023" y="4510"/>
                </a:lnTo>
                <a:close/>
              </a:path>
              <a:path w="282575" h="95885">
                <a:moveTo>
                  <a:pt x="4812" y="92011"/>
                </a:moveTo>
                <a:lnTo>
                  <a:pt x="1925" y="91109"/>
                </a:lnTo>
                <a:lnTo>
                  <a:pt x="4812" y="91109"/>
                </a:lnTo>
                <a:lnTo>
                  <a:pt x="4812" y="92011"/>
                </a:lnTo>
                <a:close/>
              </a:path>
              <a:path w="282575" h="95885">
                <a:moveTo>
                  <a:pt x="277210" y="92011"/>
                </a:moveTo>
                <a:lnTo>
                  <a:pt x="4812" y="92011"/>
                </a:lnTo>
                <a:lnTo>
                  <a:pt x="4812" y="91109"/>
                </a:lnTo>
                <a:lnTo>
                  <a:pt x="277210" y="91109"/>
                </a:lnTo>
                <a:lnTo>
                  <a:pt x="277210" y="92011"/>
                </a:lnTo>
                <a:close/>
              </a:path>
              <a:path w="282575" h="95885">
                <a:moveTo>
                  <a:pt x="282023" y="92011"/>
                </a:moveTo>
                <a:lnTo>
                  <a:pt x="277210" y="92011"/>
                </a:lnTo>
                <a:lnTo>
                  <a:pt x="279136" y="91109"/>
                </a:lnTo>
                <a:lnTo>
                  <a:pt x="282023" y="91109"/>
                </a:lnTo>
                <a:lnTo>
                  <a:pt x="282023" y="92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4764717" y="5548806"/>
            <a:ext cx="1668145" cy="96520"/>
          </a:xfrm>
          <a:custGeom>
            <a:avLst/>
            <a:gdLst/>
            <a:ahLst/>
            <a:cxnLst/>
            <a:rect l="l" t="t" r="r" b="b"/>
            <a:pathLst>
              <a:path w="1668145" h="96520">
                <a:moveTo>
                  <a:pt x="1665190" y="96522"/>
                </a:moveTo>
                <a:lnTo>
                  <a:pt x="1925" y="96522"/>
                </a:lnTo>
                <a:lnTo>
                  <a:pt x="0" y="93816"/>
                </a:lnTo>
                <a:lnTo>
                  <a:pt x="0" y="902"/>
                </a:lnTo>
                <a:lnTo>
                  <a:pt x="1925" y="0"/>
                </a:lnTo>
                <a:lnTo>
                  <a:pt x="1665190" y="0"/>
                </a:lnTo>
                <a:lnTo>
                  <a:pt x="1668078" y="902"/>
                </a:lnTo>
                <a:lnTo>
                  <a:pt x="4812" y="902"/>
                </a:lnTo>
                <a:lnTo>
                  <a:pt x="1925" y="3608"/>
                </a:lnTo>
                <a:lnTo>
                  <a:pt x="4812" y="3608"/>
                </a:lnTo>
                <a:lnTo>
                  <a:pt x="4812" y="92011"/>
                </a:lnTo>
                <a:lnTo>
                  <a:pt x="1925" y="92011"/>
                </a:lnTo>
                <a:lnTo>
                  <a:pt x="4812" y="93816"/>
                </a:lnTo>
                <a:lnTo>
                  <a:pt x="1668078" y="93816"/>
                </a:lnTo>
                <a:lnTo>
                  <a:pt x="1665190" y="96522"/>
                </a:lnTo>
                <a:close/>
              </a:path>
              <a:path w="1668145" h="96520">
                <a:moveTo>
                  <a:pt x="4812" y="3608"/>
                </a:moveTo>
                <a:lnTo>
                  <a:pt x="1925" y="3608"/>
                </a:lnTo>
                <a:lnTo>
                  <a:pt x="4812" y="902"/>
                </a:lnTo>
                <a:lnTo>
                  <a:pt x="4812" y="3608"/>
                </a:lnTo>
                <a:close/>
              </a:path>
              <a:path w="1668145" h="96520">
                <a:moveTo>
                  <a:pt x="1663265" y="3608"/>
                </a:moveTo>
                <a:lnTo>
                  <a:pt x="4812" y="3608"/>
                </a:lnTo>
                <a:lnTo>
                  <a:pt x="4812" y="902"/>
                </a:lnTo>
                <a:lnTo>
                  <a:pt x="1663265" y="902"/>
                </a:lnTo>
                <a:lnTo>
                  <a:pt x="1663265" y="3608"/>
                </a:lnTo>
                <a:close/>
              </a:path>
              <a:path w="1668145" h="96520">
                <a:moveTo>
                  <a:pt x="1663265" y="93816"/>
                </a:moveTo>
                <a:lnTo>
                  <a:pt x="1663265" y="902"/>
                </a:lnTo>
                <a:lnTo>
                  <a:pt x="1665190" y="3608"/>
                </a:lnTo>
                <a:lnTo>
                  <a:pt x="1668078" y="3608"/>
                </a:lnTo>
                <a:lnTo>
                  <a:pt x="1668078" y="92011"/>
                </a:lnTo>
                <a:lnTo>
                  <a:pt x="1665190" y="92011"/>
                </a:lnTo>
                <a:lnTo>
                  <a:pt x="1663265" y="93816"/>
                </a:lnTo>
                <a:close/>
              </a:path>
              <a:path w="1668145" h="96520">
                <a:moveTo>
                  <a:pt x="1668078" y="3608"/>
                </a:moveTo>
                <a:lnTo>
                  <a:pt x="1665190" y="3608"/>
                </a:lnTo>
                <a:lnTo>
                  <a:pt x="1663265" y="902"/>
                </a:lnTo>
                <a:lnTo>
                  <a:pt x="1668078" y="902"/>
                </a:lnTo>
                <a:lnTo>
                  <a:pt x="1668078" y="3608"/>
                </a:lnTo>
                <a:close/>
              </a:path>
              <a:path w="1668145" h="96520">
                <a:moveTo>
                  <a:pt x="4812" y="93816"/>
                </a:moveTo>
                <a:lnTo>
                  <a:pt x="1925" y="92011"/>
                </a:lnTo>
                <a:lnTo>
                  <a:pt x="4812" y="92011"/>
                </a:lnTo>
                <a:lnTo>
                  <a:pt x="4812" y="93816"/>
                </a:lnTo>
                <a:close/>
              </a:path>
              <a:path w="1668145" h="96520">
                <a:moveTo>
                  <a:pt x="1663265" y="93816"/>
                </a:moveTo>
                <a:lnTo>
                  <a:pt x="4812" y="93816"/>
                </a:lnTo>
                <a:lnTo>
                  <a:pt x="4812" y="92011"/>
                </a:lnTo>
                <a:lnTo>
                  <a:pt x="1663265" y="92011"/>
                </a:lnTo>
                <a:lnTo>
                  <a:pt x="1663265" y="93816"/>
                </a:lnTo>
                <a:close/>
              </a:path>
              <a:path w="1668145" h="96520">
                <a:moveTo>
                  <a:pt x="1668078" y="93816"/>
                </a:moveTo>
                <a:lnTo>
                  <a:pt x="1663265" y="93816"/>
                </a:lnTo>
                <a:lnTo>
                  <a:pt x="1665190" y="92011"/>
                </a:lnTo>
                <a:lnTo>
                  <a:pt x="1668078" y="92011"/>
                </a:lnTo>
                <a:lnTo>
                  <a:pt x="1668078" y="93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4764717" y="5318776"/>
            <a:ext cx="3333750" cy="96520"/>
          </a:xfrm>
          <a:custGeom>
            <a:avLst/>
            <a:gdLst/>
            <a:ahLst/>
            <a:cxnLst/>
            <a:rect l="l" t="t" r="r" b="b"/>
            <a:pathLst>
              <a:path w="3333750" h="96520">
                <a:moveTo>
                  <a:pt x="3329419" y="96522"/>
                </a:moveTo>
                <a:lnTo>
                  <a:pt x="1925" y="96522"/>
                </a:lnTo>
                <a:lnTo>
                  <a:pt x="0" y="93816"/>
                </a:lnTo>
                <a:lnTo>
                  <a:pt x="0" y="1804"/>
                </a:lnTo>
                <a:lnTo>
                  <a:pt x="1925" y="0"/>
                </a:lnTo>
                <a:lnTo>
                  <a:pt x="3329419" y="0"/>
                </a:lnTo>
                <a:lnTo>
                  <a:pt x="3333269" y="1804"/>
                </a:lnTo>
                <a:lnTo>
                  <a:pt x="4812" y="1804"/>
                </a:lnTo>
                <a:lnTo>
                  <a:pt x="1925" y="4510"/>
                </a:lnTo>
                <a:lnTo>
                  <a:pt x="4812" y="4510"/>
                </a:lnTo>
                <a:lnTo>
                  <a:pt x="4812" y="92913"/>
                </a:lnTo>
                <a:lnTo>
                  <a:pt x="1925" y="92913"/>
                </a:lnTo>
                <a:lnTo>
                  <a:pt x="4812" y="93816"/>
                </a:lnTo>
                <a:lnTo>
                  <a:pt x="3333269" y="93816"/>
                </a:lnTo>
                <a:lnTo>
                  <a:pt x="3329419" y="96522"/>
                </a:lnTo>
                <a:close/>
              </a:path>
              <a:path w="3333750" h="96520">
                <a:moveTo>
                  <a:pt x="4812" y="4510"/>
                </a:moveTo>
                <a:lnTo>
                  <a:pt x="1925" y="4510"/>
                </a:lnTo>
                <a:lnTo>
                  <a:pt x="4812" y="1804"/>
                </a:lnTo>
                <a:lnTo>
                  <a:pt x="4812" y="4510"/>
                </a:lnTo>
                <a:close/>
              </a:path>
              <a:path w="3333750" h="96520">
                <a:moveTo>
                  <a:pt x="3328456" y="4510"/>
                </a:moveTo>
                <a:lnTo>
                  <a:pt x="4812" y="4510"/>
                </a:lnTo>
                <a:lnTo>
                  <a:pt x="4812" y="1804"/>
                </a:lnTo>
                <a:lnTo>
                  <a:pt x="3328456" y="1804"/>
                </a:lnTo>
                <a:lnTo>
                  <a:pt x="3328456" y="4510"/>
                </a:lnTo>
                <a:close/>
              </a:path>
              <a:path w="3333750" h="96520">
                <a:moveTo>
                  <a:pt x="3328456" y="93816"/>
                </a:moveTo>
                <a:lnTo>
                  <a:pt x="3328456" y="1804"/>
                </a:lnTo>
                <a:lnTo>
                  <a:pt x="3329419" y="4510"/>
                </a:lnTo>
                <a:lnTo>
                  <a:pt x="3333269" y="4510"/>
                </a:lnTo>
                <a:lnTo>
                  <a:pt x="3333269" y="92913"/>
                </a:lnTo>
                <a:lnTo>
                  <a:pt x="3329419" y="92913"/>
                </a:lnTo>
                <a:lnTo>
                  <a:pt x="3328456" y="93816"/>
                </a:lnTo>
                <a:close/>
              </a:path>
              <a:path w="3333750" h="96520">
                <a:moveTo>
                  <a:pt x="3333269" y="4510"/>
                </a:moveTo>
                <a:lnTo>
                  <a:pt x="3329419" y="4510"/>
                </a:lnTo>
                <a:lnTo>
                  <a:pt x="3328456" y="1804"/>
                </a:lnTo>
                <a:lnTo>
                  <a:pt x="3333269" y="1804"/>
                </a:lnTo>
                <a:lnTo>
                  <a:pt x="3333269" y="4510"/>
                </a:lnTo>
                <a:close/>
              </a:path>
              <a:path w="3333750" h="96520">
                <a:moveTo>
                  <a:pt x="4812" y="93816"/>
                </a:moveTo>
                <a:lnTo>
                  <a:pt x="1925" y="92913"/>
                </a:lnTo>
                <a:lnTo>
                  <a:pt x="4812" y="92913"/>
                </a:lnTo>
                <a:lnTo>
                  <a:pt x="4812" y="93816"/>
                </a:lnTo>
                <a:close/>
              </a:path>
              <a:path w="3333750" h="96520">
                <a:moveTo>
                  <a:pt x="3328456" y="93816"/>
                </a:moveTo>
                <a:lnTo>
                  <a:pt x="4812" y="93816"/>
                </a:lnTo>
                <a:lnTo>
                  <a:pt x="4812" y="92913"/>
                </a:lnTo>
                <a:lnTo>
                  <a:pt x="3328456" y="92913"/>
                </a:lnTo>
                <a:lnTo>
                  <a:pt x="3328456" y="93816"/>
                </a:lnTo>
                <a:close/>
              </a:path>
              <a:path w="3333750" h="96520">
                <a:moveTo>
                  <a:pt x="3333269" y="93816"/>
                </a:moveTo>
                <a:lnTo>
                  <a:pt x="3328456" y="93816"/>
                </a:lnTo>
                <a:lnTo>
                  <a:pt x="3329419" y="92913"/>
                </a:lnTo>
                <a:lnTo>
                  <a:pt x="3333269" y="92913"/>
                </a:lnTo>
                <a:lnTo>
                  <a:pt x="3333269" y="93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4767123" y="5206017"/>
            <a:ext cx="0" cy="687705"/>
          </a:xfrm>
          <a:custGeom>
            <a:avLst/>
            <a:gdLst/>
            <a:ahLst/>
            <a:cxnLst/>
            <a:rect l="l" t="t" r="r" b="b"/>
            <a:pathLst>
              <a:path h="687704">
                <a:moveTo>
                  <a:pt x="0" y="0"/>
                </a:moveTo>
                <a:lnTo>
                  <a:pt x="0" y="687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5125669" y="5796877"/>
            <a:ext cx="206945" cy="64047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511724" y="5568651"/>
            <a:ext cx="206945" cy="64047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8176914" y="5339524"/>
            <a:ext cx="38100" cy="63500"/>
          </a:xfrm>
          <a:custGeom>
            <a:avLst/>
            <a:gdLst/>
            <a:ahLst/>
            <a:cxnLst/>
            <a:rect l="l" t="t" r="r" b="b"/>
            <a:pathLst>
              <a:path w="38100" h="63500">
                <a:moveTo>
                  <a:pt x="21174" y="51418"/>
                </a:moveTo>
                <a:lnTo>
                  <a:pt x="16363" y="51418"/>
                </a:lnTo>
                <a:lnTo>
                  <a:pt x="16363" y="31572"/>
                </a:lnTo>
                <a:lnTo>
                  <a:pt x="10586" y="30670"/>
                </a:lnTo>
                <a:lnTo>
                  <a:pt x="8661" y="29768"/>
                </a:lnTo>
                <a:lnTo>
                  <a:pt x="6736" y="27964"/>
                </a:lnTo>
                <a:lnTo>
                  <a:pt x="2886" y="26160"/>
                </a:lnTo>
                <a:lnTo>
                  <a:pt x="962" y="22551"/>
                </a:lnTo>
                <a:lnTo>
                  <a:pt x="962" y="9922"/>
                </a:lnTo>
                <a:lnTo>
                  <a:pt x="6736" y="4510"/>
                </a:lnTo>
                <a:lnTo>
                  <a:pt x="16363" y="3608"/>
                </a:lnTo>
                <a:lnTo>
                  <a:pt x="16363" y="0"/>
                </a:lnTo>
                <a:lnTo>
                  <a:pt x="21174" y="0"/>
                </a:lnTo>
                <a:lnTo>
                  <a:pt x="21174" y="3608"/>
                </a:lnTo>
                <a:lnTo>
                  <a:pt x="29838" y="4510"/>
                </a:lnTo>
                <a:lnTo>
                  <a:pt x="34458" y="8118"/>
                </a:lnTo>
                <a:lnTo>
                  <a:pt x="21174" y="8118"/>
                </a:lnTo>
                <a:lnTo>
                  <a:pt x="21174" y="9020"/>
                </a:lnTo>
                <a:lnTo>
                  <a:pt x="10586" y="9020"/>
                </a:lnTo>
                <a:lnTo>
                  <a:pt x="7699" y="12629"/>
                </a:lnTo>
                <a:lnTo>
                  <a:pt x="7699" y="21649"/>
                </a:lnTo>
                <a:lnTo>
                  <a:pt x="10586" y="24356"/>
                </a:lnTo>
                <a:lnTo>
                  <a:pt x="16363" y="25258"/>
                </a:lnTo>
                <a:lnTo>
                  <a:pt x="21174" y="25258"/>
                </a:lnTo>
                <a:lnTo>
                  <a:pt x="21174" y="26160"/>
                </a:lnTo>
                <a:lnTo>
                  <a:pt x="27912" y="27964"/>
                </a:lnTo>
                <a:lnTo>
                  <a:pt x="28875" y="28866"/>
                </a:lnTo>
                <a:lnTo>
                  <a:pt x="30801" y="29768"/>
                </a:lnTo>
                <a:lnTo>
                  <a:pt x="34651" y="32474"/>
                </a:lnTo>
                <a:lnTo>
                  <a:pt x="21174" y="32474"/>
                </a:lnTo>
                <a:lnTo>
                  <a:pt x="21174" y="51418"/>
                </a:lnTo>
                <a:close/>
              </a:path>
              <a:path w="38100" h="63500">
                <a:moveTo>
                  <a:pt x="35612" y="17139"/>
                </a:moveTo>
                <a:lnTo>
                  <a:pt x="29838" y="17139"/>
                </a:lnTo>
                <a:lnTo>
                  <a:pt x="29838" y="12629"/>
                </a:lnTo>
                <a:lnTo>
                  <a:pt x="25987" y="9020"/>
                </a:lnTo>
                <a:lnTo>
                  <a:pt x="21174" y="8118"/>
                </a:lnTo>
                <a:lnTo>
                  <a:pt x="34458" y="8118"/>
                </a:lnTo>
                <a:lnTo>
                  <a:pt x="35612" y="9020"/>
                </a:lnTo>
                <a:lnTo>
                  <a:pt x="35612" y="17139"/>
                </a:lnTo>
                <a:close/>
              </a:path>
              <a:path w="38100" h="63500">
                <a:moveTo>
                  <a:pt x="21174" y="25258"/>
                </a:moveTo>
                <a:lnTo>
                  <a:pt x="16363" y="25258"/>
                </a:lnTo>
                <a:lnTo>
                  <a:pt x="16363" y="9020"/>
                </a:lnTo>
                <a:lnTo>
                  <a:pt x="21174" y="9020"/>
                </a:lnTo>
                <a:lnTo>
                  <a:pt x="21174" y="25258"/>
                </a:lnTo>
                <a:close/>
              </a:path>
              <a:path w="38100" h="63500">
                <a:moveTo>
                  <a:pt x="34651" y="51418"/>
                </a:moveTo>
                <a:lnTo>
                  <a:pt x="21174" y="51418"/>
                </a:lnTo>
                <a:lnTo>
                  <a:pt x="24062" y="50516"/>
                </a:lnTo>
                <a:lnTo>
                  <a:pt x="25987" y="50516"/>
                </a:lnTo>
                <a:lnTo>
                  <a:pt x="29838" y="46908"/>
                </a:lnTo>
                <a:lnTo>
                  <a:pt x="30801" y="44201"/>
                </a:lnTo>
                <a:lnTo>
                  <a:pt x="30801" y="36985"/>
                </a:lnTo>
                <a:lnTo>
                  <a:pt x="28875" y="34278"/>
                </a:lnTo>
                <a:lnTo>
                  <a:pt x="21174" y="32474"/>
                </a:lnTo>
                <a:lnTo>
                  <a:pt x="34651" y="32474"/>
                </a:lnTo>
                <a:lnTo>
                  <a:pt x="37538" y="35181"/>
                </a:lnTo>
                <a:lnTo>
                  <a:pt x="37538" y="46005"/>
                </a:lnTo>
                <a:lnTo>
                  <a:pt x="34651" y="51418"/>
                </a:lnTo>
                <a:close/>
              </a:path>
              <a:path w="38100" h="63500">
                <a:moveTo>
                  <a:pt x="25025" y="55928"/>
                </a:moveTo>
                <a:lnTo>
                  <a:pt x="5774" y="55928"/>
                </a:lnTo>
                <a:lnTo>
                  <a:pt x="0" y="49614"/>
                </a:lnTo>
                <a:lnTo>
                  <a:pt x="0" y="39691"/>
                </a:lnTo>
                <a:lnTo>
                  <a:pt x="6736" y="39691"/>
                </a:lnTo>
                <a:lnTo>
                  <a:pt x="6736" y="46005"/>
                </a:lnTo>
                <a:lnTo>
                  <a:pt x="7699" y="46908"/>
                </a:lnTo>
                <a:lnTo>
                  <a:pt x="9624" y="49614"/>
                </a:lnTo>
                <a:lnTo>
                  <a:pt x="12512" y="50516"/>
                </a:lnTo>
                <a:lnTo>
                  <a:pt x="16363" y="51418"/>
                </a:lnTo>
                <a:lnTo>
                  <a:pt x="34651" y="51418"/>
                </a:lnTo>
                <a:lnTo>
                  <a:pt x="29838" y="54124"/>
                </a:lnTo>
                <a:lnTo>
                  <a:pt x="27912" y="55026"/>
                </a:lnTo>
                <a:lnTo>
                  <a:pt x="25025" y="55928"/>
                </a:lnTo>
                <a:close/>
              </a:path>
              <a:path w="38100" h="63500">
                <a:moveTo>
                  <a:pt x="21174" y="63145"/>
                </a:moveTo>
                <a:lnTo>
                  <a:pt x="16363" y="63145"/>
                </a:lnTo>
                <a:lnTo>
                  <a:pt x="16363" y="55928"/>
                </a:lnTo>
                <a:lnTo>
                  <a:pt x="21174" y="55928"/>
                </a:lnTo>
                <a:lnTo>
                  <a:pt x="21174" y="63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8221191" y="5343132"/>
            <a:ext cx="36195" cy="52705"/>
          </a:xfrm>
          <a:custGeom>
            <a:avLst/>
            <a:gdLst/>
            <a:ahLst/>
            <a:cxnLst/>
            <a:rect l="l" t="t" r="r" b="b"/>
            <a:pathLst>
              <a:path w="36195" h="52704">
                <a:moveTo>
                  <a:pt x="27913" y="52320"/>
                </a:moveTo>
                <a:lnTo>
                  <a:pt x="11550" y="52320"/>
                </a:lnTo>
                <a:lnTo>
                  <a:pt x="7701" y="50516"/>
                </a:lnTo>
                <a:lnTo>
                  <a:pt x="4813" y="46005"/>
                </a:lnTo>
                <a:lnTo>
                  <a:pt x="962" y="41495"/>
                </a:lnTo>
                <a:lnTo>
                  <a:pt x="0" y="36083"/>
                </a:lnTo>
                <a:lnTo>
                  <a:pt x="0" y="18943"/>
                </a:lnTo>
                <a:lnTo>
                  <a:pt x="962" y="12629"/>
                </a:lnTo>
                <a:lnTo>
                  <a:pt x="4813" y="7216"/>
                </a:lnTo>
                <a:lnTo>
                  <a:pt x="7701" y="2706"/>
                </a:lnTo>
                <a:lnTo>
                  <a:pt x="13475" y="0"/>
                </a:lnTo>
                <a:lnTo>
                  <a:pt x="26951" y="0"/>
                </a:lnTo>
                <a:lnTo>
                  <a:pt x="32726" y="5412"/>
                </a:lnTo>
                <a:lnTo>
                  <a:pt x="32940" y="6314"/>
                </a:lnTo>
                <a:lnTo>
                  <a:pt x="10587" y="6314"/>
                </a:lnTo>
                <a:lnTo>
                  <a:pt x="6738" y="12629"/>
                </a:lnTo>
                <a:lnTo>
                  <a:pt x="6738" y="25258"/>
                </a:lnTo>
                <a:lnTo>
                  <a:pt x="11550" y="25258"/>
                </a:lnTo>
                <a:lnTo>
                  <a:pt x="6738" y="29768"/>
                </a:lnTo>
                <a:lnTo>
                  <a:pt x="6738" y="42397"/>
                </a:lnTo>
                <a:lnTo>
                  <a:pt x="11550" y="46908"/>
                </a:lnTo>
                <a:lnTo>
                  <a:pt x="33689" y="46908"/>
                </a:lnTo>
                <a:lnTo>
                  <a:pt x="27913" y="52320"/>
                </a:lnTo>
                <a:close/>
              </a:path>
              <a:path w="36195" h="52704">
                <a:moveTo>
                  <a:pt x="34651" y="13531"/>
                </a:moveTo>
                <a:lnTo>
                  <a:pt x="27913" y="13531"/>
                </a:lnTo>
                <a:lnTo>
                  <a:pt x="26951" y="9020"/>
                </a:lnTo>
                <a:lnTo>
                  <a:pt x="23101" y="6314"/>
                </a:lnTo>
                <a:lnTo>
                  <a:pt x="32940" y="6314"/>
                </a:lnTo>
                <a:lnTo>
                  <a:pt x="34651" y="13531"/>
                </a:lnTo>
                <a:close/>
              </a:path>
              <a:path w="36195" h="52704">
                <a:moveTo>
                  <a:pt x="33689" y="46908"/>
                </a:moveTo>
                <a:lnTo>
                  <a:pt x="24064" y="46908"/>
                </a:lnTo>
                <a:lnTo>
                  <a:pt x="28876" y="42397"/>
                </a:lnTo>
                <a:lnTo>
                  <a:pt x="28876" y="28866"/>
                </a:lnTo>
                <a:lnTo>
                  <a:pt x="25025" y="25258"/>
                </a:lnTo>
                <a:lnTo>
                  <a:pt x="6738" y="25258"/>
                </a:lnTo>
                <a:lnTo>
                  <a:pt x="9625" y="21649"/>
                </a:lnTo>
                <a:lnTo>
                  <a:pt x="13475" y="19845"/>
                </a:lnTo>
                <a:lnTo>
                  <a:pt x="28876" y="19845"/>
                </a:lnTo>
                <a:lnTo>
                  <a:pt x="35614" y="26160"/>
                </a:lnTo>
                <a:lnTo>
                  <a:pt x="35614" y="45103"/>
                </a:lnTo>
                <a:lnTo>
                  <a:pt x="33689" y="46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8285681" y="5343132"/>
            <a:ext cx="36195" cy="52705"/>
          </a:xfrm>
          <a:custGeom>
            <a:avLst/>
            <a:gdLst/>
            <a:ahLst/>
            <a:cxnLst/>
            <a:rect l="l" t="t" r="r" b="b"/>
            <a:pathLst>
              <a:path w="36195" h="52704">
                <a:moveTo>
                  <a:pt x="17325" y="52320"/>
                </a:moveTo>
                <a:lnTo>
                  <a:pt x="0" y="17139"/>
                </a:lnTo>
                <a:lnTo>
                  <a:pt x="1925" y="10824"/>
                </a:lnTo>
                <a:lnTo>
                  <a:pt x="5776" y="6314"/>
                </a:lnTo>
                <a:lnTo>
                  <a:pt x="7701" y="2706"/>
                </a:lnTo>
                <a:lnTo>
                  <a:pt x="12512" y="0"/>
                </a:lnTo>
                <a:lnTo>
                  <a:pt x="23101" y="0"/>
                </a:lnTo>
                <a:lnTo>
                  <a:pt x="26952" y="2706"/>
                </a:lnTo>
                <a:lnTo>
                  <a:pt x="29838" y="6314"/>
                </a:lnTo>
                <a:lnTo>
                  <a:pt x="10587" y="6314"/>
                </a:lnTo>
                <a:lnTo>
                  <a:pt x="6738" y="12629"/>
                </a:lnTo>
                <a:lnTo>
                  <a:pt x="6738" y="40593"/>
                </a:lnTo>
                <a:lnTo>
                  <a:pt x="10587" y="47810"/>
                </a:lnTo>
                <a:lnTo>
                  <a:pt x="28410" y="47810"/>
                </a:lnTo>
                <a:lnTo>
                  <a:pt x="25056" y="50657"/>
                </a:lnTo>
                <a:lnTo>
                  <a:pt x="17325" y="52320"/>
                </a:lnTo>
                <a:close/>
              </a:path>
              <a:path w="36195" h="52704">
                <a:moveTo>
                  <a:pt x="28410" y="47810"/>
                </a:moveTo>
                <a:lnTo>
                  <a:pt x="25026" y="47810"/>
                </a:lnTo>
                <a:lnTo>
                  <a:pt x="28876" y="40593"/>
                </a:lnTo>
                <a:lnTo>
                  <a:pt x="28876" y="12629"/>
                </a:lnTo>
                <a:lnTo>
                  <a:pt x="25026" y="6314"/>
                </a:lnTo>
                <a:lnTo>
                  <a:pt x="29838" y="6314"/>
                </a:lnTo>
                <a:lnTo>
                  <a:pt x="33688" y="10824"/>
                </a:lnTo>
                <a:lnTo>
                  <a:pt x="35613" y="17139"/>
                </a:lnTo>
                <a:lnTo>
                  <a:pt x="35613" y="27062"/>
                </a:lnTo>
                <a:lnTo>
                  <a:pt x="34380" y="37859"/>
                </a:lnTo>
                <a:lnTo>
                  <a:pt x="30801" y="45780"/>
                </a:lnTo>
                <a:lnTo>
                  <a:pt x="28410" y="47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8330920" y="5342230"/>
            <a:ext cx="53340" cy="51435"/>
          </a:xfrm>
          <a:custGeom>
            <a:avLst/>
            <a:gdLst/>
            <a:ahLst/>
            <a:cxnLst/>
            <a:rect l="l" t="t" r="r" b="b"/>
            <a:pathLst>
              <a:path w="53340" h="51435">
                <a:moveTo>
                  <a:pt x="6737" y="51418"/>
                </a:moveTo>
                <a:lnTo>
                  <a:pt x="0" y="51418"/>
                </a:lnTo>
                <a:lnTo>
                  <a:pt x="0" y="0"/>
                </a:lnTo>
                <a:lnTo>
                  <a:pt x="10588" y="0"/>
                </a:lnTo>
                <a:lnTo>
                  <a:pt x="13534" y="8118"/>
                </a:lnTo>
                <a:lnTo>
                  <a:pt x="6737" y="8118"/>
                </a:lnTo>
                <a:lnTo>
                  <a:pt x="6737" y="51418"/>
                </a:lnTo>
                <a:close/>
              </a:path>
              <a:path w="53340" h="51435">
                <a:moveTo>
                  <a:pt x="32225" y="45103"/>
                </a:moveTo>
                <a:lnTo>
                  <a:pt x="26952" y="45103"/>
                </a:lnTo>
                <a:lnTo>
                  <a:pt x="42351" y="0"/>
                </a:lnTo>
                <a:lnTo>
                  <a:pt x="52939" y="0"/>
                </a:lnTo>
                <a:lnTo>
                  <a:pt x="52939" y="8118"/>
                </a:lnTo>
                <a:lnTo>
                  <a:pt x="46202" y="8118"/>
                </a:lnTo>
                <a:lnTo>
                  <a:pt x="32225" y="45103"/>
                </a:lnTo>
                <a:close/>
              </a:path>
              <a:path w="53340" h="51435">
                <a:moveTo>
                  <a:pt x="29839" y="51418"/>
                </a:moveTo>
                <a:lnTo>
                  <a:pt x="23100" y="51418"/>
                </a:lnTo>
                <a:lnTo>
                  <a:pt x="6737" y="8118"/>
                </a:lnTo>
                <a:lnTo>
                  <a:pt x="13534" y="8118"/>
                </a:lnTo>
                <a:lnTo>
                  <a:pt x="26952" y="45103"/>
                </a:lnTo>
                <a:lnTo>
                  <a:pt x="32225" y="45103"/>
                </a:lnTo>
                <a:lnTo>
                  <a:pt x="29839" y="51418"/>
                </a:lnTo>
                <a:close/>
              </a:path>
              <a:path w="53340" h="51435">
                <a:moveTo>
                  <a:pt x="52939" y="51418"/>
                </a:moveTo>
                <a:lnTo>
                  <a:pt x="46202" y="51418"/>
                </a:lnTo>
                <a:lnTo>
                  <a:pt x="46202" y="8118"/>
                </a:lnTo>
                <a:lnTo>
                  <a:pt x="52939" y="8118"/>
                </a:lnTo>
                <a:lnTo>
                  <a:pt x="52939" y="51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475724" y="6659267"/>
            <a:ext cx="33020" cy="40640"/>
          </a:xfrm>
          <a:custGeom>
            <a:avLst/>
            <a:gdLst/>
            <a:ahLst/>
            <a:cxnLst/>
            <a:rect l="l" t="t" r="r" b="b"/>
            <a:pathLst>
              <a:path w="33019" h="40640">
                <a:moveTo>
                  <a:pt x="30801" y="35181"/>
                </a:moveTo>
                <a:lnTo>
                  <a:pt x="19250" y="35181"/>
                </a:lnTo>
                <a:lnTo>
                  <a:pt x="25025" y="32474"/>
                </a:lnTo>
                <a:lnTo>
                  <a:pt x="25988" y="31572"/>
                </a:lnTo>
                <a:lnTo>
                  <a:pt x="25988" y="27964"/>
                </a:lnTo>
                <a:lnTo>
                  <a:pt x="25025" y="26160"/>
                </a:lnTo>
                <a:lnTo>
                  <a:pt x="24063" y="26160"/>
                </a:lnTo>
                <a:lnTo>
                  <a:pt x="23100" y="25258"/>
                </a:lnTo>
                <a:lnTo>
                  <a:pt x="21175" y="24356"/>
                </a:lnTo>
                <a:lnTo>
                  <a:pt x="18288" y="23454"/>
                </a:lnTo>
                <a:lnTo>
                  <a:pt x="14438" y="23454"/>
                </a:lnTo>
                <a:lnTo>
                  <a:pt x="13475" y="22551"/>
                </a:lnTo>
                <a:lnTo>
                  <a:pt x="11550" y="22551"/>
                </a:lnTo>
                <a:lnTo>
                  <a:pt x="10587" y="21649"/>
                </a:lnTo>
                <a:lnTo>
                  <a:pt x="6737" y="20747"/>
                </a:lnTo>
                <a:lnTo>
                  <a:pt x="3850" y="19845"/>
                </a:lnTo>
                <a:lnTo>
                  <a:pt x="2887" y="18041"/>
                </a:lnTo>
                <a:lnTo>
                  <a:pt x="962" y="16237"/>
                </a:lnTo>
                <a:lnTo>
                  <a:pt x="962" y="8118"/>
                </a:lnTo>
                <a:lnTo>
                  <a:pt x="1925" y="7216"/>
                </a:lnTo>
                <a:lnTo>
                  <a:pt x="1925" y="5412"/>
                </a:lnTo>
                <a:lnTo>
                  <a:pt x="2887" y="4510"/>
                </a:lnTo>
                <a:lnTo>
                  <a:pt x="4812" y="3608"/>
                </a:lnTo>
                <a:lnTo>
                  <a:pt x="5775" y="2706"/>
                </a:lnTo>
                <a:lnTo>
                  <a:pt x="9625" y="902"/>
                </a:lnTo>
                <a:lnTo>
                  <a:pt x="12512" y="0"/>
                </a:lnTo>
                <a:lnTo>
                  <a:pt x="22138" y="0"/>
                </a:lnTo>
                <a:lnTo>
                  <a:pt x="25025" y="902"/>
                </a:lnTo>
                <a:lnTo>
                  <a:pt x="26951" y="902"/>
                </a:lnTo>
                <a:lnTo>
                  <a:pt x="29838" y="1804"/>
                </a:lnTo>
                <a:lnTo>
                  <a:pt x="30801" y="2706"/>
                </a:lnTo>
                <a:lnTo>
                  <a:pt x="30801" y="5412"/>
                </a:lnTo>
                <a:lnTo>
                  <a:pt x="11550" y="5412"/>
                </a:lnTo>
                <a:lnTo>
                  <a:pt x="10587" y="6314"/>
                </a:lnTo>
                <a:lnTo>
                  <a:pt x="8662" y="7216"/>
                </a:lnTo>
                <a:lnTo>
                  <a:pt x="7700" y="9020"/>
                </a:lnTo>
                <a:lnTo>
                  <a:pt x="7700" y="13531"/>
                </a:lnTo>
                <a:lnTo>
                  <a:pt x="9625" y="14433"/>
                </a:lnTo>
                <a:lnTo>
                  <a:pt x="11550" y="16237"/>
                </a:lnTo>
                <a:lnTo>
                  <a:pt x="15400" y="16237"/>
                </a:lnTo>
                <a:lnTo>
                  <a:pt x="17325" y="17139"/>
                </a:lnTo>
                <a:lnTo>
                  <a:pt x="20213" y="17139"/>
                </a:lnTo>
                <a:lnTo>
                  <a:pt x="21175" y="18041"/>
                </a:lnTo>
                <a:lnTo>
                  <a:pt x="22138" y="18041"/>
                </a:lnTo>
                <a:lnTo>
                  <a:pt x="25988" y="18943"/>
                </a:lnTo>
                <a:lnTo>
                  <a:pt x="27913" y="19845"/>
                </a:lnTo>
                <a:lnTo>
                  <a:pt x="31763" y="23454"/>
                </a:lnTo>
                <a:lnTo>
                  <a:pt x="32726" y="25258"/>
                </a:lnTo>
                <a:lnTo>
                  <a:pt x="32726" y="31572"/>
                </a:lnTo>
                <a:lnTo>
                  <a:pt x="30801" y="35181"/>
                </a:lnTo>
                <a:close/>
              </a:path>
              <a:path w="33019" h="40640">
                <a:moveTo>
                  <a:pt x="30801" y="9922"/>
                </a:moveTo>
                <a:lnTo>
                  <a:pt x="28876" y="8118"/>
                </a:lnTo>
                <a:lnTo>
                  <a:pt x="26951" y="7216"/>
                </a:lnTo>
                <a:lnTo>
                  <a:pt x="21175" y="5412"/>
                </a:lnTo>
                <a:lnTo>
                  <a:pt x="30801" y="5412"/>
                </a:lnTo>
                <a:lnTo>
                  <a:pt x="30801" y="9922"/>
                </a:lnTo>
                <a:close/>
              </a:path>
              <a:path w="33019" h="40640">
                <a:moveTo>
                  <a:pt x="20213" y="40593"/>
                </a:moveTo>
                <a:lnTo>
                  <a:pt x="9625" y="40593"/>
                </a:lnTo>
                <a:lnTo>
                  <a:pt x="3850" y="38789"/>
                </a:lnTo>
                <a:lnTo>
                  <a:pt x="0" y="36985"/>
                </a:lnTo>
                <a:lnTo>
                  <a:pt x="0" y="29768"/>
                </a:lnTo>
                <a:lnTo>
                  <a:pt x="962" y="29768"/>
                </a:lnTo>
                <a:lnTo>
                  <a:pt x="2887" y="31572"/>
                </a:lnTo>
                <a:lnTo>
                  <a:pt x="5775" y="32474"/>
                </a:lnTo>
                <a:lnTo>
                  <a:pt x="7700" y="33376"/>
                </a:lnTo>
                <a:lnTo>
                  <a:pt x="13475" y="35181"/>
                </a:lnTo>
                <a:lnTo>
                  <a:pt x="30801" y="35181"/>
                </a:lnTo>
                <a:lnTo>
                  <a:pt x="27913" y="36985"/>
                </a:lnTo>
                <a:lnTo>
                  <a:pt x="25025" y="39691"/>
                </a:lnTo>
                <a:lnTo>
                  <a:pt x="20213" y="40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1514226" y="6660169"/>
            <a:ext cx="40640" cy="39370"/>
          </a:xfrm>
          <a:custGeom>
            <a:avLst/>
            <a:gdLst/>
            <a:ahLst/>
            <a:cxnLst/>
            <a:rect l="l" t="t" r="r" b="b"/>
            <a:pathLst>
              <a:path w="40640" h="39370">
                <a:moveTo>
                  <a:pt x="8662" y="38789"/>
                </a:moveTo>
                <a:lnTo>
                  <a:pt x="0" y="38789"/>
                </a:lnTo>
                <a:lnTo>
                  <a:pt x="16363" y="18943"/>
                </a:lnTo>
                <a:lnTo>
                  <a:pt x="0" y="0"/>
                </a:lnTo>
                <a:lnTo>
                  <a:pt x="8662" y="0"/>
                </a:lnTo>
                <a:lnTo>
                  <a:pt x="21175" y="14433"/>
                </a:lnTo>
                <a:lnTo>
                  <a:pt x="27959" y="14433"/>
                </a:lnTo>
                <a:lnTo>
                  <a:pt x="24063" y="18943"/>
                </a:lnTo>
                <a:lnTo>
                  <a:pt x="27782" y="23454"/>
                </a:lnTo>
                <a:lnTo>
                  <a:pt x="20213" y="23454"/>
                </a:lnTo>
                <a:lnTo>
                  <a:pt x="8662" y="38789"/>
                </a:lnTo>
                <a:close/>
              </a:path>
              <a:path w="40640" h="39370">
                <a:moveTo>
                  <a:pt x="27959" y="14433"/>
                </a:moveTo>
                <a:lnTo>
                  <a:pt x="21175" y="14433"/>
                </a:lnTo>
                <a:lnTo>
                  <a:pt x="32726" y="0"/>
                </a:lnTo>
                <a:lnTo>
                  <a:pt x="40426" y="0"/>
                </a:lnTo>
                <a:lnTo>
                  <a:pt x="27959" y="14433"/>
                </a:lnTo>
                <a:close/>
              </a:path>
              <a:path w="40640" h="39370">
                <a:moveTo>
                  <a:pt x="40426" y="38789"/>
                </a:moveTo>
                <a:lnTo>
                  <a:pt x="31763" y="38789"/>
                </a:lnTo>
                <a:lnTo>
                  <a:pt x="20213" y="23454"/>
                </a:lnTo>
                <a:lnTo>
                  <a:pt x="27782" y="23454"/>
                </a:lnTo>
                <a:lnTo>
                  <a:pt x="40426" y="38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1622030" y="6644833"/>
            <a:ext cx="742116" cy="64949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2431525" y="6645735"/>
            <a:ext cx="38735" cy="54610"/>
          </a:xfrm>
          <a:custGeom>
            <a:avLst/>
            <a:gdLst/>
            <a:ahLst/>
            <a:cxnLst/>
            <a:rect l="l" t="t" r="r" b="b"/>
            <a:pathLst>
              <a:path w="38735" h="54609">
                <a:moveTo>
                  <a:pt x="26951" y="33376"/>
                </a:moveTo>
                <a:lnTo>
                  <a:pt x="9625" y="33376"/>
                </a:lnTo>
                <a:lnTo>
                  <a:pt x="5775" y="31572"/>
                </a:lnTo>
                <a:lnTo>
                  <a:pt x="1925" y="27964"/>
                </a:lnTo>
                <a:lnTo>
                  <a:pt x="962" y="26160"/>
                </a:lnTo>
                <a:lnTo>
                  <a:pt x="0" y="23454"/>
                </a:lnTo>
                <a:lnTo>
                  <a:pt x="0" y="12629"/>
                </a:lnTo>
                <a:lnTo>
                  <a:pt x="962" y="9020"/>
                </a:lnTo>
                <a:lnTo>
                  <a:pt x="8662" y="1804"/>
                </a:lnTo>
                <a:lnTo>
                  <a:pt x="13475" y="0"/>
                </a:lnTo>
                <a:lnTo>
                  <a:pt x="21175" y="0"/>
                </a:lnTo>
                <a:lnTo>
                  <a:pt x="24063" y="902"/>
                </a:lnTo>
                <a:lnTo>
                  <a:pt x="25988" y="1804"/>
                </a:lnTo>
                <a:lnTo>
                  <a:pt x="27913" y="1804"/>
                </a:lnTo>
                <a:lnTo>
                  <a:pt x="30801" y="3608"/>
                </a:lnTo>
                <a:lnTo>
                  <a:pt x="33688" y="6314"/>
                </a:lnTo>
                <a:lnTo>
                  <a:pt x="15400" y="6314"/>
                </a:lnTo>
                <a:lnTo>
                  <a:pt x="12512" y="7216"/>
                </a:lnTo>
                <a:lnTo>
                  <a:pt x="10587" y="9020"/>
                </a:lnTo>
                <a:lnTo>
                  <a:pt x="7700" y="10824"/>
                </a:lnTo>
                <a:lnTo>
                  <a:pt x="6737" y="14433"/>
                </a:lnTo>
                <a:lnTo>
                  <a:pt x="6737" y="19845"/>
                </a:lnTo>
                <a:lnTo>
                  <a:pt x="7700" y="21649"/>
                </a:lnTo>
                <a:lnTo>
                  <a:pt x="7700" y="23454"/>
                </a:lnTo>
                <a:lnTo>
                  <a:pt x="8662" y="24356"/>
                </a:lnTo>
                <a:lnTo>
                  <a:pt x="9625" y="26160"/>
                </a:lnTo>
                <a:lnTo>
                  <a:pt x="11550" y="27062"/>
                </a:lnTo>
                <a:lnTo>
                  <a:pt x="12512" y="27964"/>
                </a:lnTo>
                <a:lnTo>
                  <a:pt x="15400" y="27964"/>
                </a:lnTo>
                <a:lnTo>
                  <a:pt x="16363" y="28866"/>
                </a:lnTo>
                <a:lnTo>
                  <a:pt x="38501" y="28866"/>
                </a:lnTo>
                <a:lnTo>
                  <a:pt x="38501" y="30670"/>
                </a:lnTo>
                <a:lnTo>
                  <a:pt x="30801" y="30670"/>
                </a:lnTo>
                <a:lnTo>
                  <a:pt x="28876" y="32474"/>
                </a:lnTo>
                <a:lnTo>
                  <a:pt x="26951" y="33376"/>
                </a:lnTo>
                <a:close/>
              </a:path>
              <a:path w="38735" h="54609">
                <a:moveTo>
                  <a:pt x="38501" y="28866"/>
                </a:moveTo>
                <a:lnTo>
                  <a:pt x="23100" y="28866"/>
                </a:lnTo>
                <a:lnTo>
                  <a:pt x="25025" y="27964"/>
                </a:lnTo>
                <a:lnTo>
                  <a:pt x="26951" y="27964"/>
                </a:lnTo>
                <a:lnTo>
                  <a:pt x="30801" y="26160"/>
                </a:lnTo>
                <a:lnTo>
                  <a:pt x="30801" y="16237"/>
                </a:lnTo>
                <a:lnTo>
                  <a:pt x="29838" y="13531"/>
                </a:lnTo>
                <a:lnTo>
                  <a:pt x="27913" y="9922"/>
                </a:lnTo>
                <a:lnTo>
                  <a:pt x="25988" y="8118"/>
                </a:lnTo>
                <a:lnTo>
                  <a:pt x="24063" y="7216"/>
                </a:lnTo>
                <a:lnTo>
                  <a:pt x="23100" y="6314"/>
                </a:lnTo>
                <a:lnTo>
                  <a:pt x="33688" y="6314"/>
                </a:lnTo>
                <a:lnTo>
                  <a:pt x="34651" y="7216"/>
                </a:lnTo>
                <a:lnTo>
                  <a:pt x="35613" y="9020"/>
                </a:lnTo>
                <a:lnTo>
                  <a:pt x="36576" y="12629"/>
                </a:lnTo>
                <a:lnTo>
                  <a:pt x="38501" y="15335"/>
                </a:lnTo>
                <a:lnTo>
                  <a:pt x="38501" y="28866"/>
                </a:lnTo>
                <a:close/>
              </a:path>
              <a:path w="38735" h="54609">
                <a:moveTo>
                  <a:pt x="30480" y="47810"/>
                </a:moveTo>
                <a:lnTo>
                  <a:pt x="18288" y="47810"/>
                </a:lnTo>
                <a:lnTo>
                  <a:pt x="22138" y="46908"/>
                </a:lnTo>
                <a:lnTo>
                  <a:pt x="28876" y="40593"/>
                </a:lnTo>
                <a:lnTo>
                  <a:pt x="30801" y="36083"/>
                </a:lnTo>
                <a:lnTo>
                  <a:pt x="30801" y="30670"/>
                </a:lnTo>
                <a:lnTo>
                  <a:pt x="38501" y="30670"/>
                </a:lnTo>
                <a:lnTo>
                  <a:pt x="38501" y="32474"/>
                </a:lnTo>
                <a:lnTo>
                  <a:pt x="36576" y="36083"/>
                </a:lnTo>
                <a:lnTo>
                  <a:pt x="34651" y="43299"/>
                </a:lnTo>
                <a:lnTo>
                  <a:pt x="31763" y="46005"/>
                </a:lnTo>
                <a:lnTo>
                  <a:pt x="30480" y="47810"/>
                </a:lnTo>
                <a:close/>
              </a:path>
              <a:path w="38735" h="54609">
                <a:moveTo>
                  <a:pt x="22138" y="34278"/>
                </a:moveTo>
                <a:lnTo>
                  <a:pt x="13475" y="34278"/>
                </a:lnTo>
                <a:lnTo>
                  <a:pt x="11550" y="33376"/>
                </a:lnTo>
                <a:lnTo>
                  <a:pt x="24063" y="33376"/>
                </a:lnTo>
                <a:lnTo>
                  <a:pt x="22138" y="34278"/>
                </a:lnTo>
                <a:close/>
              </a:path>
              <a:path w="38735" h="54609">
                <a:moveTo>
                  <a:pt x="16363" y="54124"/>
                </a:moveTo>
                <a:lnTo>
                  <a:pt x="6737" y="54124"/>
                </a:lnTo>
                <a:lnTo>
                  <a:pt x="5775" y="53222"/>
                </a:lnTo>
                <a:lnTo>
                  <a:pt x="4812" y="53222"/>
                </a:lnTo>
                <a:lnTo>
                  <a:pt x="4812" y="46908"/>
                </a:lnTo>
                <a:lnTo>
                  <a:pt x="5775" y="46908"/>
                </a:lnTo>
                <a:lnTo>
                  <a:pt x="6737" y="47810"/>
                </a:lnTo>
                <a:lnTo>
                  <a:pt x="30480" y="47810"/>
                </a:lnTo>
                <a:lnTo>
                  <a:pt x="29838" y="48712"/>
                </a:lnTo>
                <a:lnTo>
                  <a:pt x="26951" y="50516"/>
                </a:lnTo>
                <a:lnTo>
                  <a:pt x="23100" y="52320"/>
                </a:lnTo>
                <a:lnTo>
                  <a:pt x="20213" y="53222"/>
                </a:lnTo>
                <a:lnTo>
                  <a:pt x="16363" y="54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2488314" y="6660169"/>
            <a:ext cx="10160" cy="39370"/>
          </a:xfrm>
          <a:custGeom>
            <a:avLst/>
            <a:gdLst/>
            <a:ahLst/>
            <a:cxnLst/>
            <a:rect l="l" t="t" r="r" b="b"/>
            <a:pathLst>
              <a:path w="10160" h="39370">
                <a:moveTo>
                  <a:pt x="9625" y="9922"/>
                </a:moveTo>
                <a:lnTo>
                  <a:pt x="0" y="9922"/>
                </a:lnTo>
                <a:lnTo>
                  <a:pt x="0" y="0"/>
                </a:lnTo>
                <a:lnTo>
                  <a:pt x="9625" y="0"/>
                </a:lnTo>
                <a:lnTo>
                  <a:pt x="9625" y="9922"/>
                </a:lnTo>
                <a:close/>
              </a:path>
              <a:path w="10160" h="39370">
                <a:moveTo>
                  <a:pt x="9625" y="38789"/>
                </a:moveTo>
                <a:lnTo>
                  <a:pt x="0" y="38789"/>
                </a:lnTo>
                <a:lnTo>
                  <a:pt x="0" y="28866"/>
                </a:lnTo>
                <a:lnTo>
                  <a:pt x="9625" y="28866"/>
                </a:lnTo>
                <a:lnTo>
                  <a:pt x="9625" y="38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2518153" y="6646637"/>
            <a:ext cx="36195" cy="53340"/>
          </a:xfrm>
          <a:custGeom>
            <a:avLst/>
            <a:gdLst/>
            <a:ahLst/>
            <a:cxnLst/>
            <a:rect l="l" t="t" r="r" b="b"/>
            <a:pathLst>
              <a:path w="36194" h="53340">
                <a:moveTo>
                  <a:pt x="3850" y="27062"/>
                </a:moveTo>
                <a:lnTo>
                  <a:pt x="1925" y="27062"/>
                </a:lnTo>
                <a:lnTo>
                  <a:pt x="1925" y="0"/>
                </a:lnTo>
                <a:lnTo>
                  <a:pt x="35613" y="0"/>
                </a:lnTo>
                <a:lnTo>
                  <a:pt x="35613" y="6314"/>
                </a:lnTo>
                <a:lnTo>
                  <a:pt x="8662" y="6314"/>
                </a:lnTo>
                <a:lnTo>
                  <a:pt x="8662" y="19845"/>
                </a:lnTo>
                <a:lnTo>
                  <a:pt x="21175" y="19845"/>
                </a:lnTo>
                <a:lnTo>
                  <a:pt x="25025" y="21649"/>
                </a:lnTo>
                <a:lnTo>
                  <a:pt x="27913" y="21649"/>
                </a:lnTo>
                <a:lnTo>
                  <a:pt x="29838" y="23454"/>
                </a:lnTo>
                <a:lnTo>
                  <a:pt x="31763" y="24356"/>
                </a:lnTo>
                <a:lnTo>
                  <a:pt x="32726" y="26160"/>
                </a:lnTo>
                <a:lnTo>
                  <a:pt x="4812" y="26160"/>
                </a:lnTo>
                <a:lnTo>
                  <a:pt x="3850" y="27062"/>
                </a:lnTo>
                <a:close/>
              </a:path>
              <a:path w="36194" h="53340">
                <a:moveTo>
                  <a:pt x="31763" y="46908"/>
                </a:moveTo>
                <a:lnTo>
                  <a:pt x="20213" y="46908"/>
                </a:lnTo>
                <a:lnTo>
                  <a:pt x="22138" y="46005"/>
                </a:lnTo>
                <a:lnTo>
                  <a:pt x="23100" y="45103"/>
                </a:lnTo>
                <a:lnTo>
                  <a:pt x="25025" y="44201"/>
                </a:lnTo>
                <a:lnTo>
                  <a:pt x="26951" y="42397"/>
                </a:lnTo>
                <a:lnTo>
                  <a:pt x="26951" y="40593"/>
                </a:lnTo>
                <a:lnTo>
                  <a:pt x="27913" y="38789"/>
                </a:lnTo>
                <a:lnTo>
                  <a:pt x="27913" y="32474"/>
                </a:lnTo>
                <a:lnTo>
                  <a:pt x="26951" y="31572"/>
                </a:lnTo>
                <a:lnTo>
                  <a:pt x="25988" y="29768"/>
                </a:lnTo>
                <a:lnTo>
                  <a:pt x="23100" y="27062"/>
                </a:lnTo>
                <a:lnTo>
                  <a:pt x="21175" y="27062"/>
                </a:lnTo>
                <a:lnTo>
                  <a:pt x="19250" y="26160"/>
                </a:lnTo>
                <a:lnTo>
                  <a:pt x="32726" y="26160"/>
                </a:lnTo>
                <a:lnTo>
                  <a:pt x="34651" y="29768"/>
                </a:lnTo>
                <a:lnTo>
                  <a:pt x="35613" y="32474"/>
                </a:lnTo>
                <a:lnTo>
                  <a:pt x="35613" y="37887"/>
                </a:lnTo>
                <a:lnTo>
                  <a:pt x="34651" y="40593"/>
                </a:lnTo>
                <a:lnTo>
                  <a:pt x="34651" y="42397"/>
                </a:lnTo>
                <a:lnTo>
                  <a:pt x="33688" y="45103"/>
                </a:lnTo>
                <a:lnTo>
                  <a:pt x="31763" y="46908"/>
                </a:lnTo>
                <a:close/>
              </a:path>
              <a:path w="36194" h="53340">
                <a:moveTo>
                  <a:pt x="21175" y="53222"/>
                </a:moveTo>
                <a:lnTo>
                  <a:pt x="9625" y="53222"/>
                </a:lnTo>
                <a:lnTo>
                  <a:pt x="3850" y="51418"/>
                </a:lnTo>
                <a:lnTo>
                  <a:pt x="1925" y="51418"/>
                </a:lnTo>
                <a:lnTo>
                  <a:pt x="0" y="50516"/>
                </a:lnTo>
                <a:lnTo>
                  <a:pt x="0" y="43299"/>
                </a:lnTo>
                <a:lnTo>
                  <a:pt x="1925" y="44201"/>
                </a:lnTo>
                <a:lnTo>
                  <a:pt x="7700" y="46005"/>
                </a:lnTo>
                <a:lnTo>
                  <a:pt x="9625" y="46908"/>
                </a:lnTo>
                <a:lnTo>
                  <a:pt x="31763" y="46908"/>
                </a:lnTo>
                <a:lnTo>
                  <a:pt x="30801" y="48712"/>
                </a:lnTo>
                <a:lnTo>
                  <a:pt x="28876" y="49614"/>
                </a:lnTo>
                <a:lnTo>
                  <a:pt x="25988" y="51418"/>
                </a:lnTo>
                <a:lnTo>
                  <a:pt x="24063" y="52320"/>
                </a:lnTo>
                <a:lnTo>
                  <a:pt x="21175" y="53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2564355" y="6645735"/>
            <a:ext cx="40005" cy="54610"/>
          </a:xfrm>
          <a:custGeom>
            <a:avLst/>
            <a:gdLst/>
            <a:ahLst/>
            <a:cxnLst/>
            <a:rect l="l" t="t" r="r" b="b"/>
            <a:pathLst>
              <a:path w="40005" h="54609">
                <a:moveTo>
                  <a:pt x="25025" y="54124"/>
                </a:moveTo>
                <a:lnTo>
                  <a:pt x="13475" y="54124"/>
                </a:lnTo>
                <a:lnTo>
                  <a:pt x="8662" y="53222"/>
                </a:lnTo>
                <a:lnTo>
                  <a:pt x="1925" y="46908"/>
                </a:lnTo>
                <a:lnTo>
                  <a:pt x="0" y="43299"/>
                </a:lnTo>
                <a:lnTo>
                  <a:pt x="0" y="36083"/>
                </a:lnTo>
                <a:lnTo>
                  <a:pt x="962" y="33376"/>
                </a:lnTo>
                <a:lnTo>
                  <a:pt x="2887" y="30670"/>
                </a:lnTo>
                <a:lnTo>
                  <a:pt x="6737" y="27062"/>
                </a:lnTo>
                <a:lnTo>
                  <a:pt x="10587" y="25258"/>
                </a:lnTo>
                <a:lnTo>
                  <a:pt x="4812" y="22551"/>
                </a:lnTo>
                <a:lnTo>
                  <a:pt x="3850" y="20747"/>
                </a:lnTo>
                <a:lnTo>
                  <a:pt x="1925" y="18943"/>
                </a:lnTo>
                <a:lnTo>
                  <a:pt x="962" y="16237"/>
                </a:lnTo>
                <a:lnTo>
                  <a:pt x="962" y="9922"/>
                </a:lnTo>
                <a:lnTo>
                  <a:pt x="2887" y="6314"/>
                </a:lnTo>
                <a:lnTo>
                  <a:pt x="6737" y="3608"/>
                </a:lnTo>
                <a:lnTo>
                  <a:pt x="9625" y="1804"/>
                </a:lnTo>
                <a:lnTo>
                  <a:pt x="14438" y="0"/>
                </a:lnTo>
                <a:lnTo>
                  <a:pt x="25025" y="0"/>
                </a:lnTo>
                <a:lnTo>
                  <a:pt x="29838" y="1804"/>
                </a:lnTo>
                <a:lnTo>
                  <a:pt x="32726" y="3608"/>
                </a:lnTo>
                <a:lnTo>
                  <a:pt x="34651" y="5412"/>
                </a:lnTo>
                <a:lnTo>
                  <a:pt x="16363" y="5412"/>
                </a:lnTo>
                <a:lnTo>
                  <a:pt x="13475" y="6314"/>
                </a:lnTo>
                <a:lnTo>
                  <a:pt x="11550" y="7216"/>
                </a:lnTo>
                <a:lnTo>
                  <a:pt x="9625" y="9020"/>
                </a:lnTo>
                <a:lnTo>
                  <a:pt x="8662" y="10824"/>
                </a:lnTo>
                <a:lnTo>
                  <a:pt x="8662" y="14433"/>
                </a:lnTo>
                <a:lnTo>
                  <a:pt x="9625" y="16237"/>
                </a:lnTo>
                <a:lnTo>
                  <a:pt x="10587" y="17139"/>
                </a:lnTo>
                <a:lnTo>
                  <a:pt x="11550" y="18943"/>
                </a:lnTo>
                <a:lnTo>
                  <a:pt x="12512" y="19845"/>
                </a:lnTo>
                <a:lnTo>
                  <a:pt x="15400" y="20747"/>
                </a:lnTo>
                <a:lnTo>
                  <a:pt x="19250" y="22551"/>
                </a:lnTo>
                <a:lnTo>
                  <a:pt x="20213" y="22551"/>
                </a:lnTo>
                <a:lnTo>
                  <a:pt x="22138" y="23454"/>
                </a:lnTo>
                <a:lnTo>
                  <a:pt x="32726" y="23454"/>
                </a:lnTo>
                <a:lnTo>
                  <a:pt x="31763" y="24356"/>
                </a:lnTo>
                <a:lnTo>
                  <a:pt x="28876" y="25258"/>
                </a:lnTo>
                <a:lnTo>
                  <a:pt x="28876" y="26160"/>
                </a:lnTo>
                <a:lnTo>
                  <a:pt x="31763" y="27062"/>
                </a:lnTo>
                <a:lnTo>
                  <a:pt x="14438" y="27062"/>
                </a:lnTo>
                <a:lnTo>
                  <a:pt x="12512" y="27964"/>
                </a:lnTo>
                <a:lnTo>
                  <a:pt x="10587" y="29768"/>
                </a:lnTo>
                <a:lnTo>
                  <a:pt x="9625" y="31572"/>
                </a:lnTo>
                <a:lnTo>
                  <a:pt x="7700" y="33376"/>
                </a:lnTo>
                <a:lnTo>
                  <a:pt x="7700" y="41495"/>
                </a:lnTo>
                <a:lnTo>
                  <a:pt x="8662" y="44201"/>
                </a:lnTo>
                <a:lnTo>
                  <a:pt x="10587" y="46005"/>
                </a:lnTo>
                <a:lnTo>
                  <a:pt x="13475" y="47810"/>
                </a:lnTo>
                <a:lnTo>
                  <a:pt x="16363" y="48712"/>
                </a:lnTo>
                <a:lnTo>
                  <a:pt x="34972" y="48712"/>
                </a:lnTo>
                <a:lnTo>
                  <a:pt x="33688" y="49614"/>
                </a:lnTo>
                <a:lnTo>
                  <a:pt x="29838" y="53222"/>
                </a:lnTo>
                <a:lnTo>
                  <a:pt x="25025" y="54124"/>
                </a:lnTo>
                <a:close/>
              </a:path>
              <a:path w="40005" h="54609">
                <a:moveTo>
                  <a:pt x="32726" y="23454"/>
                </a:moveTo>
                <a:lnTo>
                  <a:pt x="24063" y="23454"/>
                </a:lnTo>
                <a:lnTo>
                  <a:pt x="25988" y="22551"/>
                </a:lnTo>
                <a:lnTo>
                  <a:pt x="27913" y="20747"/>
                </a:lnTo>
                <a:lnTo>
                  <a:pt x="30801" y="15335"/>
                </a:lnTo>
                <a:lnTo>
                  <a:pt x="30801" y="10824"/>
                </a:lnTo>
                <a:lnTo>
                  <a:pt x="29838" y="9020"/>
                </a:lnTo>
                <a:lnTo>
                  <a:pt x="26951" y="7216"/>
                </a:lnTo>
                <a:lnTo>
                  <a:pt x="23100" y="5412"/>
                </a:lnTo>
                <a:lnTo>
                  <a:pt x="34651" y="5412"/>
                </a:lnTo>
                <a:lnTo>
                  <a:pt x="35613" y="6314"/>
                </a:lnTo>
                <a:lnTo>
                  <a:pt x="37538" y="9922"/>
                </a:lnTo>
                <a:lnTo>
                  <a:pt x="37538" y="15335"/>
                </a:lnTo>
                <a:lnTo>
                  <a:pt x="36576" y="18041"/>
                </a:lnTo>
                <a:lnTo>
                  <a:pt x="35613" y="19845"/>
                </a:lnTo>
                <a:lnTo>
                  <a:pt x="33688" y="22551"/>
                </a:lnTo>
                <a:lnTo>
                  <a:pt x="32726" y="23454"/>
                </a:lnTo>
                <a:close/>
              </a:path>
              <a:path w="40005" h="54609">
                <a:moveTo>
                  <a:pt x="34972" y="48712"/>
                </a:moveTo>
                <a:lnTo>
                  <a:pt x="25988" y="48712"/>
                </a:lnTo>
                <a:lnTo>
                  <a:pt x="27913" y="46908"/>
                </a:lnTo>
                <a:lnTo>
                  <a:pt x="30801" y="45103"/>
                </a:lnTo>
                <a:lnTo>
                  <a:pt x="31763" y="42397"/>
                </a:lnTo>
                <a:lnTo>
                  <a:pt x="31763" y="36985"/>
                </a:lnTo>
                <a:lnTo>
                  <a:pt x="30801" y="35181"/>
                </a:lnTo>
                <a:lnTo>
                  <a:pt x="26951" y="31572"/>
                </a:lnTo>
                <a:lnTo>
                  <a:pt x="24063" y="30670"/>
                </a:lnTo>
                <a:lnTo>
                  <a:pt x="23100" y="29768"/>
                </a:lnTo>
                <a:lnTo>
                  <a:pt x="22138" y="29768"/>
                </a:lnTo>
                <a:lnTo>
                  <a:pt x="20213" y="28866"/>
                </a:lnTo>
                <a:lnTo>
                  <a:pt x="19250" y="28866"/>
                </a:lnTo>
                <a:lnTo>
                  <a:pt x="17325" y="27964"/>
                </a:lnTo>
                <a:lnTo>
                  <a:pt x="14438" y="27062"/>
                </a:lnTo>
                <a:lnTo>
                  <a:pt x="31763" y="27062"/>
                </a:lnTo>
                <a:lnTo>
                  <a:pt x="34651" y="28866"/>
                </a:lnTo>
                <a:lnTo>
                  <a:pt x="36576" y="30670"/>
                </a:lnTo>
                <a:lnTo>
                  <a:pt x="38501" y="33376"/>
                </a:lnTo>
                <a:lnTo>
                  <a:pt x="39464" y="35181"/>
                </a:lnTo>
                <a:lnTo>
                  <a:pt x="39464" y="43299"/>
                </a:lnTo>
                <a:lnTo>
                  <a:pt x="37538" y="46908"/>
                </a:lnTo>
                <a:lnTo>
                  <a:pt x="34972" y="48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2643283" y="6646637"/>
            <a:ext cx="36830" cy="52705"/>
          </a:xfrm>
          <a:custGeom>
            <a:avLst/>
            <a:gdLst/>
            <a:ahLst/>
            <a:cxnLst/>
            <a:rect l="l" t="t" r="r" b="b"/>
            <a:pathLst>
              <a:path w="36830" h="52704">
                <a:moveTo>
                  <a:pt x="7700" y="52320"/>
                </a:moveTo>
                <a:lnTo>
                  <a:pt x="0" y="52320"/>
                </a:lnTo>
                <a:lnTo>
                  <a:pt x="0" y="0"/>
                </a:lnTo>
                <a:lnTo>
                  <a:pt x="18288" y="0"/>
                </a:lnTo>
                <a:lnTo>
                  <a:pt x="21175" y="902"/>
                </a:lnTo>
                <a:lnTo>
                  <a:pt x="23100" y="902"/>
                </a:lnTo>
                <a:lnTo>
                  <a:pt x="25988" y="1804"/>
                </a:lnTo>
                <a:lnTo>
                  <a:pt x="29838" y="3608"/>
                </a:lnTo>
                <a:lnTo>
                  <a:pt x="31763" y="5412"/>
                </a:lnTo>
                <a:lnTo>
                  <a:pt x="33688" y="6314"/>
                </a:lnTo>
                <a:lnTo>
                  <a:pt x="7700" y="6314"/>
                </a:lnTo>
                <a:lnTo>
                  <a:pt x="7700" y="27062"/>
                </a:lnTo>
                <a:lnTo>
                  <a:pt x="32245" y="27062"/>
                </a:lnTo>
                <a:lnTo>
                  <a:pt x="31763" y="27964"/>
                </a:lnTo>
                <a:lnTo>
                  <a:pt x="29838" y="29768"/>
                </a:lnTo>
                <a:lnTo>
                  <a:pt x="24063" y="31572"/>
                </a:lnTo>
                <a:lnTo>
                  <a:pt x="22138" y="32474"/>
                </a:lnTo>
                <a:lnTo>
                  <a:pt x="7700" y="32474"/>
                </a:lnTo>
                <a:lnTo>
                  <a:pt x="7700" y="52320"/>
                </a:lnTo>
                <a:close/>
              </a:path>
              <a:path w="36830" h="52704">
                <a:moveTo>
                  <a:pt x="32245" y="27062"/>
                </a:moveTo>
                <a:lnTo>
                  <a:pt x="19250" y="27062"/>
                </a:lnTo>
                <a:lnTo>
                  <a:pt x="21175" y="26160"/>
                </a:lnTo>
                <a:lnTo>
                  <a:pt x="23100" y="26160"/>
                </a:lnTo>
                <a:lnTo>
                  <a:pt x="24063" y="25258"/>
                </a:lnTo>
                <a:lnTo>
                  <a:pt x="25025" y="23454"/>
                </a:lnTo>
                <a:lnTo>
                  <a:pt x="27913" y="20747"/>
                </a:lnTo>
                <a:lnTo>
                  <a:pt x="27913" y="18943"/>
                </a:lnTo>
                <a:lnTo>
                  <a:pt x="28876" y="18041"/>
                </a:lnTo>
                <a:lnTo>
                  <a:pt x="28876" y="14433"/>
                </a:lnTo>
                <a:lnTo>
                  <a:pt x="27913" y="12629"/>
                </a:lnTo>
                <a:lnTo>
                  <a:pt x="27913" y="11727"/>
                </a:lnTo>
                <a:lnTo>
                  <a:pt x="26951" y="9922"/>
                </a:lnTo>
                <a:lnTo>
                  <a:pt x="25988" y="9020"/>
                </a:lnTo>
                <a:lnTo>
                  <a:pt x="24063" y="8118"/>
                </a:lnTo>
                <a:lnTo>
                  <a:pt x="23100" y="7216"/>
                </a:lnTo>
                <a:lnTo>
                  <a:pt x="20213" y="7216"/>
                </a:lnTo>
                <a:lnTo>
                  <a:pt x="19250" y="6314"/>
                </a:lnTo>
                <a:lnTo>
                  <a:pt x="33688" y="6314"/>
                </a:lnTo>
                <a:lnTo>
                  <a:pt x="34651" y="9020"/>
                </a:lnTo>
                <a:lnTo>
                  <a:pt x="36576" y="12629"/>
                </a:lnTo>
                <a:lnTo>
                  <a:pt x="36576" y="18041"/>
                </a:lnTo>
                <a:lnTo>
                  <a:pt x="35613" y="20747"/>
                </a:lnTo>
                <a:lnTo>
                  <a:pt x="32245" y="27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2689485" y="6646637"/>
            <a:ext cx="49530" cy="52705"/>
          </a:xfrm>
          <a:custGeom>
            <a:avLst/>
            <a:gdLst/>
            <a:ahLst/>
            <a:cxnLst/>
            <a:rect l="l" t="t" r="r" b="b"/>
            <a:pathLst>
              <a:path w="49530" h="52704">
                <a:moveTo>
                  <a:pt x="6737" y="52320"/>
                </a:moveTo>
                <a:lnTo>
                  <a:pt x="0" y="52320"/>
                </a:lnTo>
                <a:lnTo>
                  <a:pt x="0" y="0"/>
                </a:lnTo>
                <a:lnTo>
                  <a:pt x="10587" y="0"/>
                </a:lnTo>
                <a:lnTo>
                  <a:pt x="14197" y="7216"/>
                </a:lnTo>
                <a:lnTo>
                  <a:pt x="6737" y="7216"/>
                </a:lnTo>
                <a:lnTo>
                  <a:pt x="6737" y="52320"/>
                </a:lnTo>
                <a:close/>
              </a:path>
              <a:path w="49530" h="52704">
                <a:moveTo>
                  <a:pt x="31480" y="28866"/>
                </a:moveTo>
                <a:lnTo>
                  <a:pt x="25025" y="28866"/>
                </a:lnTo>
                <a:lnTo>
                  <a:pt x="39464" y="0"/>
                </a:lnTo>
                <a:lnTo>
                  <a:pt x="49089" y="0"/>
                </a:lnTo>
                <a:lnTo>
                  <a:pt x="49089" y="7216"/>
                </a:lnTo>
                <a:lnTo>
                  <a:pt x="42351" y="7216"/>
                </a:lnTo>
                <a:lnTo>
                  <a:pt x="31480" y="28866"/>
                </a:lnTo>
                <a:close/>
              </a:path>
              <a:path w="49530" h="52704">
                <a:moveTo>
                  <a:pt x="26951" y="37887"/>
                </a:moveTo>
                <a:lnTo>
                  <a:pt x="22138" y="37887"/>
                </a:lnTo>
                <a:lnTo>
                  <a:pt x="6737" y="7216"/>
                </a:lnTo>
                <a:lnTo>
                  <a:pt x="14197" y="7216"/>
                </a:lnTo>
                <a:lnTo>
                  <a:pt x="25025" y="28866"/>
                </a:lnTo>
                <a:lnTo>
                  <a:pt x="31480" y="28866"/>
                </a:lnTo>
                <a:lnTo>
                  <a:pt x="26951" y="37887"/>
                </a:lnTo>
                <a:close/>
              </a:path>
              <a:path w="49530" h="52704">
                <a:moveTo>
                  <a:pt x="49089" y="52320"/>
                </a:moveTo>
                <a:lnTo>
                  <a:pt x="42351" y="52320"/>
                </a:lnTo>
                <a:lnTo>
                  <a:pt x="42351" y="7216"/>
                </a:lnTo>
                <a:lnTo>
                  <a:pt x="49089" y="7216"/>
                </a:lnTo>
                <a:lnTo>
                  <a:pt x="49089" y="52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8206754" y="6644833"/>
            <a:ext cx="921147" cy="68557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9137526" y="6648442"/>
            <a:ext cx="6985" cy="46990"/>
          </a:xfrm>
          <a:custGeom>
            <a:avLst/>
            <a:gdLst/>
            <a:ahLst/>
            <a:cxnLst/>
            <a:rect l="l" t="t" r="r" b="b"/>
            <a:pathLst>
              <a:path w="6984" h="46990">
                <a:moveTo>
                  <a:pt x="6473" y="46660"/>
                </a:moveTo>
                <a:lnTo>
                  <a:pt x="5775" y="46005"/>
                </a:lnTo>
                <a:lnTo>
                  <a:pt x="4812" y="42397"/>
                </a:lnTo>
                <a:lnTo>
                  <a:pt x="4812" y="17139"/>
                </a:lnTo>
                <a:lnTo>
                  <a:pt x="0" y="17139"/>
                </a:lnTo>
                <a:lnTo>
                  <a:pt x="0" y="11727"/>
                </a:lnTo>
                <a:lnTo>
                  <a:pt x="4812" y="11727"/>
                </a:lnTo>
                <a:lnTo>
                  <a:pt x="4812" y="0"/>
                </a:lnTo>
                <a:lnTo>
                  <a:pt x="6473" y="0"/>
                </a:lnTo>
                <a:lnTo>
                  <a:pt x="6473" y="46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7667625" y="4267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495300"/>
                </a:moveTo>
                <a:lnTo>
                  <a:pt x="2147" y="454677"/>
                </a:lnTo>
                <a:lnTo>
                  <a:pt x="8477" y="414960"/>
                </a:lnTo>
                <a:lnTo>
                  <a:pt x="18823" y="376274"/>
                </a:lnTo>
                <a:lnTo>
                  <a:pt x="33019" y="338747"/>
                </a:lnTo>
                <a:lnTo>
                  <a:pt x="50898" y="302507"/>
                </a:lnTo>
                <a:lnTo>
                  <a:pt x="72293" y="267681"/>
                </a:lnTo>
                <a:lnTo>
                  <a:pt x="97038" y="234397"/>
                </a:lnTo>
                <a:lnTo>
                  <a:pt x="124966" y="202782"/>
                </a:lnTo>
                <a:lnTo>
                  <a:pt x="155910" y="172964"/>
                </a:lnTo>
                <a:lnTo>
                  <a:pt x="189704" y="145070"/>
                </a:lnTo>
                <a:lnTo>
                  <a:pt x="226181" y="119228"/>
                </a:lnTo>
                <a:lnTo>
                  <a:pt x="265174" y="95564"/>
                </a:lnTo>
                <a:lnTo>
                  <a:pt x="306516" y="74207"/>
                </a:lnTo>
                <a:lnTo>
                  <a:pt x="350041" y="55284"/>
                </a:lnTo>
                <a:lnTo>
                  <a:pt x="395583" y="38923"/>
                </a:lnTo>
                <a:lnTo>
                  <a:pt x="442974" y="25250"/>
                </a:lnTo>
                <a:lnTo>
                  <a:pt x="492048" y="14394"/>
                </a:lnTo>
                <a:lnTo>
                  <a:pt x="542638" y="6482"/>
                </a:lnTo>
                <a:lnTo>
                  <a:pt x="594577" y="1641"/>
                </a:lnTo>
                <a:lnTo>
                  <a:pt x="647700" y="0"/>
                </a:lnTo>
                <a:lnTo>
                  <a:pt x="700822" y="1641"/>
                </a:lnTo>
                <a:lnTo>
                  <a:pt x="752761" y="6482"/>
                </a:lnTo>
                <a:lnTo>
                  <a:pt x="803351" y="14394"/>
                </a:lnTo>
                <a:lnTo>
                  <a:pt x="852425" y="25250"/>
                </a:lnTo>
                <a:lnTo>
                  <a:pt x="899816" y="38923"/>
                </a:lnTo>
                <a:lnTo>
                  <a:pt x="945358" y="55284"/>
                </a:lnTo>
                <a:lnTo>
                  <a:pt x="988883" y="74207"/>
                </a:lnTo>
                <a:lnTo>
                  <a:pt x="1030225" y="95564"/>
                </a:lnTo>
                <a:lnTo>
                  <a:pt x="1069218" y="119228"/>
                </a:lnTo>
                <a:lnTo>
                  <a:pt x="1105695" y="145070"/>
                </a:lnTo>
                <a:lnTo>
                  <a:pt x="1139489" y="172964"/>
                </a:lnTo>
                <a:lnTo>
                  <a:pt x="1170433" y="202782"/>
                </a:lnTo>
                <a:lnTo>
                  <a:pt x="1198361" y="234397"/>
                </a:lnTo>
                <a:lnTo>
                  <a:pt x="1223106" y="267681"/>
                </a:lnTo>
                <a:lnTo>
                  <a:pt x="1244501" y="302507"/>
                </a:lnTo>
                <a:lnTo>
                  <a:pt x="1262380" y="338747"/>
                </a:lnTo>
                <a:lnTo>
                  <a:pt x="1276576" y="376274"/>
                </a:lnTo>
                <a:lnTo>
                  <a:pt x="1286922" y="414960"/>
                </a:lnTo>
                <a:lnTo>
                  <a:pt x="1293252" y="454677"/>
                </a:lnTo>
                <a:lnTo>
                  <a:pt x="1295400" y="495300"/>
                </a:lnTo>
                <a:lnTo>
                  <a:pt x="1293252" y="535922"/>
                </a:lnTo>
                <a:lnTo>
                  <a:pt x="1286922" y="575639"/>
                </a:lnTo>
                <a:lnTo>
                  <a:pt x="1276576" y="614325"/>
                </a:lnTo>
                <a:lnTo>
                  <a:pt x="1262380" y="651852"/>
                </a:lnTo>
                <a:lnTo>
                  <a:pt x="1244501" y="688092"/>
                </a:lnTo>
                <a:lnTo>
                  <a:pt x="1223106" y="722918"/>
                </a:lnTo>
                <a:lnTo>
                  <a:pt x="1198361" y="756202"/>
                </a:lnTo>
                <a:lnTo>
                  <a:pt x="1170433" y="787817"/>
                </a:lnTo>
                <a:lnTo>
                  <a:pt x="1139489" y="817635"/>
                </a:lnTo>
                <a:lnTo>
                  <a:pt x="1105695" y="845529"/>
                </a:lnTo>
                <a:lnTo>
                  <a:pt x="1069218" y="871371"/>
                </a:lnTo>
                <a:lnTo>
                  <a:pt x="1030225" y="895035"/>
                </a:lnTo>
                <a:lnTo>
                  <a:pt x="988883" y="916392"/>
                </a:lnTo>
                <a:lnTo>
                  <a:pt x="945358" y="935315"/>
                </a:lnTo>
                <a:lnTo>
                  <a:pt x="899816" y="951676"/>
                </a:lnTo>
                <a:lnTo>
                  <a:pt x="852425" y="965349"/>
                </a:lnTo>
                <a:lnTo>
                  <a:pt x="803351" y="976205"/>
                </a:lnTo>
                <a:lnTo>
                  <a:pt x="752761" y="984117"/>
                </a:lnTo>
                <a:lnTo>
                  <a:pt x="700822" y="988958"/>
                </a:lnTo>
                <a:lnTo>
                  <a:pt x="647700" y="990600"/>
                </a:lnTo>
                <a:lnTo>
                  <a:pt x="594577" y="988958"/>
                </a:lnTo>
                <a:lnTo>
                  <a:pt x="542638" y="984117"/>
                </a:lnTo>
                <a:lnTo>
                  <a:pt x="492048" y="976205"/>
                </a:lnTo>
                <a:lnTo>
                  <a:pt x="442974" y="965349"/>
                </a:lnTo>
                <a:lnTo>
                  <a:pt x="395583" y="951676"/>
                </a:lnTo>
                <a:lnTo>
                  <a:pt x="350041" y="935315"/>
                </a:lnTo>
                <a:lnTo>
                  <a:pt x="306516" y="916392"/>
                </a:lnTo>
                <a:lnTo>
                  <a:pt x="265174" y="895035"/>
                </a:lnTo>
                <a:lnTo>
                  <a:pt x="226181" y="871371"/>
                </a:lnTo>
                <a:lnTo>
                  <a:pt x="189704" y="845529"/>
                </a:lnTo>
                <a:lnTo>
                  <a:pt x="155910" y="817635"/>
                </a:lnTo>
                <a:lnTo>
                  <a:pt x="124966" y="787817"/>
                </a:lnTo>
                <a:lnTo>
                  <a:pt x="97038" y="756202"/>
                </a:lnTo>
                <a:lnTo>
                  <a:pt x="72293" y="722918"/>
                </a:lnTo>
                <a:lnTo>
                  <a:pt x="50898" y="688092"/>
                </a:lnTo>
                <a:lnTo>
                  <a:pt x="33019" y="651852"/>
                </a:lnTo>
                <a:lnTo>
                  <a:pt x="18823" y="614325"/>
                </a:lnTo>
                <a:lnTo>
                  <a:pt x="8477" y="575639"/>
                </a:lnTo>
                <a:lnTo>
                  <a:pt x="2147" y="535922"/>
                </a:lnTo>
                <a:lnTo>
                  <a:pt x="0" y="495300"/>
                </a:lnTo>
                <a:close/>
              </a:path>
            </a:pathLst>
          </a:custGeom>
          <a:ln w="762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2473159" y="1573288"/>
            <a:ext cx="4197985" cy="3711575"/>
          </a:xfrm>
          <a:custGeom>
            <a:avLst/>
            <a:gdLst/>
            <a:ahLst/>
            <a:cxnLst/>
            <a:rect l="l" t="t" r="r" b="b"/>
            <a:pathLst>
              <a:path w="4197984" h="3711575">
                <a:moveTo>
                  <a:pt x="0" y="2403322"/>
                </a:moveTo>
                <a:lnTo>
                  <a:pt x="3221926" y="0"/>
                </a:lnTo>
                <a:lnTo>
                  <a:pt x="4197680" y="1308112"/>
                </a:lnTo>
                <a:lnTo>
                  <a:pt x="975753" y="3711435"/>
                </a:lnTo>
                <a:lnTo>
                  <a:pt x="0" y="2403322"/>
                </a:lnTo>
                <a:close/>
              </a:path>
            </a:pathLst>
          </a:custGeom>
          <a:ln w="762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2917436" y="2435828"/>
            <a:ext cx="2890520" cy="2366645"/>
          </a:xfrm>
          <a:custGeom>
            <a:avLst/>
            <a:gdLst/>
            <a:ahLst/>
            <a:cxnLst/>
            <a:rect l="l" t="t" r="r" b="b"/>
            <a:pathLst>
              <a:path w="2890520" h="2366645">
                <a:moveTo>
                  <a:pt x="444577" y="2353706"/>
                </a:moveTo>
                <a:lnTo>
                  <a:pt x="330952" y="2353706"/>
                </a:lnTo>
                <a:lnTo>
                  <a:pt x="335668" y="2366406"/>
                </a:lnTo>
                <a:lnTo>
                  <a:pt x="431109" y="2366406"/>
                </a:lnTo>
                <a:lnTo>
                  <a:pt x="444577" y="2353706"/>
                </a:lnTo>
                <a:close/>
              </a:path>
              <a:path w="2890520" h="2366645">
                <a:moveTo>
                  <a:pt x="473000" y="2341006"/>
                </a:moveTo>
                <a:lnTo>
                  <a:pt x="315425" y="2341006"/>
                </a:lnTo>
                <a:lnTo>
                  <a:pt x="320827" y="2353706"/>
                </a:lnTo>
                <a:lnTo>
                  <a:pt x="458541" y="2353706"/>
                </a:lnTo>
                <a:lnTo>
                  <a:pt x="473000" y="2341006"/>
                </a:lnTo>
                <a:close/>
              </a:path>
              <a:path w="2890520" h="2366645">
                <a:moveTo>
                  <a:pt x="638111" y="1985406"/>
                </a:moveTo>
                <a:lnTo>
                  <a:pt x="457736" y="1985406"/>
                </a:lnTo>
                <a:lnTo>
                  <a:pt x="471971" y="1998106"/>
                </a:lnTo>
                <a:lnTo>
                  <a:pt x="498838" y="1998106"/>
                </a:lnTo>
                <a:lnTo>
                  <a:pt x="511356" y="2010806"/>
                </a:lnTo>
                <a:lnTo>
                  <a:pt x="523095" y="2010806"/>
                </a:lnTo>
                <a:lnTo>
                  <a:pt x="534053" y="2023506"/>
                </a:lnTo>
                <a:lnTo>
                  <a:pt x="559257" y="2061606"/>
                </a:lnTo>
                <a:lnTo>
                  <a:pt x="570116" y="2099706"/>
                </a:lnTo>
                <a:lnTo>
                  <a:pt x="570722" y="2112406"/>
                </a:lnTo>
                <a:lnTo>
                  <a:pt x="569844" y="2125106"/>
                </a:lnTo>
                <a:lnTo>
                  <a:pt x="558625" y="2163206"/>
                </a:lnTo>
                <a:lnTo>
                  <a:pt x="535398" y="2201306"/>
                </a:lnTo>
                <a:lnTo>
                  <a:pt x="525119" y="2201306"/>
                </a:lnTo>
                <a:lnTo>
                  <a:pt x="513610" y="2214006"/>
                </a:lnTo>
                <a:lnTo>
                  <a:pt x="500870" y="2226706"/>
                </a:lnTo>
                <a:lnTo>
                  <a:pt x="483344" y="2239406"/>
                </a:lnTo>
                <a:lnTo>
                  <a:pt x="466085" y="2252106"/>
                </a:lnTo>
                <a:lnTo>
                  <a:pt x="449092" y="2264806"/>
                </a:lnTo>
                <a:lnTo>
                  <a:pt x="432366" y="2264806"/>
                </a:lnTo>
                <a:lnTo>
                  <a:pt x="416209" y="2277506"/>
                </a:lnTo>
                <a:lnTo>
                  <a:pt x="372968" y="2277506"/>
                </a:lnTo>
                <a:lnTo>
                  <a:pt x="360362" y="2290206"/>
                </a:lnTo>
                <a:lnTo>
                  <a:pt x="301099" y="2290206"/>
                </a:lnTo>
                <a:lnTo>
                  <a:pt x="299283" y="2302906"/>
                </a:lnTo>
                <a:lnTo>
                  <a:pt x="297022" y="2302906"/>
                </a:lnTo>
                <a:lnTo>
                  <a:pt x="298750" y="2315606"/>
                </a:lnTo>
                <a:lnTo>
                  <a:pt x="300578" y="2315606"/>
                </a:lnTo>
                <a:lnTo>
                  <a:pt x="306192" y="2328306"/>
                </a:lnTo>
                <a:lnTo>
                  <a:pt x="310205" y="2341006"/>
                </a:lnTo>
                <a:lnTo>
                  <a:pt x="487954" y="2341006"/>
                </a:lnTo>
                <a:lnTo>
                  <a:pt x="503194" y="2328306"/>
                </a:lnTo>
                <a:lnTo>
                  <a:pt x="518510" y="2328306"/>
                </a:lnTo>
                <a:lnTo>
                  <a:pt x="549371" y="2302906"/>
                </a:lnTo>
                <a:lnTo>
                  <a:pt x="570634" y="2290206"/>
                </a:lnTo>
                <a:lnTo>
                  <a:pt x="590035" y="2264806"/>
                </a:lnTo>
                <a:lnTo>
                  <a:pt x="607577" y="2252106"/>
                </a:lnTo>
                <a:lnTo>
                  <a:pt x="623260" y="2226706"/>
                </a:lnTo>
                <a:lnTo>
                  <a:pt x="636850" y="2201306"/>
                </a:lnTo>
                <a:lnTo>
                  <a:pt x="648095" y="2188606"/>
                </a:lnTo>
                <a:lnTo>
                  <a:pt x="656996" y="2163206"/>
                </a:lnTo>
                <a:lnTo>
                  <a:pt x="663557" y="2137806"/>
                </a:lnTo>
                <a:lnTo>
                  <a:pt x="667686" y="2125106"/>
                </a:lnTo>
                <a:lnTo>
                  <a:pt x="669310" y="2099706"/>
                </a:lnTo>
                <a:lnTo>
                  <a:pt x="668429" y="2074306"/>
                </a:lnTo>
                <a:lnTo>
                  <a:pt x="665043" y="2048906"/>
                </a:lnTo>
                <a:lnTo>
                  <a:pt x="658952" y="2023506"/>
                </a:lnTo>
                <a:lnTo>
                  <a:pt x="649974" y="2010806"/>
                </a:lnTo>
                <a:lnTo>
                  <a:pt x="638111" y="1985406"/>
                </a:lnTo>
                <a:close/>
              </a:path>
              <a:path w="2890520" h="2366645">
                <a:moveTo>
                  <a:pt x="292347" y="2010806"/>
                </a:moveTo>
                <a:lnTo>
                  <a:pt x="134553" y="2010806"/>
                </a:lnTo>
                <a:lnTo>
                  <a:pt x="151392" y="2023506"/>
                </a:lnTo>
                <a:lnTo>
                  <a:pt x="274588" y="2023506"/>
                </a:lnTo>
                <a:lnTo>
                  <a:pt x="292347" y="2010806"/>
                </a:lnTo>
                <a:close/>
              </a:path>
              <a:path w="2890520" h="2366645">
                <a:moveTo>
                  <a:pt x="315514" y="1617106"/>
                </a:moveTo>
                <a:lnTo>
                  <a:pt x="140595" y="1617106"/>
                </a:lnTo>
                <a:lnTo>
                  <a:pt x="129428" y="1629806"/>
                </a:lnTo>
                <a:lnTo>
                  <a:pt x="118626" y="1629806"/>
                </a:lnTo>
                <a:lnTo>
                  <a:pt x="108186" y="1642506"/>
                </a:lnTo>
                <a:lnTo>
                  <a:pt x="88988" y="1655206"/>
                </a:lnTo>
                <a:lnTo>
                  <a:pt x="71477" y="1667906"/>
                </a:lnTo>
                <a:lnTo>
                  <a:pt x="55651" y="1693306"/>
                </a:lnTo>
                <a:lnTo>
                  <a:pt x="41511" y="1706006"/>
                </a:lnTo>
                <a:lnTo>
                  <a:pt x="29269" y="1731406"/>
                </a:lnTo>
                <a:lnTo>
                  <a:pt x="19134" y="1744106"/>
                </a:lnTo>
                <a:lnTo>
                  <a:pt x="11104" y="1769506"/>
                </a:lnTo>
                <a:lnTo>
                  <a:pt x="5176" y="1782206"/>
                </a:lnTo>
                <a:lnTo>
                  <a:pt x="1448" y="1807606"/>
                </a:lnTo>
                <a:lnTo>
                  <a:pt x="0" y="1820306"/>
                </a:lnTo>
                <a:lnTo>
                  <a:pt x="835" y="1845706"/>
                </a:lnTo>
                <a:lnTo>
                  <a:pt x="3957" y="1858406"/>
                </a:lnTo>
                <a:lnTo>
                  <a:pt x="9491" y="1883806"/>
                </a:lnTo>
                <a:lnTo>
                  <a:pt x="17560" y="1909206"/>
                </a:lnTo>
                <a:lnTo>
                  <a:pt x="28166" y="1921906"/>
                </a:lnTo>
                <a:lnTo>
                  <a:pt x="41308" y="1947306"/>
                </a:lnTo>
                <a:lnTo>
                  <a:pt x="70475" y="1972706"/>
                </a:lnTo>
                <a:lnTo>
                  <a:pt x="101709" y="1998106"/>
                </a:lnTo>
                <a:lnTo>
                  <a:pt x="117992" y="2010806"/>
                </a:lnTo>
                <a:lnTo>
                  <a:pt x="327602" y="2010806"/>
                </a:lnTo>
                <a:lnTo>
                  <a:pt x="379128" y="1998106"/>
                </a:lnTo>
                <a:lnTo>
                  <a:pt x="411978" y="1998106"/>
                </a:lnTo>
                <a:lnTo>
                  <a:pt x="427707" y="1985406"/>
                </a:lnTo>
                <a:lnTo>
                  <a:pt x="638111" y="1985406"/>
                </a:lnTo>
                <a:lnTo>
                  <a:pt x="623362" y="1960006"/>
                </a:lnTo>
                <a:lnTo>
                  <a:pt x="609352" y="1947306"/>
                </a:lnTo>
                <a:lnTo>
                  <a:pt x="594736" y="1934606"/>
                </a:lnTo>
                <a:lnTo>
                  <a:pt x="579510" y="1921906"/>
                </a:lnTo>
                <a:lnTo>
                  <a:pt x="205505" y="1921906"/>
                </a:lnTo>
                <a:lnTo>
                  <a:pt x="191138" y="1909206"/>
                </a:lnTo>
                <a:lnTo>
                  <a:pt x="164155" y="1909206"/>
                </a:lnTo>
                <a:lnTo>
                  <a:pt x="151661" y="1896506"/>
                </a:lnTo>
                <a:lnTo>
                  <a:pt x="139990" y="1896506"/>
                </a:lnTo>
                <a:lnTo>
                  <a:pt x="129143" y="1883806"/>
                </a:lnTo>
                <a:lnTo>
                  <a:pt x="119121" y="1871106"/>
                </a:lnTo>
                <a:lnTo>
                  <a:pt x="113015" y="1858406"/>
                </a:lnTo>
                <a:lnTo>
                  <a:pt x="107862" y="1858406"/>
                </a:lnTo>
                <a:lnTo>
                  <a:pt x="103662" y="1845706"/>
                </a:lnTo>
                <a:lnTo>
                  <a:pt x="100414" y="1833006"/>
                </a:lnTo>
                <a:lnTo>
                  <a:pt x="98230" y="1820306"/>
                </a:lnTo>
                <a:lnTo>
                  <a:pt x="97223" y="1820306"/>
                </a:lnTo>
                <a:lnTo>
                  <a:pt x="101299" y="1782206"/>
                </a:lnTo>
                <a:lnTo>
                  <a:pt x="110196" y="1756806"/>
                </a:lnTo>
                <a:lnTo>
                  <a:pt x="116530" y="1756806"/>
                </a:lnTo>
                <a:lnTo>
                  <a:pt x="124231" y="1744106"/>
                </a:lnTo>
                <a:lnTo>
                  <a:pt x="133411" y="1731406"/>
                </a:lnTo>
                <a:lnTo>
                  <a:pt x="144073" y="1718706"/>
                </a:lnTo>
                <a:lnTo>
                  <a:pt x="156217" y="1706006"/>
                </a:lnTo>
                <a:lnTo>
                  <a:pt x="170036" y="1706006"/>
                </a:lnTo>
                <a:lnTo>
                  <a:pt x="197549" y="1680606"/>
                </a:lnTo>
                <a:lnTo>
                  <a:pt x="224617" y="1680606"/>
                </a:lnTo>
                <a:lnTo>
                  <a:pt x="237374" y="1667906"/>
                </a:lnTo>
                <a:lnTo>
                  <a:pt x="299702" y="1667906"/>
                </a:lnTo>
                <a:lnTo>
                  <a:pt x="310497" y="1655206"/>
                </a:lnTo>
                <a:lnTo>
                  <a:pt x="324823" y="1655206"/>
                </a:lnTo>
                <a:lnTo>
                  <a:pt x="326194" y="1642506"/>
                </a:lnTo>
                <a:lnTo>
                  <a:pt x="323286" y="1642506"/>
                </a:lnTo>
                <a:lnTo>
                  <a:pt x="321203" y="1629806"/>
                </a:lnTo>
                <a:lnTo>
                  <a:pt x="315514" y="1617106"/>
                </a:lnTo>
                <a:close/>
              </a:path>
              <a:path w="2890520" h="2366645">
                <a:moveTo>
                  <a:pt x="691029" y="1413906"/>
                </a:moveTo>
                <a:lnTo>
                  <a:pt x="570745" y="1413906"/>
                </a:lnTo>
                <a:lnTo>
                  <a:pt x="972002" y="1960006"/>
                </a:lnTo>
                <a:lnTo>
                  <a:pt x="996081" y="1960006"/>
                </a:lnTo>
                <a:lnTo>
                  <a:pt x="1008083" y="1947306"/>
                </a:lnTo>
                <a:lnTo>
                  <a:pt x="1014903" y="1947306"/>
                </a:lnTo>
                <a:lnTo>
                  <a:pt x="1030485" y="1934606"/>
                </a:lnTo>
                <a:lnTo>
                  <a:pt x="1036797" y="1921906"/>
                </a:lnTo>
                <a:lnTo>
                  <a:pt x="1046106" y="1921906"/>
                </a:lnTo>
                <a:lnTo>
                  <a:pt x="1049612" y="1909206"/>
                </a:lnTo>
                <a:lnTo>
                  <a:pt x="1055416" y="1909206"/>
                </a:lnTo>
                <a:lnTo>
                  <a:pt x="1055111" y="1896506"/>
                </a:lnTo>
                <a:lnTo>
                  <a:pt x="1054082" y="1896506"/>
                </a:lnTo>
                <a:lnTo>
                  <a:pt x="691029" y="1413906"/>
                </a:lnTo>
                <a:close/>
              </a:path>
              <a:path w="2890520" h="2366645">
                <a:moveTo>
                  <a:pt x="547391" y="1896506"/>
                </a:moveTo>
                <a:lnTo>
                  <a:pt x="337041" y="1896506"/>
                </a:lnTo>
                <a:lnTo>
                  <a:pt x="319595" y="1909206"/>
                </a:lnTo>
                <a:lnTo>
                  <a:pt x="251860" y="1909206"/>
                </a:lnTo>
                <a:lnTo>
                  <a:pt x="235925" y="1921906"/>
                </a:lnTo>
                <a:lnTo>
                  <a:pt x="579510" y="1921906"/>
                </a:lnTo>
                <a:lnTo>
                  <a:pt x="563672" y="1909206"/>
                </a:lnTo>
                <a:lnTo>
                  <a:pt x="547391" y="1896506"/>
                </a:lnTo>
                <a:close/>
              </a:path>
              <a:path w="2890520" h="2366645">
                <a:moveTo>
                  <a:pt x="513964" y="1883806"/>
                </a:moveTo>
                <a:lnTo>
                  <a:pt x="390158" y="1883806"/>
                </a:lnTo>
                <a:lnTo>
                  <a:pt x="372341" y="1896506"/>
                </a:lnTo>
                <a:lnTo>
                  <a:pt x="530821" y="1896506"/>
                </a:lnTo>
                <a:lnTo>
                  <a:pt x="513964" y="1883806"/>
                </a:lnTo>
                <a:close/>
              </a:path>
              <a:path w="2890520" h="2366645">
                <a:moveTo>
                  <a:pt x="1218293" y="829706"/>
                </a:moveTo>
                <a:lnTo>
                  <a:pt x="1206266" y="829706"/>
                </a:lnTo>
                <a:lnTo>
                  <a:pt x="910724" y="1058306"/>
                </a:lnTo>
                <a:lnTo>
                  <a:pt x="905657" y="1058306"/>
                </a:lnTo>
                <a:lnTo>
                  <a:pt x="901428" y="1071006"/>
                </a:lnTo>
                <a:lnTo>
                  <a:pt x="898037" y="1071006"/>
                </a:lnTo>
                <a:lnTo>
                  <a:pt x="895484" y="1083706"/>
                </a:lnTo>
                <a:lnTo>
                  <a:pt x="894492" y="1083706"/>
                </a:lnTo>
                <a:lnTo>
                  <a:pt x="895764" y="1096406"/>
                </a:lnTo>
                <a:lnTo>
                  <a:pt x="899303" y="1109106"/>
                </a:lnTo>
                <a:lnTo>
                  <a:pt x="905111" y="1109106"/>
                </a:lnTo>
                <a:lnTo>
                  <a:pt x="1315867" y="1667906"/>
                </a:lnTo>
                <a:lnTo>
                  <a:pt x="1322892" y="1667906"/>
                </a:lnTo>
                <a:lnTo>
                  <a:pt x="1330097" y="1680606"/>
                </a:lnTo>
                <a:lnTo>
                  <a:pt x="1365560" y="1680606"/>
                </a:lnTo>
                <a:lnTo>
                  <a:pt x="1371315" y="1667906"/>
                </a:lnTo>
                <a:lnTo>
                  <a:pt x="1511966" y="1566306"/>
                </a:lnTo>
                <a:lnTo>
                  <a:pt x="1371950" y="1566306"/>
                </a:lnTo>
                <a:lnTo>
                  <a:pt x="1207155" y="1350406"/>
                </a:lnTo>
                <a:lnTo>
                  <a:pt x="1303912" y="1274206"/>
                </a:lnTo>
                <a:lnTo>
                  <a:pt x="1157676" y="1274206"/>
                </a:lnTo>
                <a:lnTo>
                  <a:pt x="1013163" y="1083706"/>
                </a:lnTo>
                <a:lnTo>
                  <a:pt x="1257168" y="905906"/>
                </a:lnTo>
                <a:lnTo>
                  <a:pt x="1258997" y="905906"/>
                </a:lnTo>
                <a:lnTo>
                  <a:pt x="1261232" y="893206"/>
                </a:lnTo>
                <a:lnTo>
                  <a:pt x="1261422" y="893206"/>
                </a:lnTo>
                <a:lnTo>
                  <a:pt x="1259936" y="880506"/>
                </a:lnTo>
                <a:lnTo>
                  <a:pt x="1258362" y="880506"/>
                </a:lnTo>
                <a:lnTo>
                  <a:pt x="1253536" y="867806"/>
                </a:lnTo>
                <a:lnTo>
                  <a:pt x="1250195" y="867806"/>
                </a:lnTo>
                <a:lnTo>
                  <a:pt x="1241178" y="855106"/>
                </a:lnTo>
                <a:lnTo>
                  <a:pt x="1236810" y="855106"/>
                </a:lnTo>
                <a:lnTo>
                  <a:pt x="1228809" y="842406"/>
                </a:lnTo>
                <a:lnTo>
                  <a:pt x="1225113" y="842406"/>
                </a:lnTo>
                <a:lnTo>
                  <a:pt x="1218293" y="829706"/>
                </a:lnTo>
                <a:close/>
              </a:path>
              <a:path w="2890520" h="2366645">
                <a:moveTo>
                  <a:pt x="303182" y="1604406"/>
                </a:moveTo>
                <a:lnTo>
                  <a:pt x="163806" y="1604406"/>
                </a:lnTo>
                <a:lnTo>
                  <a:pt x="152128" y="1617106"/>
                </a:lnTo>
                <a:lnTo>
                  <a:pt x="311958" y="1617106"/>
                </a:lnTo>
                <a:lnTo>
                  <a:pt x="303182" y="1604406"/>
                </a:lnTo>
                <a:close/>
              </a:path>
              <a:path w="2890520" h="2366645">
                <a:moveTo>
                  <a:pt x="293009" y="1591706"/>
                </a:moveTo>
                <a:lnTo>
                  <a:pt x="198381" y="1591706"/>
                </a:lnTo>
                <a:lnTo>
                  <a:pt x="186932" y="1604406"/>
                </a:lnTo>
                <a:lnTo>
                  <a:pt x="299346" y="1604406"/>
                </a:lnTo>
                <a:lnTo>
                  <a:pt x="293009" y="1591706"/>
                </a:lnTo>
                <a:close/>
              </a:path>
              <a:path w="2890520" h="2366645">
                <a:moveTo>
                  <a:pt x="282341" y="1579006"/>
                </a:moveTo>
                <a:lnTo>
                  <a:pt x="230925" y="1579006"/>
                </a:lnTo>
                <a:lnTo>
                  <a:pt x="220448" y="1591706"/>
                </a:lnTo>
                <a:lnTo>
                  <a:pt x="284792" y="1591706"/>
                </a:lnTo>
                <a:lnTo>
                  <a:pt x="282341" y="1579006"/>
                </a:lnTo>
                <a:close/>
              </a:path>
              <a:path w="2890520" h="2366645">
                <a:moveTo>
                  <a:pt x="1631424" y="1375806"/>
                </a:moveTo>
                <a:lnTo>
                  <a:pt x="1622077" y="1375806"/>
                </a:lnTo>
                <a:lnTo>
                  <a:pt x="1619296" y="1388506"/>
                </a:lnTo>
                <a:lnTo>
                  <a:pt x="1371950" y="1566306"/>
                </a:lnTo>
                <a:lnTo>
                  <a:pt x="1511966" y="1566306"/>
                </a:lnTo>
                <a:lnTo>
                  <a:pt x="1670197" y="1452006"/>
                </a:lnTo>
                <a:lnTo>
                  <a:pt x="1672026" y="1452006"/>
                </a:lnTo>
                <a:lnTo>
                  <a:pt x="1674261" y="1439306"/>
                </a:lnTo>
                <a:lnTo>
                  <a:pt x="1674553" y="1439306"/>
                </a:lnTo>
                <a:lnTo>
                  <a:pt x="1673461" y="1426606"/>
                </a:lnTo>
                <a:lnTo>
                  <a:pt x="1671899" y="1426606"/>
                </a:lnTo>
                <a:lnTo>
                  <a:pt x="1666768" y="1413906"/>
                </a:lnTo>
                <a:lnTo>
                  <a:pt x="1663352" y="1413906"/>
                </a:lnTo>
                <a:lnTo>
                  <a:pt x="1659085" y="1401206"/>
                </a:lnTo>
                <a:lnTo>
                  <a:pt x="1650042" y="1401206"/>
                </a:lnTo>
                <a:lnTo>
                  <a:pt x="1642359" y="1388506"/>
                </a:lnTo>
                <a:lnTo>
                  <a:pt x="1638638" y="1388506"/>
                </a:lnTo>
                <a:lnTo>
                  <a:pt x="1631424" y="1375806"/>
                </a:lnTo>
                <a:close/>
              </a:path>
              <a:path w="2890520" h="2366645">
                <a:moveTo>
                  <a:pt x="800146" y="1159906"/>
                </a:moveTo>
                <a:lnTo>
                  <a:pt x="777082" y="1159906"/>
                </a:lnTo>
                <a:lnTo>
                  <a:pt x="342539" y="1477406"/>
                </a:lnTo>
                <a:lnTo>
                  <a:pt x="340698" y="1477406"/>
                </a:lnTo>
                <a:lnTo>
                  <a:pt x="338462" y="1490106"/>
                </a:lnTo>
                <a:lnTo>
                  <a:pt x="338335" y="1490106"/>
                </a:lnTo>
                <a:lnTo>
                  <a:pt x="340063" y="1502806"/>
                </a:lnTo>
                <a:lnTo>
                  <a:pt x="341815" y="1502806"/>
                </a:lnTo>
                <a:lnTo>
                  <a:pt x="347111" y="1515506"/>
                </a:lnTo>
                <a:lnTo>
                  <a:pt x="350693" y="1515506"/>
                </a:lnTo>
                <a:lnTo>
                  <a:pt x="359710" y="1528206"/>
                </a:lnTo>
                <a:lnTo>
                  <a:pt x="364015" y="1540906"/>
                </a:lnTo>
                <a:lnTo>
                  <a:pt x="372257" y="1540906"/>
                </a:lnTo>
                <a:lnTo>
                  <a:pt x="375953" y="1553606"/>
                </a:lnTo>
                <a:lnTo>
                  <a:pt x="394508" y="1553606"/>
                </a:lnTo>
                <a:lnTo>
                  <a:pt x="570745" y="1413906"/>
                </a:lnTo>
                <a:lnTo>
                  <a:pt x="691029" y="1413906"/>
                </a:lnTo>
                <a:lnTo>
                  <a:pt x="652813" y="1363106"/>
                </a:lnTo>
                <a:lnTo>
                  <a:pt x="829051" y="1223406"/>
                </a:lnTo>
                <a:lnTo>
                  <a:pt x="833127" y="1223406"/>
                </a:lnTo>
                <a:lnTo>
                  <a:pt x="833394" y="1210706"/>
                </a:lnTo>
                <a:lnTo>
                  <a:pt x="832226" y="1210706"/>
                </a:lnTo>
                <a:lnTo>
                  <a:pt x="830587" y="1198006"/>
                </a:lnTo>
                <a:lnTo>
                  <a:pt x="825215" y="1198006"/>
                </a:lnTo>
                <a:lnTo>
                  <a:pt x="821621" y="1185306"/>
                </a:lnTo>
                <a:lnTo>
                  <a:pt x="817113" y="1185306"/>
                </a:lnTo>
                <a:lnTo>
                  <a:pt x="812604" y="1172606"/>
                </a:lnTo>
                <a:lnTo>
                  <a:pt x="808312" y="1172606"/>
                </a:lnTo>
                <a:lnTo>
                  <a:pt x="800146" y="1159906"/>
                </a:lnTo>
                <a:close/>
              </a:path>
              <a:path w="2890520" h="2366645">
                <a:moveTo>
                  <a:pt x="1798929" y="550306"/>
                </a:moveTo>
                <a:lnTo>
                  <a:pt x="1596899" y="550306"/>
                </a:lnTo>
                <a:lnTo>
                  <a:pt x="1584117" y="563006"/>
                </a:lnTo>
                <a:lnTo>
                  <a:pt x="1572524" y="563006"/>
                </a:lnTo>
                <a:lnTo>
                  <a:pt x="1562120" y="575706"/>
                </a:lnTo>
                <a:lnTo>
                  <a:pt x="1552283" y="575706"/>
                </a:lnTo>
                <a:lnTo>
                  <a:pt x="1542394" y="588406"/>
                </a:lnTo>
                <a:lnTo>
                  <a:pt x="1532452" y="588406"/>
                </a:lnTo>
                <a:lnTo>
                  <a:pt x="1522458" y="601106"/>
                </a:lnTo>
                <a:lnTo>
                  <a:pt x="1390276" y="702706"/>
                </a:lnTo>
                <a:lnTo>
                  <a:pt x="1384602" y="702706"/>
                </a:lnTo>
                <a:lnTo>
                  <a:pt x="1379981" y="715406"/>
                </a:lnTo>
                <a:lnTo>
                  <a:pt x="1376416" y="715406"/>
                </a:lnTo>
                <a:lnTo>
                  <a:pt x="1373906" y="728106"/>
                </a:lnTo>
                <a:lnTo>
                  <a:pt x="1373056" y="728106"/>
                </a:lnTo>
                <a:lnTo>
                  <a:pt x="1374484" y="740806"/>
                </a:lnTo>
                <a:lnTo>
                  <a:pt x="1378189" y="753506"/>
                </a:lnTo>
                <a:lnTo>
                  <a:pt x="1384168" y="753506"/>
                </a:lnTo>
                <a:lnTo>
                  <a:pt x="1811066" y="1325006"/>
                </a:lnTo>
                <a:lnTo>
                  <a:pt x="1813364" y="1337706"/>
                </a:lnTo>
                <a:lnTo>
                  <a:pt x="1830128" y="1337706"/>
                </a:lnTo>
                <a:lnTo>
                  <a:pt x="1835056" y="1325006"/>
                </a:lnTo>
                <a:lnTo>
                  <a:pt x="1846740" y="1325006"/>
                </a:lnTo>
                <a:lnTo>
                  <a:pt x="1853636" y="1312306"/>
                </a:lnTo>
                <a:lnTo>
                  <a:pt x="1869549" y="1312306"/>
                </a:lnTo>
                <a:lnTo>
                  <a:pt x="1875848" y="1299606"/>
                </a:lnTo>
                <a:lnTo>
                  <a:pt x="1885157" y="1286906"/>
                </a:lnTo>
                <a:lnTo>
                  <a:pt x="1892968" y="1286906"/>
                </a:lnTo>
                <a:lnTo>
                  <a:pt x="1894085" y="1274206"/>
                </a:lnTo>
                <a:lnTo>
                  <a:pt x="1893133" y="1274206"/>
                </a:lnTo>
                <a:lnTo>
                  <a:pt x="1725366" y="1045606"/>
                </a:lnTo>
                <a:lnTo>
                  <a:pt x="1795521" y="994806"/>
                </a:lnTo>
                <a:lnTo>
                  <a:pt x="1809003" y="982106"/>
                </a:lnTo>
                <a:lnTo>
                  <a:pt x="1675188" y="982106"/>
                </a:lnTo>
                <a:lnTo>
                  <a:pt x="1490454" y="728106"/>
                </a:lnTo>
                <a:lnTo>
                  <a:pt x="1566324" y="677306"/>
                </a:lnTo>
                <a:lnTo>
                  <a:pt x="1577051" y="664606"/>
                </a:lnTo>
                <a:lnTo>
                  <a:pt x="1588239" y="651906"/>
                </a:lnTo>
                <a:lnTo>
                  <a:pt x="1599887" y="651906"/>
                </a:lnTo>
                <a:lnTo>
                  <a:pt x="1611993" y="639206"/>
                </a:lnTo>
                <a:lnTo>
                  <a:pt x="1638009" y="639206"/>
                </a:lnTo>
                <a:lnTo>
                  <a:pt x="1652016" y="626506"/>
                </a:lnTo>
                <a:lnTo>
                  <a:pt x="1872089" y="626506"/>
                </a:lnTo>
                <a:lnTo>
                  <a:pt x="1858764" y="601106"/>
                </a:lnTo>
                <a:lnTo>
                  <a:pt x="1844771" y="588406"/>
                </a:lnTo>
                <a:lnTo>
                  <a:pt x="1830112" y="575706"/>
                </a:lnTo>
                <a:lnTo>
                  <a:pt x="1814787" y="563006"/>
                </a:lnTo>
                <a:lnTo>
                  <a:pt x="1798929" y="550306"/>
                </a:lnTo>
                <a:close/>
              </a:path>
              <a:path w="2890520" h="2366645">
                <a:moveTo>
                  <a:pt x="1386327" y="1121806"/>
                </a:moveTo>
                <a:lnTo>
                  <a:pt x="1367315" y="1121806"/>
                </a:lnTo>
                <a:lnTo>
                  <a:pt x="1157676" y="1274206"/>
                </a:lnTo>
                <a:lnTo>
                  <a:pt x="1303912" y="1274206"/>
                </a:lnTo>
                <a:lnTo>
                  <a:pt x="1416794" y="1185306"/>
                </a:lnTo>
                <a:lnTo>
                  <a:pt x="1421544" y="1185306"/>
                </a:lnTo>
                <a:lnTo>
                  <a:pt x="1420617" y="1172606"/>
                </a:lnTo>
                <a:lnTo>
                  <a:pt x="1419156" y="1172606"/>
                </a:lnTo>
                <a:lnTo>
                  <a:pt x="1414254" y="1159906"/>
                </a:lnTo>
                <a:lnTo>
                  <a:pt x="1410901" y="1147206"/>
                </a:lnTo>
                <a:lnTo>
                  <a:pt x="1402113" y="1147206"/>
                </a:lnTo>
                <a:lnTo>
                  <a:pt x="1397884" y="1134506"/>
                </a:lnTo>
                <a:lnTo>
                  <a:pt x="1389972" y="1134506"/>
                </a:lnTo>
                <a:lnTo>
                  <a:pt x="1386327" y="1121806"/>
                </a:lnTo>
                <a:close/>
              </a:path>
              <a:path w="2890520" h="2366645">
                <a:moveTo>
                  <a:pt x="1872089" y="626506"/>
                </a:moveTo>
                <a:lnTo>
                  <a:pt x="1697435" y="626506"/>
                </a:lnTo>
                <a:lnTo>
                  <a:pt x="1713358" y="639206"/>
                </a:lnTo>
                <a:lnTo>
                  <a:pt x="1729646" y="639206"/>
                </a:lnTo>
                <a:lnTo>
                  <a:pt x="1745814" y="651906"/>
                </a:lnTo>
                <a:lnTo>
                  <a:pt x="1776346" y="677306"/>
                </a:lnTo>
                <a:lnTo>
                  <a:pt x="1808441" y="715406"/>
                </a:lnTo>
                <a:lnTo>
                  <a:pt x="1815134" y="740806"/>
                </a:lnTo>
                <a:lnTo>
                  <a:pt x="1820375" y="753506"/>
                </a:lnTo>
                <a:lnTo>
                  <a:pt x="1824072" y="766206"/>
                </a:lnTo>
                <a:lnTo>
                  <a:pt x="1826134" y="778906"/>
                </a:lnTo>
                <a:lnTo>
                  <a:pt x="1826558" y="791606"/>
                </a:lnTo>
                <a:lnTo>
                  <a:pt x="1825340" y="804306"/>
                </a:lnTo>
                <a:lnTo>
                  <a:pt x="1817931" y="842406"/>
                </a:lnTo>
                <a:lnTo>
                  <a:pt x="1793858" y="880506"/>
                </a:lnTo>
                <a:lnTo>
                  <a:pt x="1749140" y="918606"/>
                </a:lnTo>
                <a:lnTo>
                  <a:pt x="1675188" y="982106"/>
                </a:lnTo>
                <a:lnTo>
                  <a:pt x="1809003" y="982106"/>
                </a:lnTo>
                <a:lnTo>
                  <a:pt x="1822486" y="969406"/>
                </a:lnTo>
                <a:lnTo>
                  <a:pt x="1846118" y="944006"/>
                </a:lnTo>
                <a:lnTo>
                  <a:pt x="1866415" y="931306"/>
                </a:lnTo>
                <a:lnTo>
                  <a:pt x="1883379" y="905906"/>
                </a:lnTo>
                <a:lnTo>
                  <a:pt x="1897315" y="880506"/>
                </a:lnTo>
                <a:lnTo>
                  <a:pt x="1908527" y="855106"/>
                </a:lnTo>
                <a:lnTo>
                  <a:pt x="1917017" y="829706"/>
                </a:lnTo>
                <a:lnTo>
                  <a:pt x="1922787" y="817006"/>
                </a:lnTo>
                <a:lnTo>
                  <a:pt x="1925864" y="791606"/>
                </a:lnTo>
                <a:lnTo>
                  <a:pt x="1926277" y="766206"/>
                </a:lnTo>
                <a:lnTo>
                  <a:pt x="1924027" y="740806"/>
                </a:lnTo>
                <a:lnTo>
                  <a:pt x="1919117" y="715406"/>
                </a:lnTo>
                <a:lnTo>
                  <a:pt x="1911492" y="690006"/>
                </a:lnTo>
                <a:lnTo>
                  <a:pt x="1901113" y="664606"/>
                </a:lnTo>
                <a:lnTo>
                  <a:pt x="1887979" y="639206"/>
                </a:lnTo>
                <a:lnTo>
                  <a:pt x="1872089" y="626506"/>
                </a:lnTo>
                <a:close/>
              </a:path>
              <a:path w="2890520" h="2366645">
                <a:moveTo>
                  <a:pt x="1766020" y="537606"/>
                </a:moveTo>
                <a:lnTo>
                  <a:pt x="1625954" y="537606"/>
                </a:lnTo>
                <a:lnTo>
                  <a:pt x="1610875" y="550306"/>
                </a:lnTo>
                <a:lnTo>
                  <a:pt x="1782675" y="550306"/>
                </a:lnTo>
                <a:lnTo>
                  <a:pt x="1766020" y="537606"/>
                </a:lnTo>
                <a:close/>
              </a:path>
              <a:path w="2890520" h="2366645">
                <a:moveTo>
                  <a:pt x="1731543" y="524906"/>
                </a:moveTo>
                <a:lnTo>
                  <a:pt x="1677246" y="524906"/>
                </a:lnTo>
                <a:lnTo>
                  <a:pt x="1659139" y="537606"/>
                </a:lnTo>
                <a:lnTo>
                  <a:pt x="1748963" y="537606"/>
                </a:lnTo>
                <a:lnTo>
                  <a:pt x="1731543" y="524906"/>
                </a:lnTo>
                <a:close/>
              </a:path>
              <a:path w="2890520" h="2366645">
                <a:moveTo>
                  <a:pt x="2540705" y="105244"/>
                </a:moveTo>
                <a:lnTo>
                  <a:pt x="2346675" y="105244"/>
                </a:lnTo>
                <a:lnTo>
                  <a:pt x="2358805" y="105292"/>
                </a:lnTo>
                <a:lnTo>
                  <a:pt x="2370640" y="106673"/>
                </a:lnTo>
                <a:lnTo>
                  <a:pt x="2414608" y="124009"/>
                </a:lnTo>
                <a:lnTo>
                  <a:pt x="2450511" y="157765"/>
                </a:lnTo>
                <a:lnTo>
                  <a:pt x="2472181" y="192007"/>
                </a:lnTo>
                <a:lnTo>
                  <a:pt x="2490430" y="234745"/>
                </a:lnTo>
                <a:lnTo>
                  <a:pt x="2502435" y="291382"/>
                </a:lnTo>
                <a:lnTo>
                  <a:pt x="2506174" y="337794"/>
                </a:lnTo>
                <a:lnTo>
                  <a:pt x="2506708" y="363899"/>
                </a:lnTo>
                <a:lnTo>
                  <a:pt x="2506148" y="392305"/>
                </a:lnTo>
                <a:lnTo>
                  <a:pt x="2504317" y="423424"/>
                </a:lnTo>
                <a:lnTo>
                  <a:pt x="2501214" y="457257"/>
                </a:lnTo>
                <a:lnTo>
                  <a:pt x="2496840" y="493807"/>
                </a:lnTo>
                <a:lnTo>
                  <a:pt x="2468100" y="712793"/>
                </a:lnTo>
                <a:lnTo>
                  <a:pt x="2467249" y="719867"/>
                </a:lnTo>
                <a:lnTo>
                  <a:pt x="2478578" y="767365"/>
                </a:lnTo>
                <a:lnTo>
                  <a:pt x="2506733" y="799839"/>
                </a:lnTo>
                <a:lnTo>
                  <a:pt x="2519789" y="803713"/>
                </a:lnTo>
                <a:lnTo>
                  <a:pt x="2524018" y="803408"/>
                </a:lnTo>
                <a:lnTo>
                  <a:pt x="2532349" y="800652"/>
                </a:lnTo>
                <a:lnTo>
                  <a:pt x="2536667" y="798302"/>
                </a:lnTo>
                <a:lnTo>
                  <a:pt x="2706568" y="671569"/>
                </a:lnTo>
                <a:lnTo>
                  <a:pt x="2561204" y="671569"/>
                </a:lnTo>
                <a:lnTo>
                  <a:pt x="2582857" y="496487"/>
                </a:lnTo>
                <a:lnTo>
                  <a:pt x="2588327" y="451298"/>
                </a:lnTo>
                <a:lnTo>
                  <a:pt x="2592354" y="409649"/>
                </a:lnTo>
                <a:lnTo>
                  <a:pt x="2594937" y="371541"/>
                </a:lnTo>
                <a:lnTo>
                  <a:pt x="2596078" y="336975"/>
                </a:lnTo>
                <a:lnTo>
                  <a:pt x="2595904" y="305350"/>
                </a:lnTo>
                <a:lnTo>
                  <a:pt x="2592061" y="249171"/>
                </a:lnTo>
                <a:lnTo>
                  <a:pt x="2583629" y="202085"/>
                </a:lnTo>
                <a:lnTo>
                  <a:pt x="2571051" y="162071"/>
                </a:lnTo>
                <a:lnTo>
                  <a:pt x="2545243" y="112256"/>
                </a:lnTo>
                <a:lnTo>
                  <a:pt x="2540705" y="105244"/>
                </a:lnTo>
                <a:close/>
              </a:path>
              <a:path w="2890520" h="2366645">
                <a:moveTo>
                  <a:pt x="2842318" y="467455"/>
                </a:moveTo>
                <a:lnTo>
                  <a:pt x="2835409" y="468153"/>
                </a:lnTo>
                <a:lnTo>
                  <a:pt x="2832400" y="469271"/>
                </a:lnTo>
                <a:lnTo>
                  <a:pt x="2561204" y="671569"/>
                </a:lnTo>
                <a:lnTo>
                  <a:pt x="2706568" y="671569"/>
                </a:lnTo>
                <a:lnTo>
                  <a:pt x="2885168" y="538346"/>
                </a:lnTo>
                <a:lnTo>
                  <a:pt x="2887264" y="535679"/>
                </a:lnTo>
                <a:lnTo>
                  <a:pt x="2889892" y="529253"/>
                </a:lnTo>
                <a:lnTo>
                  <a:pt x="2890146" y="525595"/>
                </a:lnTo>
                <a:lnTo>
                  <a:pt x="2888495" y="517417"/>
                </a:lnTo>
                <a:lnTo>
                  <a:pt x="2865686" y="481209"/>
                </a:lnTo>
                <a:lnTo>
                  <a:pt x="2842318" y="467455"/>
                </a:lnTo>
                <a:close/>
              </a:path>
              <a:path w="2890520" h="2366645">
                <a:moveTo>
                  <a:pt x="2376466" y="0"/>
                </a:moveTo>
                <a:lnTo>
                  <a:pt x="2335647" y="3524"/>
                </a:lnTo>
                <a:lnTo>
                  <a:pt x="2292744" y="16171"/>
                </a:lnTo>
                <a:lnTo>
                  <a:pt x="2248782" y="39126"/>
                </a:lnTo>
                <a:lnTo>
                  <a:pt x="2212823" y="65279"/>
                </a:lnTo>
                <a:lnTo>
                  <a:pt x="2177054" y="100310"/>
                </a:lnTo>
                <a:lnTo>
                  <a:pt x="2148685" y="137136"/>
                </a:lnTo>
                <a:lnTo>
                  <a:pt x="2127621" y="172186"/>
                </a:lnTo>
                <a:lnTo>
                  <a:pt x="2111868" y="209189"/>
                </a:lnTo>
                <a:lnTo>
                  <a:pt x="2106658" y="231794"/>
                </a:lnTo>
                <a:lnTo>
                  <a:pt x="2107445" y="238144"/>
                </a:lnTo>
                <a:lnTo>
                  <a:pt x="2128146" y="274199"/>
                </a:lnTo>
                <a:lnTo>
                  <a:pt x="2154512" y="296360"/>
                </a:lnTo>
                <a:lnTo>
                  <a:pt x="2160023" y="296208"/>
                </a:lnTo>
                <a:lnTo>
                  <a:pt x="2162551" y="295319"/>
                </a:lnTo>
                <a:lnTo>
                  <a:pt x="2168786" y="290671"/>
                </a:lnTo>
                <a:lnTo>
                  <a:pt x="2172762" y="283495"/>
                </a:lnTo>
                <a:lnTo>
                  <a:pt x="2176762" y="272091"/>
                </a:lnTo>
                <a:lnTo>
                  <a:pt x="2180072" y="263171"/>
                </a:lnTo>
                <a:lnTo>
                  <a:pt x="2199493" y="220371"/>
                </a:lnTo>
                <a:lnTo>
                  <a:pt x="2222317" y="183153"/>
                </a:lnTo>
                <a:lnTo>
                  <a:pt x="2255921" y="146250"/>
                </a:lnTo>
                <a:lnTo>
                  <a:pt x="2295812" y="118856"/>
                </a:lnTo>
                <a:lnTo>
                  <a:pt x="2334250" y="106530"/>
                </a:lnTo>
                <a:lnTo>
                  <a:pt x="2346675" y="105244"/>
                </a:lnTo>
                <a:lnTo>
                  <a:pt x="2540705" y="105244"/>
                </a:lnTo>
                <a:lnTo>
                  <a:pt x="2535225" y="96777"/>
                </a:lnTo>
                <a:lnTo>
                  <a:pt x="2511739" y="66039"/>
                </a:lnTo>
                <a:lnTo>
                  <a:pt x="2483112" y="39116"/>
                </a:lnTo>
                <a:lnTo>
                  <a:pt x="2450570" y="18418"/>
                </a:lnTo>
                <a:lnTo>
                  <a:pt x="2396028" y="1581"/>
                </a:lnTo>
                <a:lnTo>
                  <a:pt x="2376466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6380" y="150776"/>
            <a:ext cx="443730" cy="11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2087" y="148972"/>
            <a:ext cx="1424556" cy="121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9264" y="150776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201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6321" y="150776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2011"/>
                </a:lnTo>
              </a:path>
            </a:pathLst>
          </a:custGeom>
          <a:ln w="19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7944" y="148972"/>
            <a:ext cx="2619066" cy="121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69969" y="150776"/>
            <a:ext cx="267585" cy="947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8731" y="176936"/>
            <a:ext cx="13970" cy="66040"/>
          </a:xfrm>
          <a:custGeom>
            <a:avLst/>
            <a:gdLst/>
            <a:ahLst/>
            <a:cxnLst/>
            <a:rect l="l" t="t" r="r" b="b"/>
            <a:pathLst>
              <a:path w="13970" h="66039">
                <a:moveTo>
                  <a:pt x="13474" y="65851"/>
                </a:moveTo>
                <a:lnTo>
                  <a:pt x="0" y="65851"/>
                </a:lnTo>
                <a:lnTo>
                  <a:pt x="0" y="53222"/>
                </a:lnTo>
                <a:lnTo>
                  <a:pt x="13474" y="53222"/>
                </a:lnTo>
                <a:lnTo>
                  <a:pt x="13474" y="65851"/>
                </a:lnTo>
                <a:close/>
              </a:path>
              <a:path w="13970" h="66039">
                <a:moveTo>
                  <a:pt x="13474" y="12629"/>
                </a:moveTo>
                <a:lnTo>
                  <a:pt x="0" y="12629"/>
                </a:lnTo>
                <a:lnTo>
                  <a:pt x="0" y="0"/>
                </a:lnTo>
                <a:lnTo>
                  <a:pt x="13474" y="0"/>
                </a:lnTo>
                <a:lnTo>
                  <a:pt x="13474" y="12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30920" y="153482"/>
            <a:ext cx="34290" cy="89535"/>
          </a:xfrm>
          <a:custGeom>
            <a:avLst/>
            <a:gdLst/>
            <a:ahLst/>
            <a:cxnLst/>
            <a:rect l="l" t="t" r="r" b="b"/>
            <a:pathLst>
              <a:path w="34290" h="89535">
                <a:moveTo>
                  <a:pt x="33688" y="89305"/>
                </a:moveTo>
                <a:lnTo>
                  <a:pt x="21175" y="89305"/>
                </a:lnTo>
                <a:lnTo>
                  <a:pt x="21175" y="25258"/>
                </a:lnTo>
                <a:lnTo>
                  <a:pt x="0" y="25258"/>
                </a:lnTo>
                <a:lnTo>
                  <a:pt x="0" y="18041"/>
                </a:lnTo>
                <a:lnTo>
                  <a:pt x="11099" y="15983"/>
                </a:lnTo>
                <a:lnTo>
                  <a:pt x="18047" y="13080"/>
                </a:lnTo>
                <a:lnTo>
                  <a:pt x="22469" y="8146"/>
                </a:lnTo>
                <a:lnTo>
                  <a:pt x="25988" y="0"/>
                </a:lnTo>
                <a:lnTo>
                  <a:pt x="33688" y="0"/>
                </a:lnTo>
                <a:lnTo>
                  <a:pt x="33688" y="89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97335" y="150776"/>
            <a:ext cx="176144" cy="947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94657" y="153482"/>
            <a:ext cx="33020" cy="89535"/>
          </a:xfrm>
          <a:custGeom>
            <a:avLst/>
            <a:gdLst/>
            <a:ahLst/>
            <a:cxnLst/>
            <a:rect l="l" t="t" r="r" b="b"/>
            <a:pathLst>
              <a:path w="33020" h="89535">
                <a:moveTo>
                  <a:pt x="32726" y="89305"/>
                </a:moveTo>
                <a:lnTo>
                  <a:pt x="21174" y="89305"/>
                </a:lnTo>
                <a:lnTo>
                  <a:pt x="21174" y="25258"/>
                </a:lnTo>
                <a:lnTo>
                  <a:pt x="0" y="25258"/>
                </a:lnTo>
                <a:lnTo>
                  <a:pt x="0" y="18041"/>
                </a:lnTo>
                <a:lnTo>
                  <a:pt x="11084" y="15983"/>
                </a:lnTo>
                <a:lnTo>
                  <a:pt x="17926" y="13080"/>
                </a:lnTo>
                <a:lnTo>
                  <a:pt x="22062" y="8146"/>
                </a:lnTo>
                <a:lnTo>
                  <a:pt x="25025" y="0"/>
                </a:lnTo>
                <a:lnTo>
                  <a:pt x="32726" y="0"/>
                </a:lnTo>
                <a:lnTo>
                  <a:pt x="32726" y="89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5296" y="150776"/>
            <a:ext cx="182881" cy="947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0413" y="733518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7459" y="738930"/>
            <a:ext cx="69302" cy="64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5472" y="738930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29541" y="738930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4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4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4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0413" y="851690"/>
            <a:ext cx="69302" cy="64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57459" y="857102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5472" y="857102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29541" y="85710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40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90390" y="85710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40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40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0621" y="969862"/>
            <a:ext cx="69302" cy="649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57459" y="976177"/>
            <a:ext cx="69302" cy="649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65472" y="976177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3484" y="976177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81496" y="976177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90390" y="97527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40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40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37762" y="975274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40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40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10161" y="975274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40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50628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40">
                <a:moveTo>
                  <a:pt x="46200" y="27964"/>
                </a:move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40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026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0593"/>
                </a:lnTo>
                <a:lnTo>
                  <a:pt x="38500" y="36985"/>
                </a:lnTo>
                <a:lnTo>
                  <a:pt x="35613" y="36083"/>
                </a:lnTo>
                <a:lnTo>
                  <a:pt x="50628" y="36083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0621" y="1088034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57459" y="1094349"/>
            <a:ext cx="69302" cy="649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73484" y="1094349"/>
            <a:ext cx="69302" cy="6494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5472" y="1094349"/>
            <a:ext cx="69302" cy="6494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37762" y="1093447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40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40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0829" y="1207108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65472" y="1212521"/>
            <a:ext cx="69302" cy="649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73484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81496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9508" y="1212521"/>
            <a:ext cx="69302" cy="6494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97520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36280" y="1211619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7164" y="8118"/>
                </a:lnTo>
                <a:lnTo>
                  <a:pt x="8662" y="8118"/>
                </a:lnTo>
                <a:lnTo>
                  <a:pt x="8662" y="28866"/>
                </a:lnTo>
                <a:lnTo>
                  <a:pt x="45239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40">
                <a:moveTo>
                  <a:pt x="45239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9" y="28866"/>
                </a:lnTo>
                <a:close/>
              </a:path>
              <a:path w="52070" h="66040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928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8" y="39691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85577" y="1210717"/>
            <a:ext cx="60960" cy="69850"/>
          </a:xfrm>
          <a:custGeom>
            <a:avLst/>
            <a:gdLst/>
            <a:ahLst/>
            <a:cxnLst/>
            <a:rect l="l" t="t" r="r" b="b"/>
            <a:pathLst>
              <a:path w="60959" h="69850">
                <a:moveTo>
                  <a:pt x="31763" y="69459"/>
                </a:moveTo>
                <a:lnTo>
                  <a:pt x="22139" y="69459"/>
                </a:lnTo>
                <a:lnTo>
                  <a:pt x="15400" y="66753"/>
                </a:lnTo>
                <a:lnTo>
                  <a:pt x="0" y="35181"/>
                </a:lnTo>
                <a:lnTo>
                  <a:pt x="556" y="27273"/>
                </a:lnTo>
                <a:lnTo>
                  <a:pt x="22139" y="0"/>
                </a:lnTo>
                <a:lnTo>
                  <a:pt x="31763" y="0"/>
                </a:lnTo>
                <a:lnTo>
                  <a:pt x="42066" y="1353"/>
                </a:lnTo>
                <a:lnTo>
                  <a:pt x="49932" y="5412"/>
                </a:lnTo>
                <a:lnTo>
                  <a:pt x="51404" y="7216"/>
                </a:lnTo>
                <a:lnTo>
                  <a:pt x="30801" y="7216"/>
                </a:lnTo>
                <a:lnTo>
                  <a:pt x="21657" y="9175"/>
                </a:lnTo>
                <a:lnTo>
                  <a:pt x="14679" y="14771"/>
                </a:lnTo>
                <a:lnTo>
                  <a:pt x="10227" y="23580"/>
                </a:lnTo>
                <a:lnTo>
                  <a:pt x="8663" y="35181"/>
                </a:lnTo>
                <a:lnTo>
                  <a:pt x="10242" y="46118"/>
                </a:lnTo>
                <a:lnTo>
                  <a:pt x="14799" y="54350"/>
                </a:lnTo>
                <a:lnTo>
                  <a:pt x="22063" y="59537"/>
                </a:lnTo>
                <a:lnTo>
                  <a:pt x="31763" y="61341"/>
                </a:lnTo>
                <a:lnTo>
                  <a:pt x="53011" y="61341"/>
                </a:lnTo>
                <a:lnTo>
                  <a:pt x="51977" y="62807"/>
                </a:lnTo>
                <a:lnTo>
                  <a:pt x="43314" y="67782"/>
                </a:lnTo>
                <a:lnTo>
                  <a:pt x="31763" y="69459"/>
                </a:lnTo>
                <a:close/>
              </a:path>
              <a:path w="60959" h="69850">
                <a:moveTo>
                  <a:pt x="58715" y="21649"/>
                </a:moveTo>
                <a:lnTo>
                  <a:pt x="50051" y="21649"/>
                </a:lnTo>
                <a:lnTo>
                  <a:pt x="49089" y="17139"/>
                </a:lnTo>
                <a:lnTo>
                  <a:pt x="47164" y="13531"/>
                </a:lnTo>
                <a:lnTo>
                  <a:pt x="44276" y="11727"/>
                </a:lnTo>
                <a:lnTo>
                  <a:pt x="41390" y="9020"/>
                </a:lnTo>
                <a:lnTo>
                  <a:pt x="36576" y="7216"/>
                </a:lnTo>
                <a:lnTo>
                  <a:pt x="51404" y="7216"/>
                </a:lnTo>
                <a:lnTo>
                  <a:pt x="55452" y="12178"/>
                </a:lnTo>
                <a:lnTo>
                  <a:pt x="58715" y="21649"/>
                </a:lnTo>
                <a:close/>
              </a:path>
              <a:path w="60959" h="69850">
                <a:moveTo>
                  <a:pt x="53011" y="61341"/>
                </a:moveTo>
                <a:lnTo>
                  <a:pt x="39465" y="61341"/>
                </a:lnTo>
                <a:lnTo>
                  <a:pt x="45239" y="58635"/>
                </a:lnTo>
                <a:lnTo>
                  <a:pt x="48126" y="53222"/>
                </a:lnTo>
                <a:lnTo>
                  <a:pt x="50051" y="47810"/>
                </a:lnTo>
                <a:lnTo>
                  <a:pt x="51014" y="43299"/>
                </a:lnTo>
                <a:lnTo>
                  <a:pt x="60639" y="43299"/>
                </a:lnTo>
                <a:lnTo>
                  <a:pt x="57752" y="54617"/>
                </a:lnTo>
                <a:lnTo>
                  <a:pt x="5301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04385" y="121161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660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29" h="66040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413" y="1325280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89508" y="1330693"/>
            <a:ext cx="69302" cy="649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97520" y="1330693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05533" y="1330693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13545" y="1330693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29541" y="1330693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10161" y="1330693"/>
            <a:ext cx="53340" cy="65405"/>
          </a:xfrm>
          <a:custGeom>
            <a:avLst/>
            <a:gdLst/>
            <a:ahLst/>
            <a:cxnLst/>
            <a:rect l="l" t="t" r="r" b="b"/>
            <a:pathLst>
              <a:path w="53340" h="65405">
                <a:moveTo>
                  <a:pt x="38500" y="64949"/>
                </a:moveTo>
                <a:lnTo>
                  <a:pt x="0" y="64949"/>
                </a:lnTo>
                <a:lnTo>
                  <a:pt x="0" y="0"/>
                </a:lnTo>
                <a:lnTo>
                  <a:pt x="35613" y="0"/>
                </a:lnTo>
                <a:lnTo>
                  <a:pt x="40425" y="902"/>
                </a:lnTo>
                <a:lnTo>
                  <a:pt x="44275" y="4510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49858" y="35181"/>
                </a:lnTo>
                <a:lnTo>
                  <a:pt x="9624" y="35181"/>
                </a:lnTo>
                <a:lnTo>
                  <a:pt x="9624" y="57732"/>
                </a:lnTo>
                <a:lnTo>
                  <a:pt x="49730" y="57732"/>
                </a:lnTo>
                <a:lnTo>
                  <a:pt x="47163" y="59537"/>
                </a:lnTo>
                <a:lnTo>
                  <a:pt x="43313" y="64047"/>
                </a:lnTo>
                <a:lnTo>
                  <a:pt x="38500" y="64949"/>
                </a:lnTo>
                <a:close/>
              </a:path>
              <a:path w="53340" h="65405">
                <a:moveTo>
                  <a:pt x="46200" y="27964"/>
                </a:moveTo>
                <a:lnTo>
                  <a:pt x="31762" y="27964"/>
                </a:lnTo>
                <a:lnTo>
                  <a:pt x="34651" y="27062"/>
                </a:lnTo>
                <a:lnTo>
                  <a:pt x="36576" y="25258"/>
                </a:lnTo>
                <a:lnTo>
                  <a:pt x="39463" y="23454"/>
                </a:lnTo>
                <a:lnTo>
                  <a:pt x="40425" y="20747"/>
                </a:lnTo>
                <a:lnTo>
                  <a:pt x="40425" y="13531"/>
                </a:lnTo>
                <a:lnTo>
                  <a:pt x="39463" y="10824"/>
                </a:lnTo>
                <a:lnTo>
                  <a:pt x="36576" y="9020"/>
                </a:lnTo>
                <a:lnTo>
                  <a:pt x="34651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2551"/>
                </a:lnTo>
                <a:lnTo>
                  <a:pt x="46200" y="27964"/>
                </a:lnTo>
                <a:close/>
              </a:path>
              <a:path w="53340" h="65405">
                <a:moveTo>
                  <a:pt x="49730" y="57732"/>
                </a:moveTo>
                <a:lnTo>
                  <a:pt x="35613" y="57732"/>
                </a:lnTo>
                <a:lnTo>
                  <a:pt x="38500" y="56830"/>
                </a:lnTo>
                <a:lnTo>
                  <a:pt x="40425" y="55026"/>
                </a:lnTo>
                <a:lnTo>
                  <a:pt x="42350" y="52320"/>
                </a:lnTo>
                <a:lnTo>
                  <a:pt x="43313" y="49614"/>
                </a:lnTo>
                <a:lnTo>
                  <a:pt x="43313" y="43299"/>
                </a:lnTo>
                <a:lnTo>
                  <a:pt x="42350" y="40593"/>
                </a:lnTo>
                <a:lnTo>
                  <a:pt x="40425" y="38789"/>
                </a:lnTo>
                <a:lnTo>
                  <a:pt x="38500" y="36083"/>
                </a:lnTo>
                <a:lnTo>
                  <a:pt x="35613" y="35181"/>
                </a:lnTo>
                <a:lnTo>
                  <a:pt x="49858" y="35181"/>
                </a:lnTo>
                <a:lnTo>
                  <a:pt x="52939" y="38789"/>
                </a:lnTo>
                <a:lnTo>
                  <a:pt x="52939" y="51418"/>
                </a:lnTo>
                <a:lnTo>
                  <a:pt x="51014" y="56830"/>
                </a:lnTo>
                <a:lnTo>
                  <a:pt x="49730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0413" y="1443453"/>
            <a:ext cx="69302" cy="6494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65472" y="1448865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73484" y="1448865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81496" y="1448865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89508" y="1448865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29541" y="1448865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40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0413" y="1561625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81496" y="1567939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89508" y="1567939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7520" y="1567939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29541" y="1567037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0413" y="1679797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89508" y="1686111"/>
            <a:ext cx="69302" cy="6494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97520" y="1686111"/>
            <a:ext cx="69302" cy="6494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05533" y="1686111"/>
            <a:ext cx="69302" cy="6494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29541" y="168520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0413" y="1798871"/>
            <a:ext cx="69302" cy="6494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97520" y="1804283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05533" y="1804283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13545" y="1804283"/>
            <a:ext cx="69302" cy="6494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21557" y="1804283"/>
            <a:ext cx="69302" cy="6494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29541" y="1803381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9691"/>
                </a:lnTo>
                <a:lnTo>
                  <a:pt x="51661" y="39691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661" y="39691"/>
                </a:moveTo>
                <a:lnTo>
                  <a:pt x="41389" y="39691"/>
                </a:lnTo>
                <a:lnTo>
                  <a:pt x="30802" y="9020"/>
                </a:lnTo>
                <a:lnTo>
                  <a:pt x="40004" y="9020"/>
                </a:lnTo>
                <a:lnTo>
                  <a:pt x="51661" y="39691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85577" y="1802479"/>
            <a:ext cx="60960" cy="69850"/>
          </a:xfrm>
          <a:custGeom>
            <a:avLst/>
            <a:gdLst/>
            <a:ahLst/>
            <a:cxnLst/>
            <a:rect l="l" t="t" r="r" b="b"/>
            <a:pathLst>
              <a:path w="60959" h="69850">
                <a:moveTo>
                  <a:pt x="31763" y="69459"/>
                </a:moveTo>
                <a:lnTo>
                  <a:pt x="22139" y="69459"/>
                </a:lnTo>
                <a:lnTo>
                  <a:pt x="15400" y="66753"/>
                </a:lnTo>
                <a:lnTo>
                  <a:pt x="0" y="35181"/>
                </a:lnTo>
                <a:lnTo>
                  <a:pt x="556" y="27273"/>
                </a:lnTo>
                <a:lnTo>
                  <a:pt x="22139" y="0"/>
                </a:lnTo>
                <a:lnTo>
                  <a:pt x="31763" y="0"/>
                </a:lnTo>
                <a:lnTo>
                  <a:pt x="42066" y="1353"/>
                </a:lnTo>
                <a:lnTo>
                  <a:pt x="49932" y="5412"/>
                </a:lnTo>
                <a:lnTo>
                  <a:pt x="51404" y="7216"/>
                </a:lnTo>
                <a:lnTo>
                  <a:pt x="30801" y="7216"/>
                </a:lnTo>
                <a:lnTo>
                  <a:pt x="21657" y="9175"/>
                </a:lnTo>
                <a:lnTo>
                  <a:pt x="14679" y="14771"/>
                </a:lnTo>
                <a:lnTo>
                  <a:pt x="10227" y="23580"/>
                </a:lnTo>
                <a:lnTo>
                  <a:pt x="8663" y="35181"/>
                </a:lnTo>
                <a:lnTo>
                  <a:pt x="10242" y="46118"/>
                </a:lnTo>
                <a:lnTo>
                  <a:pt x="14799" y="54350"/>
                </a:lnTo>
                <a:lnTo>
                  <a:pt x="22063" y="59537"/>
                </a:lnTo>
                <a:lnTo>
                  <a:pt x="31763" y="61341"/>
                </a:lnTo>
                <a:lnTo>
                  <a:pt x="53011" y="61341"/>
                </a:lnTo>
                <a:lnTo>
                  <a:pt x="51977" y="62807"/>
                </a:lnTo>
                <a:lnTo>
                  <a:pt x="43314" y="67782"/>
                </a:lnTo>
                <a:lnTo>
                  <a:pt x="31763" y="69459"/>
                </a:lnTo>
                <a:close/>
              </a:path>
              <a:path w="60959" h="69850">
                <a:moveTo>
                  <a:pt x="58715" y="21649"/>
                </a:moveTo>
                <a:lnTo>
                  <a:pt x="50051" y="21649"/>
                </a:lnTo>
                <a:lnTo>
                  <a:pt x="49089" y="17139"/>
                </a:lnTo>
                <a:lnTo>
                  <a:pt x="47164" y="13531"/>
                </a:lnTo>
                <a:lnTo>
                  <a:pt x="44276" y="11727"/>
                </a:lnTo>
                <a:lnTo>
                  <a:pt x="41390" y="9020"/>
                </a:lnTo>
                <a:lnTo>
                  <a:pt x="36576" y="7216"/>
                </a:lnTo>
                <a:lnTo>
                  <a:pt x="51404" y="7216"/>
                </a:lnTo>
                <a:lnTo>
                  <a:pt x="55452" y="12178"/>
                </a:lnTo>
                <a:lnTo>
                  <a:pt x="58715" y="21649"/>
                </a:lnTo>
                <a:close/>
              </a:path>
              <a:path w="60959" h="69850">
                <a:moveTo>
                  <a:pt x="53011" y="61341"/>
                </a:moveTo>
                <a:lnTo>
                  <a:pt x="39465" y="61341"/>
                </a:lnTo>
                <a:lnTo>
                  <a:pt x="45239" y="58635"/>
                </a:lnTo>
                <a:lnTo>
                  <a:pt x="48126" y="53222"/>
                </a:lnTo>
                <a:lnTo>
                  <a:pt x="50051" y="47810"/>
                </a:lnTo>
                <a:lnTo>
                  <a:pt x="51014" y="43299"/>
                </a:lnTo>
                <a:lnTo>
                  <a:pt x="60639" y="43299"/>
                </a:lnTo>
                <a:lnTo>
                  <a:pt x="57752" y="54617"/>
                </a:lnTo>
                <a:lnTo>
                  <a:pt x="5301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0413" y="1917043"/>
            <a:ext cx="69302" cy="6494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97520" y="1922456"/>
            <a:ext cx="69302" cy="6494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05533" y="1922456"/>
            <a:ext cx="69302" cy="6494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13545" y="1922456"/>
            <a:ext cx="69302" cy="6494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21557" y="1922456"/>
            <a:ext cx="69302" cy="6494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81188" y="611737"/>
            <a:ext cx="1492896" cy="269721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29569" y="1922456"/>
            <a:ext cx="69302" cy="6494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929541" y="1922456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0621" y="2035215"/>
            <a:ext cx="69302" cy="6494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13545" y="2040628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21557" y="2040628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90390" y="2040628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437762" y="2040628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30413" y="2153387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0621" y="2153387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81942" y="740734"/>
            <a:ext cx="101066" cy="254927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05533" y="2159702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413545" y="2159702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36280" y="2158800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7164" y="7216"/>
                </a:lnTo>
                <a:lnTo>
                  <a:pt x="8662" y="7216"/>
                </a:lnTo>
                <a:lnTo>
                  <a:pt x="8662" y="27964"/>
                </a:lnTo>
                <a:lnTo>
                  <a:pt x="45239" y="27964"/>
                </a:lnTo>
                <a:lnTo>
                  <a:pt x="39465" y="30670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5239" y="27964"/>
                </a:move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7164" y="7216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41390" y="40593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83651" y="215880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30413" y="2271559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0621" y="2271559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413545" y="2277874"/>
            <a:ext cx="69302" cy="6494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05533" y="2277874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36280" y="227697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6201" y="7216"/>
                </a:lnTo>
                <a:lnTo>
                  <a:pt x="8662" y="7216"/>
                </a:lnTo>
                <a:lnTo>
                  <a:pt x="8662" y="28866"/>
                </a:lnTo>
                <a:lnTo>
                  <a:pt x="43795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3795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lnTo>
                  <a:pt x="43795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183651" y="227697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444500" y="227697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6201" y="7216"/>
                </a:lnTo>
                <a:lnTo>
                  <a:pt x="8661" y="7216"/>
                </a:lnTo>
                <a:lnTo>
                  <a:pt x="8661" y="28866"/>
                </a:lnTo>
                <a:lnTo>
                  <a:pt x="43794" y="28866"/>
                </a:lnTo>
                <a:lnTo>
                  <a:pt x="39463" y="31572"/>
                </a:lnTo>
                <a:lnTo>
                  <a:pt x="48126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3794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0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0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8" y="27964"/>
                </a:lnTo>
                <a:lnTo>
                  <a:pt x="43794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30413" y="2390634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0621" y="2390634"/>
            <a:ext cx="69302" cy="64949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413545" y="2396046"/>
            <a:ext cx="69302" cy="6494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721557" y="2396046"/>
            <a:ext cx="69302" cy="6494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29569" y="2396046"/>
            <a:ext cx="69302" cy="6494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36280" y="239514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7164" y="8118"/>
                </a:lnTo>
                <a:lnTo>
                  <a:pt x="8662" y="8118"/>
                </a:lnTo>
                <a:lnTo>
                  <a:pt x="8662" y="28866"/>
                </a:lnTo>
                <a:lnTo>
                  <a:pt x="45239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5239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9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928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8" y="39691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183651" y="2395144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1" y="39691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661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1" y="39691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44500" y="239514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7164" y="8118"/>
                </a:lnTo>
                <a:lnTo>
                  <a:pt x="8661" y="8118"/>
                </a:lnTo>
                <a:lnTo>
                  <a:pt x="8661" y="28866"/>
                </a:lnTo>
                <a:lnTo>
                  <a:pt x="45238" y="28866"/>
                </a:lnTo>
                <a:lnTo>
                  <a:pt x="39463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0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0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8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928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7" y="39691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0621" y="2508806"/>
            <a:ext cx="69302" cy="649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57459" y="2514218"/>
            <a:ext cx="69302" cy="64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565472" y="2514218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873484" y="2514218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181496" y="2514218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489508" y="2514218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797520" y="2514218"/>
            <a:ext cx="69302" cy="6494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105533" y="2514218"/>
            <a:ext cx="69302" cy="6494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413545" y="2514218"/>
            <a:ext cx="69302" cy="6494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704384" y="1803381"/>
            <a:ext cx="61603" cy="148662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721557" y="2514218"/>
            <a:ext cx="69302" cy="6494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29569" y="2514218"/>
            <a:ext cx="69302" cy="6494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337581" y="2514218"/>
            <a:ext cx="69302" cy="6494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645593" y="2514218"/>
            <a:ext cx="69302" cy="6494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190390" y="2514218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5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5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1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1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2551"/>
                </a:lnTo>
                <a:lnTo>
                  <a:pt x="45238" y="27964"/>
                </a:lnTo>
                <a:close/>
              </a:path>
              <a:path w="52070" h="65405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437762" y="2514218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5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2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5" y="64949"/>
                </a:lnTo>
                <a:close/>
              </a:path>
              <a:path w="62229" h="65405">
                <a:moveTo>
                  <a:pt x="51522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2" y="38789"/>
                </a:lnTo>
                <a:close/>
              </a:path>
              <a:path w="62229" h="65405">
                <a:moveTo>
                  <a:pt x="61602" y="64949"/>
                </a:moveTo>
                <a:lnTo>
                  <a:pt x="51977" y="64949"/>
                </a:lnTo>
                <a:lnTo>
                  <a:pt x="44276" y="46005"/>
                </a:lnTo>
                <a:lnTo>
                  <a:pt x="54303" y="46005"/>
                </a:lnTo>
                <a:lnTo>
                  <a:pt x="61602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30829" y="2626978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721557" y="2632390"/>
            <a:ext cx="69302" cy="6585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029569" y="2632390"/>
            <a:ext cx="69302" cy="6585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337581" y="2632390"/>
            <a:ext cx="69302" cy="6585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645593" y="2632390"/>
            <a:ext cx="69302" cy="6585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183651" y="263239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39687" y="2631488"/>
            <a:ext cx="60960" cy="68580"/>
          </a:xfrm>
          <a:custGeom>
            <a:avLst/>
            <a:gdLst/>
            <a:ahLst/>
            <a:cxnLst/>
            <a:rect l="l" t="t" r="r" b="b"/>
            <a:pathLst>
              <a:path w="60959" h="68580">
                <a:moveTo>
                  <a:pt x="31763" y="68557"/>
                </a:moveTo>
                <a:lnTo>
                  <a:pt x="22139" y="68557"/>
                </a:lnTo>
                <a:lnTo>
                  <a:pt x="15400" y="65851"/>
                </a:lnTo>
                <a:lnTo>
                  <a:pt x="0" y="34278"/>
                </a:lnTo>
                <a:lnTo>
                  <a:pt x="556" y="26512"/>
                </a:lnTo>
                <a:lnTo>
                  <a:pt x="22139" y="0"/>
                </a:lnTo>
                <a:lnTo>
                  <a:pt x="31763" y="0"/>
                </a:lnTo>
                <a:lnTo>
                  <a:pt x="42066" y="1212"/>
                </a:lnTo>
                <a:lnTo>
                  <a:pt x="49932" y="4961"/>
                </a:lnTo>
                <a:lnTo>
                  <a:pt x="51860" y="7216"/>
                </a:lnTo>
                <a:lnTo>
                  <a:pt x="30801" y="7216"/>
                </a:lnTo>
                <a:lnTo>
                  <a:pt x="21657" y="9034"/>
                </a:lnTo>
                <a:lnTo>
                  <a:pt x="14678" y="14320"/>
                </a:lnTo>
                <a:lnTo>
                  <a:pt x="10226" y="22819"/>
                </a:lnTo>
                <a:lnTo>
                  <a:pt x="8662" y="34278"/>
                </a:lnTo>
                <a:lnTo>
                  <a:pt x="10242" y="45357"/>
                </a:lnTo>
                <a:lnTo>
                  <a:pt x="14799" y="53899"/>
                </a:lnTo>
                <a:lnTo>
                  <a:pt x="22063" y="59396"/>
                </a:lnTo>
                <a:lnTo>
                  <a:pt x="31763" y="61341"/>
                </a:lnTo>
                <a:lnTo>
                  <a:pt x="52374" y="61341"/>
                </a:lnTo>
                <a:lnTo>
                  <a:pt x="51977" y="61905"/>
                </a:lnTo>
                <a:lnTo>
                  <a:pt x="43314" y="66880"/>
                </a:lnTo>
                <a:lnTo>
                  <a:pt x="31763" y="68557"/>
                </a:lnTo>
                <a:close/>
              </a:path>
              <a:path w="60959" h="68580">
                <a:moveTo>
                  <a:pt x="58714" y="20747"/>
                </a:moveTo>
                <a:lnTo>
                  <a:pt x="50051" y="20747"/>
                </a:lnTo>
                <a:lnTo>
                  <a:pt x="49089" y="16237"/>
                </a:lnTo>
                <a:lnTo>
                  <a:pt x="47164" y="13531"/>
                </a:lnTo>
                <a:lnTo>
                  <a:pt x="44276" y="10824"/>
                </a:lnTo>
                <a:lnTo>
                  <a:pt x="41389" y="9020"/>
                </a:lnTo>
                <a:lnTo>
                  <a:pt x="36577" y="7216"/>
                </a:lnTo>
                <a:lnTo>
                  <a:pt x="51860" y="7216"/>
                </a:lnTo>
                <a:lnTo>
                  <a:pt x="55451" y="11416"/>
                </a:lnTo>
                <a:lnTo>
                  <a:pt x="58714" y="20747"/>
                </a:lnTo>
                <a:close/>
              </a:path>
              <a:path w="60959" h="68580">
                <a:moveTo>
                  <a:pt x="52374" y="61341"/>
                </a:moveTo>
                <a:lnTo>
                  <a:pt x="39465" y="61341"/>
                </a:lnTo>
                <a:lnTo>
                  <a:pt x="45239" y="57732"/>
                </a:lnTo>
                <a:lnTo>
                  <a:pt x="48126" y="52320"/>
                </a:lnTo>
                <a:lnTo>
                  <a:pt x="50051" y="46908"/>
                </a:lnTo>
                <a:lnTo>
                  <a:pt x="51014" y="42397"/>
                </a:lnTo>
                <a:lnTo>
                  <a:pt x="60639" y="42397"/>
                </a:lnTo>
                <a:lnTo>
                  <a:pt x="57752" y="53715"/>
                </a:lnTo>
                <a:lnTo>
                  <a:pt x="52374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30413" y="2745150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05533" y="2751464"/>
            <a:ext cx="69302" cy="6494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413545" y="2751464"/>
            <a:ext cx="69302" cy="64949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721557" y="2751464"/>
            <a:ext cx="69302" cy="6494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029569" y="2751464"/>
            <a:ext cx="69302" cy="6494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929541" y="275056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190390" y="275056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30829" y="2863322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57459" y="2869637"/>
            <a:ext cx="69302" cy="6494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565472" y="2869637"/>
            <a:ext cx="69302" cy="6494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873484" y="2869637"/>
            <a:ext cx="69302" cy="6494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181496" y="2869637"/>
            <a:ext cx="69302" cy="6494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797520" y="2869637"/>
            <a:ext cx="69302" cy="6494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489508" y="2869637"/>
            <a:ext cx="69302" cy="6494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105533" y="2869637"/>
            <a:ext cx="69302" cy="6494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13545" y="2869637"/>
            <a:ext cx="69302" cy="64949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721557" y="2869637"/>
            <a:ext cx="69302" cy="6494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29569" y="2869637"/>
            <a:ext cx="69302" cy="6494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337581" y="2869637"/>
            <a:ext cx="69302" cy="64949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936280" y="286873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6201" y="7216"/>
                </a:lnTo>
                <a:lnTo>
                  <a:pt x="8662" y="7216"/>
                </a:lnTo>
                <a:lnTo>
                  <a:pt x="8662" y="28866"/>
                </a:lnTo>
                <a:lnTo>
                  <a:pt x="43795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3795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lnTo>
                  <a:pt x="43795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190390" y="286873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6200" y="7216"/>
                </a:lnTo>
                <a:lnTo>
                  <a:pt x="8661" y="7216"/>
                </a:lnTo>
                <a:lnTo>
                  <a:pt x="8661" y="28866"/>
                </a:lnTo>
                <a:lnTo>
                  <a:pt x="43794" y="28866"/>
                </a:lnTo>
                <a:lnTo>
                  <a:pt x="39463" y="31572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3794" y="28866"/>
                </a:moveTo>
                <a:lnTo>
                  <a:pt x="30800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6200" y="7216"/>
                </a:lnTo>
                <a:lnTo>
                  <a:pt x="47163" y="8118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lnTo>
                  <a:pt x="43794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30829" y="2982396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337581" y="2987809"/>
            <a:ext cx="69302" cy="6494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190390" y="2986907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7163" y="8118"/>
                </a:lnTo>
                <a:lnTo>
                  <a:pt x="8661" y="8118"/>
                </a:lnTo>
                <a:lnTo>
                  <a:pt x="8661" y="28866"/>
                </a:lnTo>
                <a:lnTo>
                  <a:pt x="45238" y="28866"/>
                </a:lnTo>
                <a:lnTo>
                  <a:pt x="39463" y="31572"/>
                </a:lnTo>
                <a:lnTo>
                  <a:pt x="48125" y="34278"/>
                </a:lnTo>
                <a:lnTo>
                  <a:pt x="49409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8866"/>
                </a:moveTo>
                <a:lnTo>
                  <a:pt x="30800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47163" y="8118"/>
                </a:lnTo>
                <a:lnTo>
                  <a:pt x="49088" y="12629"/>
                </a:lnTo>
                <a:lnTo>
                  <a:pt x="49088" y="23454"/>
                </a:lnTo>
                <a:lnTo>
                  <a:pt x="45238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928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409" y="36083"/>
                </a:lnTo>
                <a:lnTo>
                  <a:pt x="51977" y="39691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30829" y="3100568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337581" y="3105981"/>
            <a:ext cx="69302" cy="649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645593" y="3105981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183651" y="3105981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444500" y="3105981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5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4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6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5">
                <a:moveTo>
                  <a:pt x="45238" y="27964"/>
                </a:moveTo>
                <a:lnTo>
                  <a:pt x="30801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0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0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4" y="7216"/>
                </a:lnTo>
                <a:lnTo>
                  <a:pt x="49089" y="11727"/>
                </a:lnTo>
                <a:lnTo>
                  <a:pt x="49089" y="22551"/>
                </a:lnTo>
                <a:lnTo>
                  <a:pt x="45238" y="27964"/>
                </a:lnTo>
                <a:close/>
              </a:path>
              <a:path w="52070" h="65405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30829" y="3218740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565472" y="3224153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89508" y="3224153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721557" y="3224153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029569" y="3224153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337581" y="3224153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190390" y="3224153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30621" y="3574159"/>
            <a:ext cx="69302" cy="649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80980" y="357866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30" h="66039">
                <a:moveTo>
                  <a:pt x="9625" y="65851"/>
                </a:moveTo>
                <a:lnTo>
                  <a:pt x="0" y="65851"/>
                </a:lnTo>
                <a:lnTo>
                  <a:pt x="25025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30" h="66039">
                <a:moveTo>
                  <a:pt x="51660" y="39691"/>
                </a:moveTo>
                <a:lnTo>
                  <a:pt x="41389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30" h="66039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437762" y="357866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660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710161" y="3578669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4275" y="4510"/>
                </a:lnTo>
                <a:lnTo>
                  <a:pt x="48125" y="8118"/>
                </a:lnTo>
                <a:lnTo>
                  <a:pt x="9624" y="8118"/>
                </a:lnTo>
                <a:lnTo>
                  <a:pt x="9624" y="28866"/>
                </a:lnTo>
                <a:lnTo>
                  <a:pt x="46200" y="28866"/>
                </a:lnTo>
                <a:lnTo>
                  <a:pt x="39463" y="31572"/>
                </a:lnTo>
                <a:lnTo>
                  <a:pt x="49088" y="34278"/>
                </a:lnTo>
                <a:lnTo>
                  <a:pt x="50372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8866"/>
                </a:moveTo>
                <a:lnTo>
                  <a:pt x="31762" y="28866"/>
                </a:ln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48125" y="8118"/>
                </a:lnTo>
                <a:lnTo>
                  <a:pt x="50051" y="12629"/>
                </a:lnTo>
                <a:lnTo>
                  <a:pt x="50051" y="23454"/>
                </a:lnTo>
                <a:lnTo>
                  <a:pt x="46200" y="28866"/>
                </a:lnTo>
                <a:close/>
              </a:path>
              <a:path w="53340" h="66039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928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1495"/>
                </a:lnTo>
                <a:lnTo>
                  <a:pt x="40425" y="38789"/>
                </a:lnTo>
                <a:lnTo>
                  <a:pt x="38500" y="36985"/>
                </a:lnTo>
                <a:lnTo>
                  <a:pt x="35613" y="36083"/>
                </a:lnTo>
                <a:lnTo>
                  <a:pt x="50372" y="36083"/>
                </a:lnTo>
                <a:lnTo>
                  <a:pt x="52939" y="39691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30621" y="3692331"/>
            <a:ext cx="69302" cy="64949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86755" y="3697744"/>
            <a:ext cx="53340" cy="65405"/>
          </a:xfrm>
          <a:custGeom>
            <a:avLst/>
            <a:gdLst/>
            <a:ahLst/>
            <a:cxnLst/>
            <a:rect l="l" t="t" r="r" b="b"/>
            <a:pathLst>
              <a:path w="53340" h="65404">
                <a:moveTo>
                  <a:pt x="38501" y="64949"/>
                </a:moveTo>
                <a:lnTo>
                  <a:pt x="0" y="64949"/>
                </a:lnTo>
                <a:lnTo>
                  <a:pt x="0" y="0"/>
                </a:lnTo>
                <a:lnTo>
                  <a:pt x="35613" y="0"/>
                </a:lnTo>
                <a:lnTo>
                  <a:pt x="40426" y="902"/>
                </a:lnTo>
                <a:lnTo>
                  <a:pt x="44276" y="4510"/>
                </a:lnTo>
                <a:lnTo>
                  <a:pt x="48126" y="7216"/>
                </a:lnTo>
                <a:lnTo>
                  <a:pt x="9625" y="7216"/>
                </a:lnTo>
                <a:lnTo>
                  <a:pt x="9625" y="27964"/>
                </a:lnTo>
                <a:lnTo>
                  <a:pt x="46201" y="27964"/>
                </a:lnTo>
                <a:lnTo>
                  <a:pt x="39464" y="30670"/>
                </a:lnTo>
                <a:lnTo>
                  <a:pt x="49089" y="34278"/>
                </a:lnTo>
                <a:lnTo>
                  <a:pt x="49859" y="35181"/>
                </a:lnTo>
                <a:lnTo>
                  <a:pt x="9625" y="35181"/>
                </a:lnTo>
                <a:lnTo>
                  <a:pt x="9625" y="57732"/>
                </a:lnTo>
                <a:lnTo>
                  <a:pt x="49731" y="57732"/>
                </a:lnTo>
                <a:lnTo>
                  <a:pt x="47164" y="59537"/>
                </a:lnTo>
                <a:lnTo>
                  <a:pt x="43314" y="64047"/>
                </a:lnTo>
                <a:lnTo>
                  <a:pt x="38501" y="64949"/>
                </a:lnTo>
                <a:close/>
              </a:path>
              <a:path w="53340" h="65404">
                <a:moveTo>
                  <a:pt x="46201" y="27964"/>
                </a:moveTo>
                <a:lnTo>
                  <a:pt x="31763" y="27964"/>
                </a:lnTo>
                <a:lnTo>
                  <a:pt x="34651" y="27062"/>
                </a:lnTo>
                <a:lnTo>
                  <a:pt x="36576" y="25258"/>
                </a:lnTo>
                <a:lnTo>
                  <a:pt x="39464" y="23454"/>
                </a:lnTo>
                <a:lnTo>
                  <a:pt x="40426" y="20747"/>
                </a:lnTo>
                <a:lnTo>
                  <a:pt x="40426" y="13531"/>
                </a:lnTo>
                <a:lnTo>
                  <a:pt x="39464" y="10824"/>
                </a:lnTo>
                <a:lnTo>
                  <a:pt x="36576" y="9020"/>
                </a:lnTo>
                <a:lnTo>
                  <a:pt x="34651" y="7216"/>
                </a:lnTo>
                <a:lnTo>
                  <a:pt x="48126" y="7216"/>
                </a:lnTo>
                <a:lnTo>
                  <a:pt x="50051" y="11727"/>
                </a:lnTo>
                <a:lnTo>
                  <a:pt x="50051" y="22551"/>
                </a:lnTo>
                <a:lnTo>
                  <a:pt x="46201" y="27964"/>
                </a:lnTo>
                <a:close/>
              </a:path>
              <a:path w="53340" h="65404">
                <a:moveTo>
                  <a:pt x="49731" y="57732"/>
                </a:moveTo>
                <a:lnTo>
                  <a:pt x="35613" y="57732"/>
                </a:lnTo>
                <a:lnTo>
                  <a:pt x="38501" y="56830"/>
                </a:lnTo>
                <a:lnTo>
                  <a:pt x="40426" y="55026"/>
                </a:lnTo>
                <a:lnTo>
                  <a:pt x="42351" y="52320"/>
                </a:lnTo>
                <a:lnTo>
                  <a:pt x="43314" y="49614"/>
                </a:lnTo>
                <a:lnTo>
                  <a:pt x="43314" y="43299"/>
                </a:lnTo>
                <a:lnTo>
                  <a:pt x="42351" y="40593"/>
                </a:lnTo>
                <a:lnTo>
                  <a:pt x="40426" y="38789"/>
                </a:lnTo>
                <a:lnTo>
                  <a:pt x="38501" y="36083"/>
                </a:lnTo>
                <a:lnTo>
                  <a:pt x="35613" y="35181"/>
                </a:lnTo>
                <a:lnTo>
                  <a:pt x="49859" y="35181"/>
                </a:lnTo>
                <a:lnTo>
                  <a:pt x="52939" y="38789"/>
                </a:lnTo>
                <a:lnTo>
                  <a:pt x="52939" y="51418"/>
                </a:lnTo>
                <a:lnTo>
                  <a:pt x="51014" y="56830"/>
                </a:lnTo>
                <a:lnTo>
                  <a:pt x="49731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84075" y="3459595"/>
            <a:ext cx="1540060" cy="660320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190390" y="3697744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4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4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1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1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2551"/>
                </a:lnTo>
                <a:lnTo>
                  <a:pt x="45238" y="27964"/>
                </a:lnTo>
                <a:close/>
              </a:path>
              <a:path w="52070" h="65404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437762" y="3697744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4">
                <a:moveTo>
                  <a:pt x="9625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2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5" y="64949"/>
                </a:lnTo>
                <a:close/>
              </a:path>
              <a:path w="62229" h="65404">
                <a:moveTo>
                  <a:pt x="51522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2" y="38789"/>
                </a:lnTo>
                <a:close/>
              </a:path>
              <a:path w="62229" h="65404">
                <a:moveTo>
                  <a:pt x="61602" y="64949"/>
                </a:moveTo>
                <a:lnTo>
                  <a:pt x="51977" y="64949"/>
                </a:lnTo>
                <a:lnTo>
                  <a:pt x="44276" y="46005"/>
                </a:lnTo>
                <a:lnTo>
                  <a:pt x="54303" y="46005"/>
                </a:lnTo>
                <a:lnTo>
                  <a:pt x="61602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30621" y="3810503"/>
            <a:ext cx="69302" cy="6494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83867" y="3815014"/>
            <a:ext cx="60960" cy="68580"/>
          </a:xfrm>
          <a:custGeom>
            <a:avLst/>
            <a:gdLst/>
            <a:ahLst/>
            <a:cxnLst/>
            <a:rect l="l" t="t" r="r" b="b"/>
            <a:pathLst>
              <a:path w="60959" h="68579">
                <a:moveTo>
                  <a:pt x="31763" y="68557"/>
                </a:moveTo>
                <a:lnTo>
                  <a:pt x="23100" y="68557"/>
                </a:lnTo>
                <a:lnTo>
                  <a:pt x="15400" y="65851"/>
                </a:lnTo>
                <a:lnTo>
                  <a:pt x="0" y="34278"/>
                </a:lnTo>
                <a:lnTo>
                  <a:pt x="691" y="26512"/>
                </a:lnTo>
                <a:lnTo>
                  <a:pt x="23100" y="0"/>
                </a:lnTo>
                <a:lnTo>
                  <a:pt x="32726" y="0"/>
                </a:lnTo>
                <a:lnTo>
                  <a:pt x="43028" y="1212"/>
                </a:lnTo>
                <a:lnTo>
                  <a:pt x="50894" y="4961"/>
                </a:lnTo>
                <a:lnTo>
                  <a:pt x="52822" y="7216"/>
                </a:lnTo>
                <a:lnTo>
                  <a:pt x="30801" y="7216"/>
                </a:lnTo>
                <a:lnTo>
                  <a:pt x="21807" y="9034"/>
                </a:lnTo>
                <a:lnTo>
                  <a:pt x="15159" y="14320"/>
                </a:lnTo>
                <a:lnTo>
                  <a:pt x="11039" y="22819"/>
                </a:lnTo>
                <a:lnTo>
                  <a:pt x="9625" y="34278"/>
                </a:lnTo>
                <a:lnTo>
                  <a:pt x="11189" y="45357"/>
                </a:lnTo>
                <a:lnTo>
                  <a:pt x="15641" y="53899"/>
                </a:lnTo>
                <a:lnTo>
                  <a:pt x="22619" y="59396"/>
                </a:lnTo>
                <a:lnTo>
                  <a:pt x="31763" y="61341"/>
                </a:lnTo>
                <a:lnTo>
                  <a:pt x="52374" y="61341"/>
                </a:lnTo>
                <a:lnTo>
                  <a:pt x="51977" y="61905"/>
                </a:lnTo>
                <a:lnTo>
                  <a:pt x="43314" y="66880"/>
                </a:lnTo>
                <a:lnTo>
                  <a:pt x="31763" y="68557"/>
                </a:lnTo>
                <a:close/>
              </a:path>
              <a:path w="60959" h="68579">
                <a:moveTo>
                  <a:pt x="59677" y="20747"/>
                </a:moveTo>
                <a:lnTo>
                  <a:pt x="50051" y="20747"/>
                </a:lnTo>
                <a:lnTo>
                  <a:pt x="49089" y="16237"/>
                </a:lnTo>
                <a:lnTo>
                  <a:pt x="48126" y="13531"/>
                </a:lnTo>
                <a:lnTo>
                  <a:pt x="45239" y="10824"/>
                </a:lnTo>
                <a:lnTo>
                  <a:pt x="42351" y="9020"/>
                </a:lnTo>
                <a:lnTo>
                  <a:pt x="36576" y="7216"/>
                </a:lnTo>
                <a:lnTo>
                  <a:pt x="52822" y="7216"/>
                </a:lnTo>
                <a:lnTo>
                  <a:pt x="56413" y="11416"/>
                </a:lnTo>
                <a:lnTo>
                  <a:pt x="59677" y="20747"/>
                </a:lnTo>
                <a:close/>
              </a:path>
              <a:path w="60959" h="68579">
                <a:moveTo>
                  <a:pt x="52374" y="61341"/>
                </a:moveTo>
                <a:lnTo>
                  <a:pt x="39464" y="61341"/>
                </a:lnTo>
                <a:lnTo>
                  <a:pt x="45239" y="57732"/>
                </a:lnTo>
                <a:lnTo>
                  <a:pt x="48126" y="52320"/>
                </a:lnTo>
                <a:lnTo>
                  <a:pt x="50051" y="49614"/>
                </a:lnTo>
                <a:lnTo>
                  <a:pt x="51014" y="46908"/>
                </a:lnTo>
                <a:lnTo>
                  <a:pt x="51977" y="42397"/>
                </a:lnTo>
                <a:lnTo>
                  <a:pt x="60639" y="42397"/>
                </a:lnTo>
                <a:lnTo>
                  <a:pt x="57752" y="53715"/>
                </a:lnTo>
                <a:lnTo>
                  <a:pt x="52374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190390" y="3815915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437762" y="3815915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710161" y="3815915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902"/>
                </a:lnTo>
                <a:lnTo>
                  <a:pt x="44275" y="4510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49858" y="35181"/>
                </a:lnTo>
                <a:lnTo>
                  <a:pt x="9624" y="35181"/>
                </a:lnTo>
                <a:lnTo>
                  <a:pt x="9624" y="57732"/>
                </a:lnTo>
                <a:lnTo>
                  <a:pt x="50051" y="57732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7964"/>
                </a:moveTo>
                <a:lnTo>
                  <a:pt x="31762" y="27964"/>
                </a:lnTo>
                <a:lnTo>
                  <a:pt x="34651" y="27062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0747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39">
                <a:moveTo>
                  <a:pt x="50051" y="57732"/>
                </a:moveTo>
                <a:lnTo>
                  <a:pt x="35613" y="57732"/>
                </a:lnTo>
                <a:lnTo>
                  <a:pt x="38500" y="56830"/>
                </a:lnTo>
                <a:lnTo>
                  <a:pt x="42350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2350" y="40593"/>
                </a:lnTo>
                <a:lnTo>
                  <a:pt x="40425" y="38789"/>
                </a:lnTo>
                <a:lnTo>
                  <a:pt x="38500" y="36083"/>
                </a:lnTo>
                <a:lnTo>
                  <a:pt x="35613" y="35181"/>
                </a:lnTo>
                <a:lnTo>
                  <a:pt x="49858" y="35181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50051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30413" y="3928675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30621" y="3928675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0829" y="3928675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87718" y="3934088"/>
            <a:ext cx="55880" cy="66040"/>
          </a:xfrm>
          <a:custGeom>
            <a:avLst/>
            <a:gdLst/>
            <a:ahLst/>
            <a:cxnLst/>
            <a:rect l="l" t="t" r="r" b="b"/>
            <a:pathLst>
              <a:path w="55880" h="66039">
                <a:moveTo>
                  <a:pt x="26951" y="65851"/>
                </a:moveTo>
                <a:lnTo>
                  <a:pt x="0" y="65851"/>
                </a:lnTo>
                <a:lnTo>
                  <a:pt x="0" y="0"/>
                </a:lnTo>
                <a:lnTo>
                  <a:pt x="26951" y="0"/>
                </a:lnTo>
                <a:lnTo>
                  <a:pt x="39178" y="2283"/>
                </a:lnTo>
                <a:lnTo>
                  <a:pt x="46048" y="7216"/>
                </a:lnTo>
                <a:lnTo>
                  <a:pt x="9625" y="7216"/>
                </a:lnTo>
                <a:lnTo>
                  <a:pt x="9625" y="58635"/>
                </a:lnTo>
                <a:lnTo>
                  <a:pt x="45926" y="58635"/>
                </a:lnTo>
                <a:lnTo>
                  <a:pt x="39178" y="63554"/>
                </a:lnTo>
                <a:lnTo>
                  <a:pt x="26951" y="65851"/>
                </a:lnTo>
                <a:close/>
              </a:path>
              <a:path w="55880" h="66039">
                <a:moveTo>
                  <a:pt x="45926" y="58635"/>
                </a:moveTo>
                <a:lnTo>
                  <a:pt x="25988" y="58635"/>
                </a:lnTo>
                <a:lnTo>
                  <a:pt x="35001" y="56943"/>
                </a:lnTo>
                <a:lnTo>
                  <a:pt x="41629" y="51982"/>
                </a:lnTo>
                <a:lnTo>
                  <a:pt x="45750" y="43793"/>
                </a:lnTo>
                <a:lnTo>
                  <a:pt x="47164" y="32474"/>
                </a:lnTo>
                <a:lnTo>
                  <a:pt x="45750" y="21678"/>
                </a:lnTo>
                <a:lnTo>
                  <a:pt x="41629" y="13756"/>
                </a:lnTo>
                <a:lnTo>
                  <a:pt x="34982" y="8879"/>
                </a:lnTo>
                <a:lnTo>
                  <a:pt x="25988" y="7216"/>
                </a:lnTo>
                <a:lnTo>
                  <a:pt x="46048" y="7216"/>
                </a:lnTo>
                <a:lnTo>
                  <a:pt x="48247" y="8795"/>
                </a:lnTo>
                <a:lnTo>
                  <a:pt x="53887" y="19028"/>
                </a:lnTo>
                <a:lnTo>
                  <a:pt x="55827" y="32474"/>
                </a:lnTo>
                <a:lnTo>
                  <a:pt x="53887" y="46442"/>
                </a:lnTo>
                <a:lnTo>
                  <a:pt x="48227" y="56957"/>
                </a:lnTo>
                <a:lnTo>
                  <a:pt x="459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190390" y="3934088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437762" y="3934088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710161" y="3934088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50628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7964"/>
                </a:move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39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026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0593"/>
                </a:lnTo>
                <a:lnTo>
                  <a:pt x="38500" y="36985"/>
                </a:lnTo>
                <a:lnTo>
                  <a:pt x="35613" y="36083"/>
                </a:lnTo>
                <a:lnTo>
                  <a:pt x="50628" y="36083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30413" y="4046847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30621" y="4046847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0829" y="4046847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87718" y="4052260"/>
            <a:ext cx="51435" cy="66040"/>
          </a:xfrm>
          <a:custGeom>
            <a:avLst/>
            <a:gdLst/>
            <a:ahLst/>
            <a:cxnLst/>
            <a:rect l="l" t="t" r="r" b="b"/>
            <a:pathLst>
              <a:path w="51434" h="66039">
                <a:moveTo>
                  <a:pt x="51014" y="65851"/>
                </a:moveTo>
                <a:lnTo>
                  <a:pt x="0" y="65851"/>
                </a:lnTo>
                <a:lnTo>
                  <a:pt x="0" y="0"/>
                </a:lnTo>
                <a:lnTo>
                  <a:pt x="49089" y="0"/>
                </a:lnTo>
                <a:lnTo>
                  <a:pt x="49089" y="7216"/>
                </a:lnTo>
                <a:lnTo>
                  <a:pt x="9625" y="7216"/>
                </a:lnTo>
                <a:lnTo>
                  <a:pt x="9625" y="28866"/>
                </a:lnTo>
                <a:lnTo>
                  <a:pt x="47164" y="28866"/>
                </a:lnTo>
                <a:lnTo>
                  <a:pt x="47164" y="36083"/>
                </a:lnTo>
                <a:lnTo>
                  <a:pt x="9625" y="36083"/>
                </a:lnTo>
                <a:lnTo>
                  <a:pt x="9625" y="58635"/>
                </a:lnTo>
                <a:lnTo>
                  <a:pt x="51014" y="58635"/>
                </a:lnTo>
                <a:lnTo>
                  <a:pt x="51014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929541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183651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437762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704385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698148" y="4285898"/>
            <a:ext cx="1382204" cy="85697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247834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295961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555846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604936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60" y="25103"/>
                </a:lnTo>
                <a:lnTo>
                  <a:pt x="15400" y="0"/>
                </a:lnTo>
                <a:lnTo>
                  <a:pt x="27913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863858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912948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60" y="25103"/>
                </a:lnTo>
                <a:lnTo>
                  <a:pt x="15400" y="0"/>
                </a:lnTo>
                <a:lnTo>
                  <a:pt x="27913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172833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20960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480845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528972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788857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836984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096870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144997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404882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453009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712894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8288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761021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019944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068070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327956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376083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635968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684095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91568" y="385316"/>
            <a:ext cx="2446771" cy="102836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481654" y="428616"/>
            <a:ext cx="32384" cy="14604"/>
          </a:xfrm>
          <a:custGeom>
            <a:avLst/>
            <a:gdLst/>
            <a:ahLst/>
            <a:cxnLst/>
            <a:rect l="l" t="t" r="r" b="b"/>
            <a:pathLst>
              <a:path w="32385" h="14604">
                <a:moveTo>
                  <a:pt x="31763" y="0"/>
                </a:moveTo>
                <a:lnTo>
                  <a:pt x="0" y="0"/>
                </a:lnTo>
                <a:lnTo>
                  <a:pt x="0" y="14433"/>
                </a:lnTo>
                <a:lnTo>
                  <a:pt x="31763" y="14433"/>
                </a:lnTo>
                <a:lnTo>
                  <a:pt x="31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552881" y="387120"/>
            <a:ext cx="225233" cy="80284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819505" y="385316"/>
            <a:ext cx="187694" cy="82089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24638" y="610835"/>
            <a:ext cx="482231" cy="85697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773457" y="610835"/>
            <a:ext cx="423516" cy="68557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994994" y="610835"/>
            <a:ext cx="295499" cy="68557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321294" y="612639"/>
            <a:ext cx="26034" cy="66040"/>
          </a:xfrm>
          <a:custGeom>
            <a:avLst/>
            <a:gdLst/>
            <a:ahLst/>
            <a:cxnLst/>
            <a:rect l="l" t="t" r="r" b="b"/>
            <a:pathLst>
              <a:path w="26034" h="66040">
                <a:moveTo>
                  <a:pt x="6738" y="65851"/>
                </a:moveTo>
                <a:lnTo>
                  <a:pt x="0" y="65851"/>
                </a:lnTo>
                <a:lnTo>
                  <a:pt x="19251" y="0"/>
                </a:lnTo>
                <a:lnTo>
                  <a:pt x="25988" y="0"/>
                </a:lnTo>
                <a:lnTo>
                  <a:pt x="6738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383860" y="611737"/>
            <a:ext cx="332075" cy="85697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14050" y="4457293"/>
            <a:ext cx="109729" cy="870504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14258" y="4478040"/>
            <a:ext cx="109729" cy="978753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16183" y="4458194"/>
            <a:ext cx="83185" cy="9525"/>
          </a:xfrm>
          <a:custGeom>
            <a:avLst/>
            <a:gdLst/>
            <a:ahLst/>
            <a:cxnLst/>
            <a:rect l="l" t="t" r="r" b="b"/>
            <a:pathLst>
              <a:path w="83184" h="9525">
                <a:moveTo>
                  <a:pt x="0" y="0"/>
                </a:moveTo>
                <a:lnTo>
                  <a:pt x="0" y="9020"/>
                </a:lnTo>
                <a:lnTo>
                  <a:pt x="82778" y="9020"/>
                </a:lnTo>
                <a:lnTo>
                  <a:pt x="827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16391" y="4946218"/>
            <a:ext cx="107804" cy="323845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16391" y="4458194"/>
            <a:ext cx="107804" cy="442919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243022" y="4457293"/>
            <a:ext cx="85665" cy="325649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551034" y="4457293"/>
            <a:ext cx="85665" cy="329258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859046" y="4454586"/>
            <a:ext cx="85665" cy="33106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013206" y="4457293"/>
            <a:ext cx="87590" cy="316629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323143" y="4455488"/>
            <a:ext cx="85665" cy="337376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631155" y="4457293"/>
            <a:ext cx="85665" cy="335572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911253" y="4457293"/>
            <a:ext cx="85666" cy="323845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165364" y="4461803"/>
            <a:ext cx="107804" cy="331062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419474" y="4457293"/>
            <a:ext cx="85665" cy="258896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67058" y="4457293"/>
            <a:ext cx="107804" cy="318433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475070" y="4452782"/>
            <a:ext cx="107804" cy="350005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783082" y="4457293"/>
            <a:ext cx="85665" cy="325649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091094" y="4457293"/>
            <a:ext cx="85665" cy="289566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399107" y="4457293"/>
            <a:ext cx="107804" cy="342789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705194" y="4457293"/>
            <a:ext cx="109729" cy="340083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686097" y="4455488"/>
            <a:ext cx="85665" cy="239050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981942" y="6084643"/>
            <a:ext cx="3873253" cy="196652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84072" y="6142376"/>
            <a:ext cx="10795" cy="22860"/>
          </a:xfrm>
          <a:custGeom>
            <a:avLst/>
            <a:gdLst/>
            <a:ahLst/>
            <a:cxnLst/>
            <a:rect l="l" t="t" r="r" b="b"/>
            <a:pathLst>
              <a:path w="10795" h="22860">
                <a:moveTo>
                  <a:pt x="6737" y="22551"/>
                </a:moveTo>
                <a:lnTo>
                  <a:pt x="0" y="22551"/>
                </a:lnTo>
                <a:lnTo>
                  <a:pt x="0" y="18943"/>
                </a:lnTo>
                <a:lnTo>
                  <a:pt x="4812" y="18943"/>
                </a:lnTo>
                <a:lnTo>
                  <a:pt x="5775" y="17139"/>
                </a:lnTo>
                <a:lnTo>
                  <a:pt x="5775" y="9020"/>
                </a:lnTo>
                <a:lnTo>
                  <a:pt x="0" y="9020"/>
                </a:lnTo>
                <a:lnTo>
                  <a:pt x="0" y="0"/>
                </a:lnTo>
                <a:lnTo>
                  <a:pt x="10587" y="0"/>
                </a:lnTo>
                <a:lnTo>
                  <a:pt x="10587" y="18943"/>
                </a:lnTo>
                <a:lnTo>
                  <a:pt x="6737" y="22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940861" y="6088252"/>
            <a:ext cx="24130" cy="63500"/>
          </a:xfrm>
          <a:custGeom>
            <a:avLst/>
            <a:gdLst/>
            <a:ahLst/>
            <a:cxnLst/>
            <a:rect l="l" t="t" r="r" b="b"/>
            <a:pathLst>
              <a:path w="24129" h="63500">
                <a:moveTo>
                  <a:pt x="24063" y="63145"/>
                </a:moveTo>
                <a:lnTo>
                  <a:pt x="15400" y="63145"/>
                </a:lnTo>
                <a:lnTo>
                  <a:pt x="15400" y="18041"/>
                </a:lnTo>
                <a:lnTo>
                  <a:pt x="0" y="18041"/>
                </a:lnTo>
                <a:lnTo>
                  <a:pt x="0" y="12629"/>
                </a:lnTo>
                <a:lnTo>
                  <a:pt x="13475" y="10824"/>
                </a:lnTo>
                <a:lnTo>
                  <a:pt x="15400" y="9020"/>
                </a:lnTo>
                <a:lnTo>
                  <a:pt x="18288" y="0"/>
                </a:lnTo>
                <a:lnTo>
                  <a:pt x="24063" y="0"/>
                </a:lnTo>
                <a:lnTo>
                  <a:pt x="24063" y="63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988988" y="6088252"/>
            <a:ext cx="176144" cy="65851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161937" y="594598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69773" y="82958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970392" y="82958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142918" y="82958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69773" y="94776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970392" y="94776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142918" y="94776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69773" y="106638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970392" y="106638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142918" y="106638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69773" y="118455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970392" y="118455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142918" y="118455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69773" y="130272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970392" y="130272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142918" y="130272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69773" y="142135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970392" y="142135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142918" y="142135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69773" y="153952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970392" y="153952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142918" y="153952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69773" y="165814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970392" y="1658147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142918" y="1658147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69773" y="177631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70392" y="177631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142918" y="177631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69773" y="189449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970392" y="189449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142918" y="189449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9773" y="201311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970392" y="201311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142918" y="201311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69773" y="213128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970392" y="213128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142918" y="213128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69773" y="2249910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970392" y="2249910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142918" y="2249910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69773" y="236808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970392" y="236808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142918" y="236808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69773" y="248625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970392" y="248625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142918" y="248625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69773" y="260487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970392" y="2604877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142918" y="2604877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69773" y="272304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970392" y="272304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142918" y="272304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69773" y="284167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70392" y="284167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142918" y="284167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69773" y="295984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970392" y="295984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142918" y="295984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69773" y="307801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970392" y="307801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142918" y="307801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69773" y="3196640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970392" y="3196640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142918" y="3196640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69773" y="331481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970392" y="331481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142918" y="331481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69773" y="3433435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161937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970392" y="3432533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442267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50279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058291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366303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674316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982328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290340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598352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906364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214376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522388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142918" y="3432533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69773" y="355160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161937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970392" y="3550705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442267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750279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5058291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5366303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5674316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5982328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290340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598352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6906364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214376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522388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142918" y="3550705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084511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338621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592732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69773" y="366977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970392" y="366977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142918" y="366977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69773" y="378840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970392" y="378840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142918" y="378840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69773" y="390657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70392" y="390657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142918" y="390657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69773" y="4025198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970392" y="4025198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142918" y="4025198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69773" y="414336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970392" y="414336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142918" y="414336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61318" y="719084"/>
            <a:ext cx="0" cy="3538220"/>
          </a:xfrm>
          <a:custGeom>
            <a:avLst/>
            <a:gdLst/>
            <a:ahLst/>
            <a:cxnLst/>
            <a:rect l="l" t="t" r="r" b="b"/>
            <a:pathLst>
              <a:path h="3538220">
                <a:moveTo>
                  <a:pt x="0" y="0"/>
                </a:moveTo>
                <a:lnTo>
                  <a:pt x="0" y="35379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61526" y="719084"/>
            <a:ext cx="0" cy="3538220"/>
          </a:xfrm>
          <a:custGeom>
            <a:avLst/>
            <a:gdLst/>
            <a:ahLst/>
            <a:cxnLst/>
            <a:rect l="l" t="t" r="r" b="b"/>
            <a:pathLst>
              <a:path h="3538220">
                <a:moveTo>
                  <a:pt x="0" y="0"/>
                </a:moveTo>
                <a:lnTo>
                  <a:pt x="0" y="35379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69773" y="426109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161937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970392" y="426109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442267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750279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05829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366303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674316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982328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290340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598352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906364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214376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522388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142918" y="426109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08451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833862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592732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6131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6152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442267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750279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05829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366303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67431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98232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290340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598352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906364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21437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52238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08451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833862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592732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360629" y="100263"/>
            <a:ext cx="0" cy="6445885"/>
          </a:xfrm>
          <a:custGeom>
            <a:avLst/>
            <a:gdLst/>
            <a:ahLst/>
            <a:cxnLst/>
            <a:rect l="l" t="t" r="r" b="b"/>
            <a:pathLst>
              <a:path h="6445884">
                <a:moveTo>
                  <a:pt x="0" y="0"/>
                </a:moveTo>
                <a:lnTo>
                  <a:pt x="0" y="644534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961253" y="117403"/>
            <a:ext cx="0" cy="6428740"/>
          </a:xfrm>
          <a:custGeom>
            <a:avLst/>
            <a:gdLst/>
            <a:ahLst/>
            <a:cxnLst/>
            <a:rect l="l" t="t" r="r" b="b"/>
            <a:pathLst>
              <a:path h="6428740">
                <a:moveTo>
                  <a:pt x="0" y="0"/>
                </a:moveTo>
                <a:lnTo>
                  <a:pt x="0" y="6428202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869461" y="117403"/>
            <a:ext cx="0" cy="6428740"/>
          </a:xfrm>
          <a:custGeom>
            <a:avLst/>
            <a:gdLst/>
            <a:ahLst/>
            <a:cxnLst/>
            <a:rect l="l" t="t" r="r" b="b"/>
            <a:pathLst>
              <a:path h="6428740">
                <a:moveTo>
                  <a:pt x="0" y="0"/>
                </a:moveTo>
                <a:lnTo>
                  <a:pt x="0" y="6428202"/>
                </a:lnTo>
              </a:path>
            </a:pathLst>
          </a:custGeom>
          <a:ln w="18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161937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133773" y="594601"/>
            <a:ext cx="0" cy="5472430"/>
          </a:xfrm>
          <a:custGeom>
            <a:avLst/>
            <a:gdLst/>
            <a:ahLst/>
            <a:cxnLst/>
            <a:rect l="l" t="t" r="r" b="b"/>
            <a:pathLst>
              <a:path h="5472430">
                <a:moveTo>
                  <a:pt x="0" y="0"/>
                </a:moveTo>
                <a:lnTo>
                  <a:pt x="0" y="547200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7829919" y="594598"/>
            <a:ext cx="0" cy="4555490"/>
          </a:xfrm>
          <a:custGeom>
            <a:avLst/>
            <a:gdLst/>
            <a:ahLst/>
            <a:cxnLst/>
            <a:rect l="l" t="t" r="r" b="b"/>
            <a:pathLst>
              <a:path h="4555490">
                <a:moveTo>
                  <a:pt x="0" y="0"/>
                </a:moveTo>
                <a:lnTo>
                  <a:pt x="0" y="455548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61318" y="4394151"/>
            <a:ext cx="0" cy="2134870"/>
          </a:xfrm>
          <a:custGeom>
            <a:avLst/>
            <a:gdLst/>
            <a:ahLst/>
            <a:cxnLst/>
            <a:rect l="l" t="t" r="r" b="b"/>
            <a:pathLst>
              <a:path h="2134870">
                <a:moveTo>
                  <a:pt x="0" y="0"/>
                </a:moveTo>
                <a:lnTo>
                  <a:pt x="0" y="21343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61526" y="4394151"/>
            <a:ext cx="0" cy="2134870"/>
          </a:xfrm>
          <a:custGeom>
            <a:avLst/>
            <a:gdLst/>
            <a:ahLst/>
            <a:cxnLst/>
            <a:rect l="l" t="t" r="r" b="b"/>
            <a:pathLst>
              <a:path h="2134870">
                <a:moveTo>
                  <a:pt x="0" y="0"/>
                </a:moveTo>
                <a:lnTo>
                  <a:pt x="0" y="21343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442267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750279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05829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366303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674316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982328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290340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598352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6906364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214376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522388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808451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33862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592732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369773" y="108829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369773" y="586028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369773" y="710515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839064" y="82958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839064" y="94776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839064" y="106638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839064" y="118455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839064" y="130272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839064" y="142135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839064" y="153952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839064" y="1658147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839064" y="177631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839064" y="189449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839064" y="201311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839064" y="213128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839064" y="2249910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839064" y="236808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839064" y="248625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839064" y="2604877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839064" y="272304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839064" y="284167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839064" y="295984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839064" y="307801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839064" y="3196640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839064" y="331481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839064" y="3433435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839064" y="3550705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7839064" y="366977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7839064" y="378840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7839064" y="390657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7839064" y="4025198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7839064" y="414336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7839064" y="426109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369773" y="4385126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8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142918" y="5141518"/>
            <a:ext cx="4735830" cy="0"/>
          </a:xfrm>
          <a:custGeom>
            <a:avLst/>
            <a:gdLst/>
            <a:ahLst/>
            <a:cxnLst/>
            <a:rect l="l" t="t" r="r" b="b"/>
            <a:pathLst>
              <a:path w="4735830">
                <a:moveTo>
                  <a:pt x="0" y="0"/>
                </a:moveTo>
                <a:lnTo>
                  <a:pt x="4735687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970392" y="6058032"/>
            <a:ext cx="7908290" cy="0"/>
          </a:xfrm>
          <a:custGeom>
            <a:avLst/>
            <a:gdLst/>
            <a:ahLst/>
            <a:cxnLst/>
            <a:rect l="l" t="t" r="r" b="b"/>
            <a:pathLst>
              <a:path w="7908290">
                <a:moveTo>
                  <a:pt x="0" y="0"/>
                </a:moveTo>
                <a:lnTo>
                  <a:pt x="7908212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970392" y="6177106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970392" y="6295278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970392" y="6413901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69773" y="6537035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954996" y="4377910"/>
            <a:ext cx="3177540" cy="1680210"/>
          </a:xfrm>
          <a:custGeom>
            <a:avLst/>
            <a:gdLst/>
            <a:ahLst/>
            <a:cxnLst/>
            <a:rect l="l" t="t" r="r" b="b"/>
            <a:pathLst>
              <a:path w="3177540" h="1680210">
                <a:moveTo>
                  <a:pt x="3172525" y="1679667"/>
                </a:moveTo>
                <a:lnTo>
                  <a:pt x="0" y="7216"/>
                </a:lnTo>
                <a:lnTo>
                  <a:pt x="4812" y="0"/>
                </a:lnTo>
                <a:lnTo>
                  <a:pt x="3177338" y="1672451"/>
                </a:lnTo>
                <a:lnTo>
                  <a:pt x="3172525" y="1679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2388211" y="5137459"/>
            <a:ext cx="1740535" cy="0"/>
          </a:xfrm>
          <a:custGeom>
            <a:avLst/>
            <a:gdLst/>
            <a:ahLst/>
            <a:cxnLst/>
            <a:rect l="l" t="t" r="r" b="b"/>
            <a:pathLst>
              <a:path w="1740535">
                <a:moveTo>
                  <a:pt x="0" y="0"/>
                </a:moveTo>
                <a:lnTo>
                  <a:pt x="1740268" y="0"/>
                </a:lnTo>
              </a:path>
            </a:pathLst>
          </a:custGeom>
          <a:ln w="7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954996" y="4379717"/>
            <a:ext cx="2615565" cy="1677035"/>
          </a:xfrm>
          <a:custGeom>
            <a:avLst/>
            <a:gdLst/>
            <a:ahLst/>
            <a:cxnLst/>
            <a:rect l="l" t="t" r="r" b="b"/>
            <a:pathLst>
              <a:path w="2615565" h="1677035">
                <a:moveTo>
                  <a:pt x="4812" y="1676961"/>
                </a:moveTo>
                <a:lnTo>
                  <a:pt x="0" y="1672451"/>
                </a:lnTo>
                <a:lnTo>
                  <a:pt x="2610403" y="0"/>
                </a:lnTo>
                <a:lnTo>
                  <a:pt x="2615215" y="3608"/>
                </a:lnTo>
                <a:lnTo>
                  <a:pt x="4812" y="1676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977207" y="4479844"/>
            <a:ext cx="299349" cy="101934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312170" y="4479844"/>
            <a:ext cx="322450" cy="81186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913679" y="5841079"/>
            <a:ext cx="1150233" cy="103738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005043" y="5133850"/>
            <a:ext cx="68580" cy="82550"/>
          </a:xfrm>
          <a:custGeom>
            <a:avLst/>
            <a:gdLst/>
            <a:ahLst/>
            <a:cxnLst/>
            <a:rect l="l" t="t" r="r" b="b"/>
            <a:pathLst>
              <a:path w="68580" h="82550">
                <a:moveTo>
                  <a:pt x="64523" y="69459"/>
                </a:moveTo>
                <a:lnTo>
                  <a:pt x="45239" y="69459"/>
                </a:lnTo>
                <a:lnTo>
                  <a:pt x="51977" y="65851"/>
                </a:lnTo>
                <a:lnTo>
                  <a:pt x="51977" y="52320"/>
                </a:lnTo>
                <a:lnTo>
                  <a:pt x="48126" y="49614"/>
                </a:lnTo>
                <a:lnTo>
                  <a:pt x="36576" y="47810"/>
                </a:lnTo>
                <a:lnTo>
                  <a:pt x="25025" y="45103"/>
                </a:lnTo>
                <a:lnTo>
                  <a:pt x="13956" y="42369"/>
                </a:lnTo>
                <a:lnTo>
                  <a:pt x="6497" y="38112"/>
                </a:lnTo>
                <a:lnTo>
                  <a:pt x="2286" y="32164"/>
                </a:lnTo>
                <a:lnTo>
                  <a:pt x="962" y="24356"/>
                </a:lnTo>
                <a:lnTo>
                  <a:pt x="3083" y="14080"/>
                </a:lnTo>
                <a:lnTo>
                  <a:pt x="9264" y="6427"/>
                </a:lnTo>
                <a:lnTo>
                  <a:pt x="19235" y="1649"/>
                </a:lnTo>
                <a:lnTo>
                  <a:pt x="32726" y="0"/>
                </a:lnTo>
                <a:lnTo>
                  <a:pt x="41404" y="648"/>
                </a:lnTo>
                <a:lnTo>
                  <a:pt x="48728" y="2480"/>
                </a:lnTo>
                <a:lnTo>
                  <a:pt x="54789" y="5327"/>
                </a:lnTo>
                <a:lnTo>
                  <a:pt x="59677" y="9020"/>
                </a:lnTo>
                <a:lnTo>
                  <a:pt x="63527" y="13531"/>
                </a:lnTo>
                <a:lnTo>
                  <a:pt x="23100" y="13531"/>
                </a:lnTo>
                <a:lnTo>
                  <a:pt x="17325" y="17139"/>
                </a:lnTo>
                <a:lnTo>
                  <a:pt x="17325" y="28866"/>
                </a:lnTo>
                <a:lnTo>
                  <a:pt x="21175" y="30670"/>
                </a:lnTo>
                <a:lnTo>
                  <a:pt x="33688" y="33376"/>
                </a:lnTo>
                <a:lnTo>
                  <a:pt x="46201" y="35181"/>
                </a:lnTo>
                <a:lnTo>
                  <a:pt x="56158" y="37929"/>
                </a:lnTo>
                <a:lnTo>
                  <a:pt x="63046" y="42284"/>
                </a:lnTo>
                <a:lnTo>
                  <a:pt x="67046" y="48500"/>
                </a:lnTo>
                <a:lnTo>
                  <a:pt x="68340" y="56830"/>
                </a:lnTo>
                <a:lnTo>
                  <a:pt x="66054" y="67627"/>
                </a:lnTo>
                <a:lnTo>
                  <a:pt x="64523" y="69459"/>
                </a:lnTo>
                <a:close/>
              </a:path>
              <a:path w="68580" h="82550">
                <a:moveTo>
                  <a:pt x="65452" y="25258"/>
                </a:moveTo>
                <a:lnTo>
                  <a:pt x="49089" y="25258"/>
                </a:lnTo>
                <a:lnTo>
                  <a:pt x="49089" y="17139"/>
                </a:lnTo>
                <a:lnTo>
                  <a:pt x="43314" y="13531"/>
                </a:lnTo>
                <a:lnTo>
                  <a:pt x="63527" y="13531"/>
                </a:lnTo>
                <a:lnTo>
                  <a:pt x="65452" y="18041"/>
                </a:lnTo>
                <a:lnTo>
                  <a:pt x="65452" y="25258"/>
                </a:lnTo>
                <a:close/>
              </a:path>
              <a:path w="68580" h="82550">
                <a:moveTo>
                  <a:pt x="34651" y="82089"/>
                </a:moveTo>
                <a:lnTo>
                  <a:pt x="20032" y="80425"/>
                </a:lnTo>
                <a:lnTo>
                  <a:pt x="9384" y="75548"/>
                </a:lnTo>
                <a:lnTo>
                  <a:pt x="2707" y="67627"/>
                </a:lnTo>
                <a:lnTo>
                  <a:pt x="0" y="56830"/>
                </a:lnTo>
                <a:lnTo>
                  <a:pt x="16363" y="56830"/>
                </a:lnTo>
                <a:lnTo>
                  <a:pt x="17325" y="64949"/>
                </a:lnTo>
                <a:lnTo>
                  <a:pt x="23100" y="69459"/>
                </a:lnTo>
                <a:lnTo>
                  <a:pt x="64523" y="69459"/>
                </a:lnTo>
                <a:lnTo>
                  <a:pt x="59436" y="75548"/>
                </a:lnTo>
                <a:lnTo>
                  <a:pt x="48848" y="80425"/>
                </a:lnTo>
                <a:lnTo>
                  <a:pt x="34651" y="82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084934" y="5155500"/>
            <a:ext cx="55244" cy="60960"/>
          </a:xfrm>
          <a:custGeom>
            <a:avLst/>
            <a:gdLst/>
            <a:ahLst/>
            <a:cxnLst/>
            <a:rect l="l" t="t" r="r" b="b"/>
            <a:pathLst>
              <a:path w="55244" h="60960">
                <a:moveTo>
                  <a:pt x="28876" y="60439"/>
                </a:moveTo>
                <a:lnTo>
                  <a:pt x="20213" y="60439"/>
                </a:lnTo>
                <a:lnTo>
                  <a:pt x="11776" y="59114"/>
                </a:lnTo>
                <a:lnTo>
                  <a:pt x="5414" y="55252"/>
                </a:lnTo>
                <a:lnTo>
                  <a:pt x="1398" y="49022"/>
                </a:lnTo>
                <a:lnTo>
                  <a:pt x="0" y="40593"/>
                </a:lnTo>
                <a:lnTo>
                  <a:pt x="0" y="0"/>
                </a:lnTo>
                <a:lnTo>
                  <a:pt x="15400" y="0"/>
                </a:lnTo>
                <a:lnTo>
                  <a:pt x="15400" y="44201"/>
                </a:lnTo>
                <a:lnTo>
                  <a:pt x="19250" y="47810"/>
                </a:lnTo>
                <a:lnTo>
                  <a:pt x="54864" y="47810"/>
                </a:lnTo>
                <a:lnTo>
                  <a:pt x="54864" y="51418"/>
                </a:lnTo>
                <a:lnTo>
                  <a:pt x="39464" y="51418"/>
                </a:lnTo>
                <a:lnTo>
                  <a:pt x="34651" y="57732"/>
                </a:lnTo>
                <a:lnTo>
                  <a:pt x="28876" y="60439"/>
                </a:lnTo>
                <a:close/>
              </a:path>
              <a:path w="55244" h="60960">
                <a:moveTo>
                  <a:pt x="54864" y="47810"/>
                </a:moveTo>
                <a:lnTo>
                  <a:pt x="33688" y="47810"/>
                </a:lnTo>
                <a:lnTo>
                  <a:pt x="39464" y="43299"/>
                </a:lnTo>
                <a:lnTo>
                  <a:pt x="39464" y="0"/>
                </a:lnTo>
                <a:lnTo>
                  <a:pt x="54864" y="0"/>
                </a:lnTo>
                <a:lnTo>
                  <a:pt x="54864" y="47810"/>
                </a:lnTo>
                <a:close/>
              </a:path>
              <a:path w="55244" h="60960">
                <a:moveTo>
                  <a:pt x="54864" y="57732"/>
                </a:moveTo>
                <a:lnTo>
                  <a:pt x="39464" y="57732"/>
                </a:lnTo>
                <a:lnTo>
                  <a:pt x="39464" y="51418"/>
                </a:lnTo>
                <a:lnTo>
                  <a:pt x="54864" y="51418"/>
                </a:lnTo>
                <a:lnTo>
                  <a:pt x="54864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156162" y="5135655"/>
            <a:ext cx="59055" cy="80645"/>
          </a:xfrm>
          <a:custGeom>
            <a:avLst/>
            <a:gdLst/>
            <a:ahLst/>
            <a:cxnLst/>
            <a:rect l="l" t="t" r="r" b="b"/>
            <a:pathLst>
              <a:path w="59055" h="80645">
                <a:moveTo>
                  <a:pt x="15400" y="77578"/>
                </a:moveTo>
                <a:lnTo>
                  <a:pt x="0" y="77578"/>
                </a:lnTo>
                <a:lnTo>
                  <a:pt x="0" y="0"/>
                </a:lnTo>
                <a:lnTo>
                  <a:pt x="15400" y="0"/>
                </a:lnTo>
                <a:lnTo>
                  <a:pt x="15400" y="27964"/>
                </a:lnTo>
                <a:lnTo>
                  <a:pt x="51427" y="27964"/>
                </a:lnTo>
                <a:lnTo>
                  <a:pt x="51977" y="28866"/>
                </a:lnTo>
                <a:lnTo>
                  <a:pt x="53902" y="31572"/>
                </a:lnTo>
                <a:lnTo>
                  <a:pt x="21175" y="31572"/>
                </a:lnTo>
                <a:lnTo>
                  <a:pt x="15400" y="38789"/>
                </a:lnTo>
                <a:lnTo>
                  <a:pt x="15400" y="60439"/>
                </a:lnTo>
                <a:lnTo>
                  <a:pt x="21175" y="67655"/>
                </a:lnTo>
                <a:lnTo>
                  <a:pt x="53457" y="67655"/>
                </a:lnTo>
                <a:lnTo>
                  <a:pt x="51134" y="71715"/>
                </a:lnTo>
                <a:lnTo>
                  <a:pt x="50545" y="72166"/>
                </a:lnTo>
                <a:lnTo>
                  <a:pt x="15400" y="72166"/>
                </a:lnTo>
                <a:lnTo>
                  <a:pt x="15400" y="77578"/>
                </a:lnTo>
                <a:close/>
              </a:path>
              <a:path w="59055" h="80645">
                <a:moveTo>
                  <a:pt x="51427" y="27964"/>
                </a:moveTo>
                <a:lnTo>
                  <a:pt x="15400" y="27964"/>
                </a:lnTo>
                <a:lnTo>
                  <a:pt x="19250" y="21649"/>
                </a:lnTo>
                <a:lnTo>
                  <a:pt x="25025" y="18943"/>
                </a:lnTo>
                <a:lnTo>
                  <a:pt x="40426" y="18943"/>
                </a:lnTo>
                <a:lnTo>
                  <a:pt x="48126" y="22551"/>
                </a:lnTo>
                <a:lnTo>
                  <a:pt x="51427" y="27964"/>
                </a:lnTo>
                <a:close/>
              </a:path>
              <a:path w="59055" h="80645">
                <a:moveTo>
                  <a:pt x="53457" y="67655"/>
                </a:moveTo>
                <a:lnTo>
                  <a:pt x="36576" y="67655"/>
                </a:lnTo>
                <a:lnTo>
                  <a:pt x="42351" y="60439"/>
                </a:lnTo>
                <a:lnTo>
                  <a:pt x="42351" y="38789"/>
                </a:lnTo>
                <a:lnTo>
                  <a:pt x="36576" y="31572"/>
                </a:lnTo>
                <a:lnTo>
                  <a:pt x="53902" y="31572"/>
                </a:lnTo>
                <a:lnTo>
                  <a:pt x="55827" y="34278"/>
                </a:lnTo>
                <a:lnTo>
                  <a:pt x="58714" y="42397"/>
                </a:lnTo>
                <a:lnTo>
                  <a:pt x="58714" y="49614"/>
                </a:lnTo>
                <a:lnTo>
                  <a:pt x="56684" y="62017"/>
                </a:lnTo>
                <a:lnTo>
                  <a:pt x="53457" y="67655"/>
                </a:lnTo>
                <a:close/>
              </a:path>
              <a:path w="59055" h="80645">
                <a:moveTo>
                  <a:pt x="32726" y="80284"/>
                </a:moveTo>
                <a:lnTo>
                  <a:pt x="25025" y="80284"/>
                </a:lnTo>
                <a:lnTo>
                  <a:pt x="19250" y="77578"/>
                </a:lnTo>
                <a:lnTo>
                  <a:pt x="15400" y="72166"/>
                </a:lnTo>
                <a:lnTo>
                  <a:pt x="50545" y="72166"/>
                </a:lnTo>
                <a:lnTo>
                  <a:pt x="42878" y="78029"/>
                </a:lnTo>
                <a:lnTo>
                  <a:pt x="32726" y="8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222577" y="5177150"/>
            <a:ext cx="32384" cy="14604"/>
          </a:xfrm>
          <a:custGeom>
            <a:avLst/>
            <a:gdLst/>
            <a:ahLst/>
            <a:cxnLst/>
            <a:rect l="l" t="t" r="r" b="b"/>
            <a:pathLst>
              <a:path w="32384" h="14604">
                <a:moveTo>
                  <a:pt x="31763" y="0"/>
                </a:moveTo>
                <a:lnTo>
                  <a:pt x="0" y="0"/>
                </a:lnTo>
                <a:lnTo>
                  <a:pt x="0" y="14433"/>
                </a:lnTo>
                <a:lnTo>
                  <a:pt x="31763" y="14433"/>
                </a:lnTo>
                <a:lnTo>
                  <a:pt x="31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263004" y="5133850"/>
            <a:ext cx="81280" cy="82550"/>
          </a:xfrm>
          <a:custGeom>
            <a:avLst/>
            <a:gdLst/>
            <a:ahLst/>
            <a:cxnLst/>
            <a:rect l="l" t="t" r="r" b="b"/>
            <a:pathLst>
              <a:path w="81280" h="82550">
                <a:moveTo>
                  <a:pt x="40426" y="82089"/>
                </a:moveTo>
                <a:lnTo>
                  <a:pt x="2887" y="58071"/>
                </a:lnTo>
                <a:lnTo>
                  <a:pt x="0" y="41495"/>
                </a:lnTo>
                <a:lnTo>
                  <a:pt x="721" y="32897"/>
                </a:lnTo>
                <a:lnTo>
                  <a:pt x="31583" y="676"/>
                </a:lnTo>
                <a:lnTo>
                  <a:pt x="40426" y="0"/>
                </a:lnTo>
                <a:lnTo>
                  <a:pt x="48713" y="676"/>
                </a:lnTo>
                <a:lnTo>
                  <a:pt x="56188" y="2706"/>
                </a:lnTo>
                <a:lnTo>
                  <a:pt x="62760" y="6089"/>
                </a:lnTo>
                <a:lnTo>
                  <a:pt x="68340" y="10824"/>
                </a:lnTo>
                <a:lnTo>
                  <a:pt x="71198" y="14433"/>
                </a:lnTo>
                <a:lnTo>
                  <a:pt x="40426" y="14433"/>
                </a:lnTo>
                <a:lnTo>
                  <a:pt x="30726" y="16378"/>
                </a:lnTo>
                <a:lnTo>
                  <a:pt x="23461" y="21875"/>
                </a:lnTo>
                <a:lnTo>
                  <a:pt x="18904" y="30416"/>
                </a:lnTo>
                <a:lnTo>
                  <a:pt x="17325" y="41495"/>
                </a:lnTo>
                <a:lnTo>
                  <a:pt x="18904" y="52574"/>
                </a:lnTo>
                <a:lnTo>
                  <a:pt x="23461" y="61115"/>
                </a:lnTo>
                <a:lnTo>
                  <a:pt x="30726" y="66612"/>
                </a:lnTo>
                <a:lnTo>
                  <a:pt x="40426" y="68557"/>
                </a:lnTo>
                <a:lnTo>
                  <a:pt x="70669" y="68557"/>
                </a:lnTo>
                <a:lnTo>
                  <a:pt x="68340" y="71264"/>
                </a:lnTo>
                <a:lnTo>
                  <a:pt x="62760" y="76000"/>
                </a:lnTo>
                <a:lnTo>
                  <a:pt x="56188" y="79382"/>
                </a:lnTo>
                <a:lnTo>
                  <a:pt x="48713" y="81412"/>
                </a:lnTo>
                <a:lnTo>
                  <a:pt x="40426" y="82089"/>
                </a:lnTo>
                <a:close/>
              </a:path>
              <a:path w="81280" h="82550">
                <a:moveTo>
                  <a:pt x="70669" y="68557"/>
                </a:moveTo>
                <a:lnTo>
                  <a:pt x="40426" y="68557"/>
                </a:lnTo>
                <a:lnTo>
                  <a:pt x="49721" y="66612"/>
                </a:lnTo>
                <a:lnTo>
                  <a:pt x="57030" y="61115"/>
                </a:lnTo>
                <a:lnTo>
                  <a:pt x="61812" y="52574"/>
                </a:lnTo>
                <a:lnTo>
                  <a:pt x="63527" y="41495"/>
                </a:lnTo>
                <a:lnTo>
                  <a:pt x="61812" y="30036"/>
                </a:lnTo>
                <a:lnTo>
                  <a:pt x="57030" y="21537"/>
                </a:lnTo>
                <a:lnTo>
                  <a:pt x="49721" y="16251"/>
                </a:lnTo>
                <a:lnTo>
                  <a:pt x="40426" y="14433"/>
                </a:lnTo>
                <a:lnTo>
                  <a:pt x="71198" y="14433"/>
                </a:lnTo>
                <a:lnTo>
                  <a:pt x="73543" y="17393"/>
                </a:lnTo>
                <a:lnTo>
                  <a:pt x="77484" y="24807"/>
                </a:lnTo>
                <a:lnTo>
                  <a:pt x="79980" y="32897"/>
                </a:lnTo>
                <a:lnTo>
                  <a:pt x="80853" y="41495"/>
                </a:lnTo>
                <a:lnTo>
                  <a:pt x="79980" y="50079"/>
                </a:lnTo>
                <a:lnTo>
                  <a:pt x="77484" y="58071"/>
                </a:lnTo>
                <a:lnTo>
                  <a:pt x="73543" y="65217"/>
                </a:lnTo>
                <a:lnTo>
                  <a:pt x="70669" y="68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354445" y="5135655"/>
            <a:ext cx="59055" cy="80645"/>
          </a:xfrm>
          <a:custGeom>
            <a:avLst/>
            <a:gdLst/>
            <a:ahLst/>
            <a:cxnLst/>
            <a:rect l="l" t="t" r="r" b="b"/>
            <a:pathLst>
              <a:path w="59055" h="80645">
                <a:moveTo>
                  <a:pt x="16363" y="77578"/>
                </a:moveTo>
                <a:lnTo>
                  <a:pt x="0" y="77578"/>
                </a:lnTo>
                <a:lnTo>
                  <a:pt x="0" y="0"/>
                </a:lnTo>
                <a:lnTo>
                  <a:pt x="16363" y="0"/>
                </a:lnTo>
                <a:lnTo>
                  <a:pt x="16363" y="27964"/>
                </a:lnTo>
                <a:lnTo>
                  <a:pt x="52252" y="27964"/>
                </a:lnTo>
                <a:lnTo>
                  <a:pt x="52939" y="28866"/>
                </a:lnTo>
                <a:lnTo>
                  <a:pt x="54864" y="31572"/>
                </a:lnTo>
                <a:lnTo>
                  <a:pt x="21175" y="31572"/>
                </a:lnTo>
                <a:lnTo>
                  <a:pt x="16363" y="38789"/>
                </a:lnTo>
                <a:lnTo>
                  <a:pt x="16363" y="60439"/>
                </a:lnTo>
                <a:lnTo>
                  <a:pt x="21175" y="67655"/>
                </a:lnTo>
                <a:lnTo>
                  <a:pt x="53724" y="67655"/>
                </a:lnTo>
                <a:lnTo>
                  <a:pt x="51495" y="71715"/>
                </a:lnTo>
                <a:lnTo>
                  <a:pt x="50909" y="72166"/>
                </a:lnTo>
                <a:lnTo>
                  <a:pt x="16363" y="72166"/>
                </a:lnTo>
                <a:lnTo>
                  <a:pt x="16363" y="77578"/>
                </a:lnTo>
                <a:close/>
              </a:path>
              <a:path w="59055" h="80645">
                <a:moveTo>
                  <a:pt x="52252" y="27964"/>
                </a:moveTo>
                <a:lnTo>
                  <a:pt x="16363" y="27964"/>
                </a:lnTo>
                <a:lnTo>
                  <a:pt x="20213" y="21649"/>
                </a:lnTo>
                <a:lnTo>
                  <a:pt x="25025" y="18943"/>
                </a:lnTo>
                <a:lnTo>
                  <a:pt x="40426" y="18943"/>
                </a:lnTo>
                <a:lnTo>
                  <a:pt x="48126" y="22551"/>
                </a:lnTo>
                <a:lnTo>
                  <a:pt x="52252" y="27964"/>
                </a:lnTo>
                <a:close/>
              </a:path>
              <a:path w="59055" h="80645">
                <a:moveTo>
                  <a:pt x="53724" y="67655"/>
                </a:moveTo>
                <a:lnTo>
                  <a:pt x="37538" y="67655"/>
                </a:lnTo>
                <a:lnTo>
                  <a:pt x="43314" y="60439"/>
                </a:lnTo>
                <a:lnTo>
                  <a:pt x="43314" y="38789"/>
                </a:lnTo>
                <a:lnTo>
                  <a:pt x="37538" y="31572"/>
                </a:lnTo>
                <a:lnTo>
                  <a:pt x="54864" y="31572"/>
                </a:lnTo>
                <a:lnTo>
                  <a:pt x="56789" y="34278"/>
                </a:lnTo>
                <a:lnTo>
                  <a:pt x="58714" y="42397"/>
                </a:lnTo>
                <a:lnTo>
                  <a:pt x="58714" y="49614"/>
                </a:lnTo>
                <a:lnTo>
                  <a:pt x="56819" y="62017"/>
                </a:lnTo>
                <a:lnTo>
                  <a:pt x="53724" y="67655"/>
                </a:lnTo>
                <a:close/>
              </a:path>
              <a:path w="59055" h="80645">
                <a:moveTo>
                  <a:pt x="32726" y="80284"/>
                </a:moveTo>
                <a:lnTo>
                  <a:pt x="25025" y="80284"/>
                </a:lnTo>
                <a:lnTo>
                  <a:pt x="20213" y="77578"/>
                </a:lnTo>
                <a:lnTo>
                  <a:pt x="16363" y="72166"/>
                </a:lnTo>
                <a:lnTo>
                  <a:pt x="50909" y="72166"/>
                </a:lnTo>
                <a:lnTo>
                  <a:pt x="43284" y="78029"/>
                </a:lnTo>
                <a:lnTo>
                  <a:pt x="32726" y="8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418935" y="5135655"/>
            <a:ext cx="24130" cy="101600"/>
          </a:xfrm>
          <a:custGeom>
            <a:avLst/>
            <a:gdLst/>
            <a:ahLst/>
            <a:cxnLst/>
            <a:rect l="l" t="t" r="r" b="b"/>
            <a:pathLst>
              <a:path w="24130" h="101600">
                <a:moveTo>
                  <a:pt x="19250" y="101032"/>
                </a:moveTo>
                <a:lnTo>
                  <a:pt x="0" y="101032"/>
                </a:lnTo>
                <a:lnTo>
                  <a:pt x="0" y="89305"/>
                </a:lnTo>
                <a:lnTo>
                  <a:pt x="6737" y="89305"/>
                </a:lnTo>
                <a:lnTo>
                  <a:pt x="7700" y="88403"/>
                </a:lnTo>
                <a:lnTo>
                  <a:pt x="7700" y="19845"/>
                </a:lnTo>
                <a:lnTo>
                  <a:pt x="24063" y="19845"/>
                </a:lnTo>
                <a:lnTo>
                  <a:pt x="24063" y="97424"/>
                </a:lnTo>
                <a:lnTo>
                  <a:pt x="19250" y="101032"/>
                </a:lnTo>
                <a:close/>
              </a:path>
              <a:path w="24130" h="101600">
                <a:moveTo>
                  <a:pt x="24063" y="13531"/>
                </a:moveTo>
                <a:lnTo>
                  <a:pt x="7700" y="13531"/>
                </a:lnTo>
                <a:lnTo>
                  <a:pt x="7700" y="0"/>
                </a:lnTo>
                <a:lnTo>
                  <a:pt x="24063" y="0"/>
                </a:lnTo>
                <a:lnTo>
                  <a:pt x="24063" y="13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453586" y="5154598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4" h="61595">
                <a:moveTo>
                  <a:pt x="27913" y="61341"/>
                </a:moveTo>
                <a:lnTo>
                  <a:pt x="16242" y="59353"/>
                </a:lnTo>
                <a:lnTo>
                  <a:pt x="7459" y="53560"/>
                </a:lnTo>
                <a:lnTo>
                  <a:pt x="1925" y="44215"/>
                </a:lnTo>
                <a:lnTo>
                  <a:pt x="0" y="31572"/>
                </a:lnTo>
                <a:lnTo>
                  <a:pt x="1940" y="18267"/>
                </a:lnTo>
                <a:lnTo>
                  <a:pt x="7579" y="8344"/>
                </a:lnTo>
                <a:lnTo>
                  <a:pt x="16648" y="2142"/>
                </a:lnTo>
                <a:lnTo>
                  <a:pt x="28876" y="0"/>
                </a:lnTo>
                <a:lnTo>
                  <a:pt x="37674" y="1155"/>
                </a:lnTo>
                <a:lnTo>
                  <a:pt x="45118" y="4510"/>
                </a:lnTo>
                <a:lnTo>
                  <a:pt x="50939" y="9894"/>
                </a:lnTo>
                <a:lnTo>
                  <a:pt x="51932" y="11727"/>
                </a:lnTo>
                <a:lnTo>
                  <a:pt x="21175" y="11727"/>
                </a:lnTo>
                <a:lnTo>
                  <a:pt x="17325" y="16237"/>
                </a:lnTo>
                <a:lnTo>
                  <a:pt x="16363" y="25258"/>
                </a:lnTo>
                <a:lnTo>
                  <a:pt x="57591" y="25258"/>
                </a:lnTo>
                <a:lnTo>
                  <a:pt x="57752" y="26160"/>
                </a:lnTo>
                <a:lnTo>
                  <a:pt x="57752" y="35181"/>
                </a:lnTo>
                <a:lnTo>
                  <a:pt x="16363" y="35181"/>
                </a:lnTo>
                <a:lnTo>
                  <a:pt x="16363" y="43299"/>
                </a:lnTo>
                <a:lnTo>
                  <a:pt x="18288" y="45103"/>
                </a:lnTo>
                <a:lnTo>
                  <a:pt x="20213" y="47810"/>
                </a:lnTo>
                <a:lnTo>
                  <a:pt x="24063" y="49614"/>
                </a:lnTo>
                <a:lnTo>
                  <a:pt x="53042" y="49614"/>
                </a:lnTo>
                <a:lnTo>
                  <a:pt x="52683" y="50304"/>
                </a:lnTo>
                <a:lnTo>
                  <a:pt x="46322" y="56267"/>
                </a:lnTo>
                <a:lnTo>
                  <a:pt x="37975" y="60030"/>
                </a:lnTo>
                <a:lnTo>
                  <a:pt x="27913" y="61341"/>
                </a:lnTo>
                <a:close/>
              </a:path>
              <a:path w="57784" h="61595">
                <a:moveTo>
                  <a:pt x="57591" y="25258"/>
                </a:moveTo>
                <a:lnTo>
                  <a:pt x="40426" y="25258"/>
                </a:lnTo>
                <a:lnTo>
                  <a:pt x="40426" y="20747"/>
                </a:lnTo>
                <a:lnTo>
                  <a:pt x="39464" y="18943"/>
                </a:lnTo>
                <a:lnTo>
                  <a:pt x="38501" y="16237"/>
                </a:lnTo>
                <a:lnTo>
                  <a:pt x="35613" y="13531"/>
                </a:lnTo>
                <a:lnTo>
                  <a:pt x="32726" y="11727"/>
                </a:lnTo>
                <a:lnTo>
                  <a:pt x="51932" y="11727"/>
                </a:lnTo>
                <a:lnTo>
                  <a:pt x="54864" y="17139"/>
                </a:lnTo>
                <a:lnTo>
                  <a:pt x="56789" y="20747"/>
                </a:lnTo>
                <a:lnTo>
                  <a:pt x="57591" y="25258"/>
                </a:lnTo>
                <a:close/>
              </a:path>
              <a:path w="57784" h="61595">
                <a:moveTo>
                  <a:pt x="53042" y="49614"/>
                </a:moveTo>
                <a:lnTo>
                  <a:pt x="34651" y="49614"/>
                </a:lnTo>
                <a:lnTo>
                  <a:pt x="39464" y="47810"/>
                </a:lnTo>
                <a:lnTo>
                  <a:pt x="41389" y="42397"/>
                </a:lnTo>
                <a:lnTo>
                  <a:pt x="56789" y="42397"/>
                </a:lnTo>
                <a:lnTo>
                  <a:pt x="53042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519039" y="5154598"/>
            <a:ext cx="57150" cy="61594"/>
          </a:xfrm>
          <a:custGeom>
            <a:avLst/>
            <a:gdLst/>
            <a:ahLst/>
            <a:cxnLst/>
            <a:rect l="l" t="t" r="r" b="b"/>
            <a:pathLst>
              <a:path w="57150" h="61595">
                <a:moveTo>
                  <a:pt x="29838" y="61341"/>
                </a:moveTo>
                <a:lnTo>
                  <a:pt x="17461" y="59353"/>
                </a:lnTo>
                <a:lnTo>
                  <a:pt x="8061" y="53560"/>
                </a:lnTo>
                <a:lnTo>
                  <a:pt x="2090" y="44215"/>
                </a:lnTo>
                <a:lnTo>
                  <a:pt x="0" y="31572"/>
                </a:lnTo>
                <a:lnTo>
                  <a:pt x="2090" y="18267"/>
                </a:lnTo>
                <a:lnTo>
                  <a:pt x="8061" y="8344"/>
                </a:lnTo>
                <a:lnTo>
                  <a:pt x="17461" y="2142"/>
                </a:lnTo>
                <a:lnTo>
                  <a:pt x="29838" y="0"/>
                </a:lnTo>
                <a:lnTo>
                  <a:pt x="40276" y="1620"/>
                </a:lnTo>
                <a:lnTo>
                  <a:pt x="48367" y="6201"/>
                </a:lnTo>
                <a:lnTo>
                  <a:pt x="53392" y="12629"/>
                </a:lnTo>
                <a:lnTo>
                  <a:pt x="25025" y="12629"/>
                </a:lnTo>
                <a:lnTo>
                  <a:pt x="21175" y="14433"/>
                </a:lnTo>
                <a:lnTo>
                  <a:pt x="19250" y="17139"/>
                </a:lnTo>
                <a:lnTo>
                  <a:pt x="17325" y="20747"/>
                </a:lnTo>
                <a:lnTo>
                  <a:pt x="16363" y="26160"/>
                </a:lnTo>
                <a:lnTo>
                  <a:pt x="16363" y="42397"/>
                </a:lnTo>
                <a:lnTo>
                  <a:pt x="21175" y="49614"/>
                </a:lnTo>
                <a:lnTo>
                  <a:pt x="52804" y="49614"/>
                </a:lnTo>
                <a:lnTo>
                  <a:pt x="48006" y="55477"/>
                </a:lnTo>
                <a:lnTo>
                  <a:pt x="39870" y="59847"/>
                </a:lnTo>
                <a:lnTo>
                  <a:pt x="29838" y="61341"/>
                </a:lnTo>
                <a:close/>
              </a:path>
              <a:path w="57150" h="61595">
                <a:moveTo>
                  <a:pt x="56789" y="22551"/>
                </a:moveTo>
                <a:lnTo>
                  <a:pt x="41389" y="22551"/>
                </a:lnTo>
                <a:lnTo>
                  <a:pt x="39464" y="15335"/>
                </a:lnTo>
                <a:lnTo>
                  <a:pt x="35613" y="12629"/>
                </a:lnTo>
                <a:lnTo>
                  <a:pt x="53392" y="12629"/>
                </a:lnTo>
                <a:lnTo>
                  <a:pt x="53932" y="13319"/>
                </a:lnTo>
                <a:lnTo>
                  <a:pt x="56789" y="22551"/>
                </a:lnTo>
                <a:close/>
              </a:path>
              <a:path w="57150" h="61595">
                <a:moveTo>
                  <a:pt x="52804" y="49614"/>
                </a:moveTo>
                <a:lnTo>
                  <a:pt x="35613" y="49614"/>
                </a:lnTo>
                <a:lnTo>
                  <a:pt x="38501" y="46908"/>
                </a:lnTo>
                <a:lnTo>
                  <a:pt x="41389" y="38789"/>
                </a:lnTo>
                <a:lnTo>
                  <a:pt x="56789" y="38789"/>
                </a:lnTo>
                <a:lnTo>
                  <a:pt x="53796" y="48402"/>
                </a:lnTo>
                <a:lnTo>
                  <a:pt x="52804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581604" y="5141067"/>
            <a:ext cx="33020" cy="74930"/>
          </a:xfrm>
          <a:custGeom>
            <a:avLst/>
            <a:gdLst/>
            <a:ahLst/>
            <a:cxnLst/>
            <a:rect l="l" t="t" r="r" b="b"/>
            <a:pathLst>
              <a:path w="33019" h="74929">
                <a:moveTo>
                  <a:pt x="24063" y="16237"/>
                </a:moveTo>
                <a:lnTo>
                  <a:pt x="7700" y="16237"/>
                </a:lnTo>
                <a:lnTo>
                  <a:pt x="7700" y="0"/>
                </a:lnTo>
                <a:lnTo>
                  <a:pt x="24063" y="0"/>
                </a:lnTo>
                <a:lnTo>
                  <a:pt x="24063" y="16237"/>
                </a:lnTo>
                <a:close/>
              </a:path>
              <a:path w="33019" h="74929">
                <a:moveTo>
                  <a:pt x="32726" y="26160"/>
                </a:moveTo>
                <a:lnTo>
                  <a:pt x="0" y="26160"/>
                </a:lnTo>
                <a:lnTo>
                  <a:pt x="0" y="16237"/>
                </a:lnTo>
                <a:lnTo>
                  <a:pt x="32726" y="16237"/>
                </a:lnTo>
                <a:lnTo>
                  <a:pt x="32726" y="26160"/>
                </a:lnTo>
                <a:close/>
              </a:path>
              <a:path w="33019" h="74929">
                <a:moveTo>
                  <a:pt x="29838" y="74872"/>
                </a:moveTo>
                <a:lnTo>
                  <a:pt x="13475" y="74872"/>
                </a:lnTo>
                <a:lnTo>
                  <a:pt x="7700" y="70362"/>
                </a:lnTo>
                <a:lnTo>
                  <a:pt x="7700" y="26160"/>
                </a:lnTo>
                <a:lnTo>
                  <a:pt x="24063" y="26160"/>
                </a:lnTo>
                <a:lnTo>
                  <a:pt x="24063" y="62243"/>
                </a:lnTo>
                <a:lnTo>
                  <a:pt x="25025" y="64047"/>
                </a:lnTo>
                <a:lnTo>
                  <a:pt x="32726" y="64047"/>
                </a:lnTo>
                <a:lnTo>
                  <a:pt x="32726" y="73970"/>
                </a:lnTo>
                <a:lnTo>
                  <a:pt x="29838" y="74872"/>
                </a:lnTo>
                <a:close/>
              </a:path>
              <a:path w="33019" h="74929">
                <a:moveTo>
                  <a:pt x="32726" y="64047"/>
                </a:moveTo>
                <a:lnTo>
                  <a:pt x="30801" y="64047"/>
                </a:lnTo>
                <a:lnTo>
                  <a:pt x="31763" y="63145"/>
                </a:lnTo>
                <a:lnTo>
                  <a:pt x="32726" y="63145"/>
                </a:lnTo>
                <a:lnTo>
                  <a:pt x="32726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626843" y="5135655"/>
            <a:ext cx="15875" cy="78105"/>
          </a:xfrm>
          <a:custGeom>
            <a:avLst/>
            <a:gdLst/>
            <a:ahLst/>
            <a:cxnLst/>
            <a:rect l="l" t="t" r="r" b="b"/>
            <a:pathLst>
              <a:path w="15875" h="78104">
                <a:moveTo>
                  <a:pt x="15400" y="77578"/>
                </a:moveTo>
                <a:lnTo>
                  <a:pt x="0" y="77578"/>
                </a:lnTo>
                <a:lnTo>
                  <a:pt x="0" y="19845"/>
                </a:lnTo>
                <a:lnTo>
                  <a:pt x="15400" y="19845"/>
                </a:lnTo>
                <a:lnTo>
                  <a:pt x="15400" y="77578"/>
                </a:lnTo>
                <a:close/>
              </a:path>
              <a:path w="15875" h="78104">
                <a:moveTo>
                  <a:pt x="15400" y="13531"/>
                </a:moveTo>
                <a:lnTo>
                  <a:pt x="0" y="13531"/>
                </a:lnTo>
                <a:lnTo>
                  <a:pt x="0" y="0"/>
                </a:lnTo>
                <a:lnTo>
                  <a:pt x="15400" y="0"/>
                </a:lnTo>
                <a:lnTo>
                  <a:pt x="15400" y="13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652831" y="5155500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38501" y="57732"/>
                </a:moveTo>
                <a:lnTo>
                  <a:pt x="21175" y="57732"/>
                </a:lnTo>
                <a:lnTo>
                  <a:pt x="0" y="0"/>
                </a:lnTo>
                <a:lnTo>
                  <a:pt x="16363" y="0"/>
                </a:lnTo>
                <a:lnTo>
                  <a:pt x="29838" y="42397"/>
                </a:lnTo>
                <a:lnTo>
                  <a:pt x="44126" y="42397"/>
                </a:lnTo>
                <a:lnTo>
                  <a:pt x="38501" y="57732"/>
                </a:lnTo>
                <a:close/>
              </a:path>
              <a:path w="59689" h="57785">
                <a:moveTo>
                  <a:pt x="44126" y="42397"/>
                </a:moveTo>
                <a:lnTo>
                  <a:pt x="29838" y="42397"/>
                </a:lnTo>
                <a:lnTo>
                  <a:pt x="42351" y="0"/>
                </a:lnTo>
                <a:lnTo>
                  <a:pt x="59677" y="0"/>
                </a:lnTo>
                <a:lnTo>
                  <a:pt x="44126" y="42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716359" y="5154598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5" h="61595">
                <a:moveTo>
                  <a:pt x="28876" y="61341"/>
                </a:moveTo>
                <a:lnTo>
                  <a:pt x="17054" y="59353"/>
                </a:lnTo>
                <a:lnTo>
                  <a:pt x="7940" y="53560"/>
                </a:lnTo>
                <a:lnTo>
                  <a:pt x="2075" y="44215"/>
                </a:lnTo>
                <a:lnTo>
                  <a:pt x="0" y="31572"/>
                </a:lnTo>
                <a:lnTo>
                  <a:pt x="2075" y="18267"/>
                </a:lnTo>
                <a:lnTo>
                  <a:pt x="7940" y="8344"/>
                </a:lnTo>
                <a:lnTo>
                  <a:pt x="17054" y="2142"/>
                </a:lnTo>
                <a:lnTo>
                  <a:pt x="28876" y="0"/>
                </a:lnTo>
                <a:lnTo>
                  <a:pt x="37689" y="1155"/>
                </a:lnTo>
                <a:lnTo>
                  <a:pt x="45239" y="4510"/>
                </a:lnTo>
                <a:lnTo>
                  <a:pt x="51345" y="9894"/>
                </a:lnTo>
                <a:lnTo>
                  <a:pt x="52478" y="11727"/>
                </a:lnTo>
                <a:lnTo>
                  <a:pt x="22138" y="11727"/>
                </a:lnTo>
                <a:lnTo>
                  <a:pt x="17325" y="16237"/>
                </a:lnTo>
                <a:lnTo>
                  <a:pt x="16363" y="25258"/>
                </a:lnTo>
                <a:lnTo>
                  <a:pt x="57591" y="25258"/>
                </a:lnTo>
                <a:lnTo>
                  <a:pt x="57752" y="26160"/>
                </a:lnTo>
                <a:lnTo>
                  <a:pt x="57752" y="35181"/>
                </a:lnTo>
                <a:lnTo>
                  <a:pt x="16363" y="35181"/>
                </a:lnTo>
                <a:lnTo>
                  <a:pt x="16363" y="40593"/>
                </a:lnTo>
                <a:lnTo>
                  <a:pt x="17325" y="43299"/>
                </a:lnTo>
                <a:lnTo>
                  <a:pt x="18288" y="45103"/>
                </a:lnTo>
                <a:lnTo>
                  <a:pt x="21175" y="47810"/>
                </a:lnTo>
                <a:lnTo>
                  <a:pt x="25025" y="49614"/>
                </a:lnTo>
                <a:lnTo>
                  <a:pt x="53881" y="49614"/>
                </a:lnTo>
                <a:lnTo>
                  <a:pt x="53511" y="50304"/>
                </a:lnTo>
                <a:lnTo>
                  <a:pt x="46923" y="56267"/>
                </a:lnTo>
                <a:lnTo>
                  <a:pt x="38531" y="60030"/>
                </a:lnTo>
                <a:lnTo>
                  <a:pt x="28876" y="61341"/>
                </a:lnTo>
                <a:close/>
              </a:path>
              <a:path w="57785" h="61595">
                <a:moveTo>
                  <a:pt x="57591" y="25258"/>
                </a:moveTo>
                <a:lnTo>
                  <a:pt x="41389" y="25258"/>
                </a:lnTo>
                <a:lnTo>
                  <a:pt x="41389" y="20747"/>
                </a:lnTo>
                <a:lnTo>
                  <a:pt x="40426" y="18943"/>
                </a:lnTo>
                <a:lnTo>
                  <a:pt x="36576" y="13531"/>
                </a:lnTo>
                <a:lnTo>
                  <a:pt x="32726" y="11727"/>
                </a:lnTo>
                <a:lnTo>
                  <a:pt x="52478" y="11727"/>
                </a:lnTo>
                <a:lnTo>
                  <a:pt x="55827" y="17139"/>
                </a:lnTo>
                <a:lnTo>
                  <a:pt x="56789" y="20747"/>
                </a:lnTo>
                <a:lnTo>
                  <a:pt x="57591" y="25258"/>
                </a:lnTo>
                <a:close/>
              </a:path>
              <a:path w="57785" h="61595">
                <a:moveTo>
                  <a:pt x="53881" y="49614"/>
                </a:moveTo>
                <a:lnTo>
                  <a:pt x="34651" y="49614"/>
                </a:lnTo>
                <a:lnTo>
                  <a:pt x="39464" y="47810"/>
                </a:lnTo>
                <a:lnTo>
                  <a:pt x="41389" y="42397"/>
                </a:lnTo>
                <a:lnTo>
                  <a:pt x="57752" y="42397"/>
                </a:lnTo>
                <a:lnTo>
                  <a:pt x="53881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781811" y="5154598"/>
            <a:ext cx="57150" cy="61594"/>
          </a:xfrm>
          <a:custGeom>
            <a:avLst/>
            <a:gdLst/>
            <a:ahLst/>
            <a:cxnLst/>
            <a:rect l="l" t="t" r="r" b="b"/>
            <a:pathLst>
              <a:path w="57150" h="61595">
                <a:moveTo>
                  <a:pt x="55827" y="49614"/>
                </a:moveTo>
                <a:lnTo>
                  <a:pt x="36576" y="49614"/>
                </a:lnTo>
                <a:lnTo>
                  <a:pt x="40426" y="47810"/>
                </a:lnTo>
                <a:lnTo>
                  <a:pt x="40426" y="41495"/>
                </a:lnTo>
                <a:lnTo>
                  <a:pt x="39464" y="40593"/>
                </a:lnTo>
                <a:lnTo>
                  <a:pt x="35613" y="39691"/>
                </a:lnTo>
                <a:lnTo>
                  <a:pt x="16363" y="33376"/>
                </a:lnTo>
                <a:lnTo>
                  <a:pt x="2887" y="23454"/>
                </a:lnTo>
                <a:lnTo>
                  <a:pt x="2887" y="19845"/>
                </a:lnTo>
                <a:lnTo>
                  <a:pt x="4632" y="11416"/>
                </a:lnTo>
                <a:lnTo>
                  <a:pt x="9625" y="5186"/>
                </a:lnTo>
                <a:lnTo>
                  <a:pt x="17506" y="1324"/>
                </a:lnTo>
                <a:lnTo>
                  <a:pt x="27913" y="0"/>
                </a:lnTo>
                <a:lnTo>
                  <a:pt x="39027" y="1324"/>
                </a:lnTo>
                <a:lnTo>
                  <a:pt x="47525" y="5186"/>
                </a:lnTo>
                <a:lnTo>
                  <a:pt x="52954" y="11416"/>
                </a:lnTo>
                <a:lnTo>
                  <a:pt x="53024" y="11727"/>
                </a:lnTo>
                <a:lnTo>
                  <a:pt x="22138" y="11727"/>
                </a:lnTo>
                <a:lnTo>
                  <a:pt x="18288" y="14433"/>
                </a:lnTo>
                <a:lnTo>
                  <a:pt x="18288" y="19845"/>
                </a:lnTo>
                <a:lnTo>
                  <a:pt x="20213" y="20747"/>
                </a:lnTo>
                <a:lnTo>
                  <a:pt x="24063" y="21649"/>
                </a:lnTo>
                <a:lnTo>
                  <a:pt x="44276" y="27062"/>
                </a:lnTo>
                <a:lnTo>
                  <a:pt x="52939" y="29768"/>
                </a:lnTo>
                <a:lnTo>
                  <a:pt x="56789" y="34278"/>
                </a:lnTo>
                <a:lnTo>
                  <a:pt x="56789" y="47810"/>
                </a:lnTo>
                <a:lnTo>
                  <a:pt x="55827" y="49614"/>
                </a:lnTo>
                <a:close/>
              </a:path>
              <a:path w="57150" h="61595">
                <a:moveTo>
                  <a:pt x="54864" y="19845"/>
                </a:moveTo>
                <a:lnTo>
                  <a:pt x="39464" y="19845"/>
                </a:lnTo>
                <a:lnTo>
                  <a:pt x="39464" y="14433"/>
                </a:lnTo>
                <a:lnTo>
                  <a:pt x="35613" y="11727"/>
                </a:lnTo>
                <a:lnTo>
                  <a:pt x="53024" y="11727"/>
                </a:lnTo>
                <a:lnTo>
                  <a:pt x="54864" y="19845"/>
                </a:lnTo>
                <a:close/>
              </a:path>
              <a:path w="57150" h="61595">
                <a:moveTo>
                  <a:pt x="38501" y="61341"/>
                </a:moveTo>
                <a:lnTo>
                  <a:pt x="29838" y="61341"/>
                </a:lnTo>
                <a:lnTo>
                  <a:pt x="17190" y="60157"/>
                </a:lnTo>
                <a:lnTo>
                  <a:pt x="8061" y="56605"/>
                </a:lnTo>
                <a:lnTo>
                  <a:pt x="2361" y="50685"/>
                </a:lnTo>
                <a:lnTo>
                  <a:pt x="0" y="42397"/>
                </a:lnTo>
                <a:lnTo>
                  <a:pt x="16363" y="42397"/>
                </a:lnTo>
                <a:lnTo>
                  <a:pt x="16363" y="45103"/>
                </a:lnTo>
                <a:lnTo>
                  <a:pt x="17325" y="46908"/>
                </a:lnTo>
                <a:lnTo>
                  <a:pt x="21175" y="48712"/>
                </a:lnTo>
                <a:lnTo>
                  <a:pt x="25025" y="49614"/>
                </a:lnTo>
                <a:lnTo>
                  <a:pt x="55827" y="49614"/>
                </a:lnTo>
                <a:lnTo>
                  <a:pt x="53902" y="53222"/>
                </a:lnTo>
                <a:lnTo>
                  <a:pt x="49089" y="56830"/>
                </a:lnTo>
                <a:lnTo>
                  <a:pt x="44276" y="59537"/>
                </a:lnTo>
                <a:lnTo>
                  <a:pt x="3850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3400800" y="4719797"/>
            <a:ext cx="348438" cy="101934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792554" y="4719797"/>
            <a:ext cx="302236" cy="80284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3110114" y="5337720"/>
            <a:ext cx="985638" cy="82089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764717" y="5777934"/>
            <a:ext cx="282575" cy="95885"/>
          </a:xfrm>
          <a:custGeom>
            <a:avLst/>
            <a:gdLst/>
            <a:ahLst/>
            <a:cxnLst/>
            <a:rect l="l" t="t" r="r" b="b"/>
            <a:pathLst>
              <a:path w="282575" h="95885">
                <a:moveTo>
                  <a:pt x="279136" y="95620"/>
                </a:moveTo>
                <a:lnTo>
                  <a:pt x="1925" y="95620"/>
                </a:lnTo>
                <a:lnTo>
                  <a:pt x="0" y="92011"/>
                </a:lnTo>
                <a:lnTo>
                  <a:pt x="0" y="1804"/>
                </a:lnTo>
                <a:lnTo>
                  <a:pt x="1925" y="0"/>
                </a:lnTo>
                <a:lnTo>
                  <a:pt x="279136" y="0"/>
                </a:lnTo>
                <a:lnTo>
                  <a:pt x="282023" y="1804"/>
                </a:lnTo>
                <a:lnTo>
                  <a:pt x="4812" y="1804"/>
                </a:lnTo>
                <a:lnTo>
                  <a:pt x="1925" y="4510"/>
                </a:lnTo>
                <a:lnTo>
                  <a:pt x="4812" y="4510"/>
                </a:lnTo>
                <a:lnTo>
                  <a:pt x="4812" y="91109"/>
                </a:lnTo>
                <a:lnTo>
                  <a:pt x="1925" y="91109"/>
                </a:lnTo>
                <a:lnTo>
                  <a:pt x="4812" y="92011"/>
                </a:lnTo>
                <a:lnTo>
                  <a:pt x="282023" y="92011"/>
                </a:lnTo>
                <a:lnTo>
                  <a:pt x="279136" y="95620"/>
                </a:lnTo>
                <a:close/>
              </a:path>
              <a:path w="282575" h="95885">
                <a:moveTo>
                  <a:pt x="4812" y="4510"/>
                </a:moveTo>
                <a:lnTo>
                  <a:pt x="1925" y="4510"/>
                </a:lnTo>
                <a:lnTo>
                  <a:pt x="4812" y="1804"/>
                </a:lnTo>
                <a:lnTo>
                  <a:pt x="4812" y="4510"/>
                </a:lnTo>
                <a:close/>
              </a:path>
              <a:path w="282575" h="95885">
                <a:moveTo>
                  <a:pt x="277210" y="4510"/>
                </a:moveTo>
                <a:lnTo>
                  <a:pt x="4812" y="4510"/>
                </a:lnTo>
                <a:lnTo>
                  <a:pt x="4812" y="1804"/>
                </a:lnTo>
                <a:lnTo>
                  <a:pt x="277210" y="1804"/>
                </a:lnTo>
                <a:lnTo>
                  <a:pt x="277210" y="4510"/>
                </a:lnTo>
                <a:close/>
              </a:path>
              <a:path w="282575" h="95885">
                <a:moveTo>
                  <a:pt x="277210" y="92011"/>
                </a:moveTo>
                <a:lnTo>
                  <a:pt x="277210" y="1804"/>
                </a:lnTo>
                <a:lnTo>
                  <a:pt x="279136" y="4510"/>
                </a:lnTo>
                <a:lnTo>
                  <a:pt x="282023" y="4510"/>
                </a:lnTo>
                <a:lnTo>
                  <a:pt x="282023" y="91109"/>
                </a:lnTo>
                <a:lnTo>
                  <a:pt x="279136" y="91109"/>
                </a:lnTo>
                <a:lnTo>
                  <a:pt x="277210" y="92011"/>
                </a:lnTo>
                <a:close/>
              </a:path>
              <a:path w="282575" h="95885">
                <a:moveTo>
                  <a:pt x="282023" y="4510"/>
                </a:moveTo>
                <a:lnTo>
                  <a:pt x="279136" y="4510"/>
                </a:lnTo>
                <a:lnTo>
                  <a:pt x="277210" y="1804"/>
                </a:lnTo>
                <a:lnTo>
                  <a:pt x="282023" y="1804"/>
                </a:lnTo>
                <a:lnTo>
                  <a:pt x="282023" y="4510"/>
                </a:lnTo>
                <a:close/>
              </a:path>
              <a:path w="282575" h="95885">
                <a:moveTo>
                  <a:pt x="4812" y="92011"/>
                </a:moveTo>
                <a:lnTo>
                  <a:pt x="1925" y="91109"/>
                </a:lnTo>
                <a:lnTo>
                  <a:pt x="4812" y="91109"/>
                </a:lnTo>
                <a:lnTo>
                  <a:pt x="4812" y="92011"/>
                </a:lnTo>
                <a:close/>
              </a:path>
              <a:path w="282575" h="95885">
                <a:moveTo>
                  <a:pt x="277210" y="92011"/>
                </a:moveTo>
                <a:lnTo>
                  <a:pt x="4812" y="92011"/>
                </a:lnTo>
                <a:lnTo>
                  <a:pt x="4812" y="91109"/>
                </a:lnTo>
                <a:lnTo>
                  <a:pt x="277210" y="91109"/>
                </a:lnTo>
                <a:lnTo>
                  <a:pt x="277210" y="92011"/>
                </a:lnTo>
                <a:close/>
              </a:path>
              <a:path w="282575" h="95885">
                <a:moveTo>
                  <a:pt x="282023" y="92011"/>
                </a:moveTo>
                <a:lnTo>
                  <a:pt x="277210" y="92011"/>
                </a:lnTo>
                <a:lnTo>
                  <a:pt x="279136" y="91109"/>
                </a:lnTo>
                <a:lnTo>
                  <a:pt x="282023" y="91109"/>
                </a:lnTo>
                <a:lnTo>
                  <a:pt x="282023" y="92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4764717" y="5548806"/>
            <a:ext cx="1668145" cy="96520"/>
          </a:xfrm>
          <a:custGeom>
            <a:avLst/>
            <a:gdLst/>
            <a:ahLst/>
            <a:cxnLst/>
            <a:rect l="l" t="t" r="r" b="b"/>
            <a:pathLst>
              <a:path w="1668145" h="96520">
                <a:moveTo>
                  <a:pt x="1665190" y="96522"/>
                </a:moveTo>
                <a:lnTo>
                  <a:pt x="1925" y="96522"/>
                </a:lnTo>
                <a:lnTo>
                  <a:pt x="0" y="93816"/>
                </a:lnTo>
                <a:lnTo>
                  <a:pt x="0" y="902"/>
                </a:lnTo>
                <a:lnTo>
                  <a:pt x="1925" y="0"/>
                </a:lnTo>
                <a:lnTo>
                  <a:pt x="1665190" y="0"/>
                </a:lnTo>
                <a:lnTo>
                  <a:pt x="1668078" y="902"/>
                </a:lnTo>
                <a:lnTo>
                  <a:pt x="4812" y="902"/>
                </a:lnTo>
                <a:lnTo>
                  <a:pt x="1925" y="3608"/>
                </a:lnTo>
                <a:lnTo>
                  <a:pt x="4812" y="3608"/>
                </a:lnTo>
                <a:lnTo>
                  <a:pt x="4812" y="92011"/>
                </a:lnTo>
                <a:lnTo>
                  <a:pt x="1925" y="92011"/>
                </a:lnTo>
                <a:lnTo>
                  <a:pt x="4812" y="93816"/>
                </a:lnTo>
                <a:lnTo>
                  <a:pt x="1668078" y="93816"/>
                </a:lnTo>
                <a:lnTo>
                  <a:pt x="1665190" y="96522"/>
                </a:lnTo>
                <a:close/>
              </a:path>
              <a:path w="1668145" h="96520">
                <a:moveTo>
                  <a:pt x="4812" y="3608"/>
                </a:moveTo>
                <a:lnTo>
                  <a:pt x="1925" y="3608"/>
                </a:lnTo>
                <a:lnTo>
                  <a:pt x="4812" y="902"/>
                </a:lnTo>
                <a:lnTo>
                  <a:pt x="4812" y="3608"/>
                </a:lnTo>
                <a:close/>
              </a:path>
              <a:path w="1668145" h="96520">
                <a:moveTo>
                  <a:pt x="1663265" y="3608"/>
                </a:moveTo>
                <a:lnTo>
                  <a:pt x="4812" y="3608"/>
                </a:lnTo>
                <a:lnTo>
                  <a:pt x="4812" y="902"/>
                </a:lnTo>
                <a:lnTo>
                  <a:pt x="1663265" y="902"/>
                </a:lnTo>
                <a:lnTo>
                  <a:pt x="1663265" y="3608"/>
                </a:lnTo>
                <a:close/>
              </a:path>
              <a:path w="1668145" h="96520">
                <a:moveTo>
                  <a:pt x="1663265" y="93816"/>
                </a:moveTo>
                <a:lnTo>
                  <a:pt x="1663265" y="902"/>
                </a:lnTo>
                <a:lnTo>
                  <a:pt x="1665190" y="3608"/>
                </a:lnTo>
                <a:lnTo>
                  <a:pt x="1668078" y="3608"/>
                </a:lnTo>
                <a:lnTo>
                  <a:pt x="1668078" y="92011"/>
                </a:lnTo>
                <a:lnTo>
                  <a:pt x="1665190" y="92011"/>
                </a:lnTo>
                <a:lnTo>
                  <a:pt x="1663265" y="93816"/>
                </a:lnTo>
                <a:close/>
              </a:path>
              <a:path w="1668145" h="96520">
                <a:moveTo>
                  <a:pt x="1668078" y="3608"/>
                </a:moveTo>
                <a:lnTo>
                  <a:pt x="1665190" y="3608"/>
                </a:lnTo>
                <a:lnTo>
                  <a:pt x="1663265" y="902"/>
                </a:lnTo>
                <a:lnTo>
                  <a:pt x="1668078" y="902"/>
                </a:lnTo>
                <a:lnTo>
                  <a:pt x="1668078" y="3608"/>
                </a:lnTo>
                <a:close/>
              </a:path>
              <a:path w="1668145" h="96520">
                <a:moveTo>
                  <a:pt x="4812" y="93816"/>
                </a:moveTo>
                <a:lnTo>
                  <a:pt x="1925" y="92011"/>
                </a:lnTo>
                <a:lnTo>
                  <a:pt x="4812" y="92011"/>
                </a:lnTo>
                <a:lnTo>
                  <a:pt x="4812" y="93816"/>
                </a:lnTo>
                <a:close/>
              </a:path>
              <a:path w="1668145" h="96520">
                <a:moveTo>
                  <a:pt x="1663265" y="93816"/>
                </a:moveTo>
                <a:lnTo>
                  <a:pt x="4812" y="93816"/>
                </a:lnTo>
                <a:lnTo>
                  <a:pt x="4812" y="92011"/>
                </a:lnTo>
                <a:lnTo>
                  <a:pt x="1663265" y="92011"/>
                </a:lnTo>
                <a:lnTo>
                  <a:pt x="1663265" y="93816"/>
                </a:lnTo>
                <a:close/>
              </a:path>
              <a:path w="1668145" h="96520">
                <a:moveTo>
                  <a:pt x="1668078" y="93816"/>
                </a:moveTo>
                <a:lnTo>
                  <a:pt x="1663265" y="93816"/>
                </a:lnTo>
                <a:lnTo>
                  <a:pt x="1665190" y="92011"/>
                </a:lnTo>
                <a:lnTo>
                  <a:pt x="1668078" y="92011"/>
                </a:lnTo>
                <a:lnTo>
                  <a:pt x="1668078" y="93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4764717" y="5318776"/>
            <a:ext cx="3333750" cy="96520"/>
          </a:xfrm>
          <a:custGeom>
            <a:avLst/>
            <a:gdLst/>
            <a:ahLst/>
            <a:cxnLst/>
            <a:rect l="l" t="t" r="r" b="b"/>
            <a:pathLst>
              <a:path w="3333750" h="96520">
                <a:moveTo>
                  <a:pt x="3329419" y="96522"/>
                </a:moveTo>
                <a:lnTo>
                  <a:pt x="1925" y="96522"/>
                </a:lnTo>
                <a:lnTo>
                  <a:pt x="0" y="93816"/>
                </a:lnTo>
                <a:lnTo>
                  <a:pt x="0" y="1804"/>
                </a:lnTo>
                <a:lnTo>
                  <a:pt x="1925" y="0"/>
                </a:lnTo>
                <a:lnTo>
                  <a:pt x="3329419" y="0"/>
                </a:lnTo>
                <a:lnTo>
                  <a:pt x="3333269" y="1804"/>
                </a:lnTo>
                <a:lnTo>
                  <a:pt x="4812" y="1804"/>
                </a:lnTo>
                <a:lnTo>
                  <a:pt x="1925" y="4510"/>
                </a:lnTo>
                <a:lnTo>
                  <a:pt x="4812" y="4510"/>
                </a:lnTo>
                <a:lnTo>
                  <a:pt x="4812" y="92913"/>
                </a:lnTo>
                <a:lnTo>
                  <a:pt x="1925" y="92913"/>
                </a:lnTo>
                <a:lnTo>
                  <a:pt x="4812" y="93816"/>
                </a:lnTo>
                <a:lnTo>
                  <a:pt x="3333269" y="93816"/>
                </a:lnTo>
                <a:lnTo>
                  <a:pt x="3329419" y="96522"/>
                </a:lnTo>
                <a:close/>
              </a:path>
              <a:path w="3333750" h="96520">
                <a:moveTo>
                  <a:pt x="4812" y="4510"/>
                </a:moveTo>
                <a:lnTo>
                  <a:pt x="1925" y="4510"/>
                </a:lnTo>
                <a:lnTo>
                  <a:pt x="4812" y="1804"/>
                </a:lnTo>
                <a:lnTo>
                  <a:pt x="4812" y="4510"/>
                </a:lnTo>
                <a:close/>
              </a:path>
              <a:path w="3333750" h="96520">
                <a:moveTo>
                  <a:pt x="3328456" y="4510"/>
                </a:moveTo>
                <a:lnTo>
                  <a:pt x="4812" y="4510"/>
                </a:lnTo>
                <a:lnTo>
                  <a:pt x="4812" y="1804"/>
                </a:lnTo>
                <a:lnTo>
                  <a:pt x="3328456" y="1804"/>
                </a:lnTo>
                <a:lnTo>
                  <a:pt x="3328456" y="4510"/>
                </a:lnTo>
                <a:close/>
              </a:path>
              <a:path w="3333750" h="96520">
                <a:moveTo>
                  <a:pt x="3328456" y="93816"/>
                </a:moveTo>
                <a:lnTo>
                  <a:pt x="3328456" y="1804"/>
                </a:lnTo>
                <a:lnTo>
                  <a:pt x="3329419" y="4510"/>
                </a:lnTo>
                <a:lnTo>
                  <a:pt x="3333269" y="4510"/>
                </a:lnTo>
                <a:lnTo>
                  <a:pt x="3333269" y="92913"/>
                </a:lnTo>
                <a:lnTo>
                  <a:pt x="3329419" y="92913"/>
                </a:lnTo>
                <a:lnTo>
                  <a:pt x="3328456" y="93816"/>
                </a:lnTo>
                <a:close/>
              </a:path>
              <a:path w="3333750" h="96520">
                <a:moveTo>
                  <a:pt x="3333269" y="4510"/>
                </a:moveTo>
                <a:lnTo>
                  <a:pt x="3329419" y="4510"/>
                </a:lnTo>
                <a:lnTo>
                  <a:pt x="3328456" y="1804"/>
                </a:lnTo>
                <a:lnTo>
                  <a:pt x="3333269" y="1804"/>
                </a:lnTo>
                <a:lnTo>
                  <a:pt x="3333269" y="4510"/>
                </a:lnTo>
                <a:close/>
              </a:path>
              <a:path w="3333750" h="96520">
                <a:moveTo>
                  <a:pt x="4812" y="93816"/>
                </a:moveTo>
                <a:lnTo>
                  <a:pt x="1925" y="92913"/>
                </a:lnTo>
                <a:lnTo>
                  <a:pt x="4812" y="92913"/>
                </a:lnTo>
                <a:lnTo>
                  <a:pt x="4812" y="93816"/>
                </a:lnTo>
                <a:close/>
              </a:path>
              <a:path w="3333750" h="96520">
                <a:moveTo>
                  <a:pt x="3328456" y="93816"/>
                </a:moveTo>
                <a:lnTo>
                  <a:pt x="4812" y="93816"/>
                </a:lnTo>
                <a:lnTo>
                  <a:pt x="4812" y="92913"/>
                </a:lnTo>
                <a:lnTo>
                  <a:pt x="3328456" y="92913"/>
                </a:lnTo>
                <a:lnTo>
                  <a:pt x="3328456" y="93816"/>
                </a:lnTo>
                <a:close/>
              </a:path>
              <a:path w="3333750" h="96520">
                <a:moveTo>
                  <a:pt x="3333269" y="93816"/>
                </a:moveTo>
                <a:lnTo>
                  <a:pt x="3328456" y="93816"/>
                </a:lnTo>
                <a:lnTo>
                  <a:pt x="3329419" y="92913"/>
                </a:lnTo>
                <a:lnTo>
                  <a:pt x="3333269" y="92913"/>
                </a:lnTo>
                <a:lnTo>
                  <a:pt x="3333269" y="93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4767123" y="5206017"/>
            <a:ext cx="0" cy="687705"/>
          </a:xfrm>
          <a:custGeom>
            <a:avLst/>
            <a:gdLst/>
            <a:ahLst/>
            <a:cxnLst/>
            <a:rect l="l" t="t" r="r" b="b"/>
            <a:pathLst>
              <a:path h="687704">
                <a:moveTo>
                  <a:pt x="0" y="0"/>
                </a:moveTo>
                <a:lnTo>
                  <a:pt x="0" y="687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5125669" y="5796877"/>
            <a:ext cx="206945" cy="64047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511724" y="5568651"/>
            <a:ext cx="206945" cy="64047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8176914" y="5339524"/>
            <a:ext cx="38100" cy="63500"/>
          </a:xfrm>
          <a:custGeom>
            <a:avLst/>
            <a:gdLst/>
            <a:ahLst/>
            <a:cxnLst/>
            <a:rect l="l" t="t" r="r" b="b"/>
            <a:pathLst>
              <a:path w="38100" h="63500">
                <a:moveTo>
                  <a:pt x="21174" y="51418"/>
                </a:moveTo>
                <a:lnTo>
                  <a:pt x="16363" y="51418"/>
                </a:lnTo>
                <a:lnTo>
                  <a:pt x="16363" y="31572"/>
                </a:lnTo>
                <a:lnTo>
                  <a:pt x="10586" y="30670"/>
                </a:lnTo>
                <a:lnTo>
                  <a:pt x="8661" y="29768"/>
                </a:lnTo>
                <a:lnTo>
                  <a:pt x="6736" y="27964"/>
                </a:lnTo>
                <a:lnTo>
                  <a:pt x="2886" y="26160"/>
                </a:lnTo>
                <a:lnTo>
                  <a:pt x="962" y="22551"/>
                </a:lnTo>
                <a:lnTo>
                  <a:pt x="962" y="9922"/>
                </a:lnTo>
                <a:lnTo>
                  <a:pt x="6736" y="4510"/>
                </a:lnTo>
                <a:lnTo>
                  <a:pt x="16363" y="3608"/>
                </a:lnTo>
                <a:lnTo>
                  <a:pt x="16363" y="0"/>
                </a:lnTo>
                <a:lnTo>
                  <a:pt x="21174" y="0"/>
                </a:lnTo>
                <a:lnTo>
                  <a:pt x="21174" y="3608"/>
                </a:lnTo>
                <a:lnTo>
                  <a:pt x="29838" y="4510"/>
                </a:lnTo>
                <a:lnTo>
                  <a:pt x="34458" y="8118"/>
                </a:lnTo>
                <a:lnTo>
                  <a:pt x="21174" y="8118"/>
                </a:lnTo>
                <a:lnTo>
                  <a:pt x="21174" y="9020"/>
                </a:lnTo>
                <a:lnTo>
                  <a:pt x="10586" y="9020"/>
                </a:lnTo>
                <a:lnTo>
                  <a:pt x="7699" y="12629"/>
                </a:lnTo>
                <a:lnTo>
                  <a:pt x="7699" y="21649"/>
                </a:lnTo>
                <a:lnTo>
                  <a:pt x="10586" y="24356"/>
                </a:lnTo>
                <a:lnTo>
                  <a:pt x="16363" y="25258"/>
                </a:lnTo>
                <a:lnTo>
                  <a:pt x="21174" y="25258"/>
                </a:lnTo>
                <a:lnTo>
                  <a:pt x="21174" y="26160"/>
                </a:lnTo>
                <a:lnTo>
                  <a:pt x="27912" y="27964"/>
                </a:lnTo>
                <a:lnTo>
                  <a:pt x="28875" y="28866"/>
                </a:lnTo>
                <a:lnTo>
                  <a:pt x="30801" y="29768"/>
                </a:lnTo>
                <a:lnTo>
                  <a:pt x="34651" y="32474"/>
                </a:lnTo>
                <a:lnTo>
                  <a:pt x="21174" y="32474"/>
                </a:lnTo>
                <a:lnTo>
                  <a:pt x="21174" y="51418"/>
                </a:lnTo>
                <a:close/>
              </a:path>
              <a:path w="38100" h="63500">
                <a:moveTo>
                  <a:pt x="35612" y="17139"/>
                </a:moveTo>
                <a:lnTo>
                  <a:pt x="29838" y="17139"/>
                </a:lnTo>
                <a:lnTo>
                  <a:pt x="29838" y="12629"/>
                </a:lnTo>
                <a:lnTo>
                  <a:pt x="25987" y="9020"/>
                </a:lnTo>
                <a:lnTo>
                  <a:pt x="21174" y="8118"/>
                </a:lnTo>
                <a:lnTo>
                  <a:pt x="34458" y="8118"/>
                </a:lnTo>
                <a:lnTo>
                  <a:pt x="35612" y="9020"/>
                </a:lnTo>
                <a:lnTo>
                  <a:pt x="35612" y="17139"/>
                </a:lnTo>
                <a:close/>
              </a:path>
              <a:path w="38100" h="63500">
                <a:moveTo>
                  <a:pt x="21174" y="25258"/>
                </a:moveTo>
                <a:lnTo>
                  <a:pt x="16363" y="25258"/>
                </a:lnTo>
                <a:lnTo>
                  <a:pt x="16363" y="9020"/>
                </a:lnTo>
                <a:lnTo>
                  <a:pt x="21174" y="9020"/>
                </a:lnTo>
                <a:lnTo>
                  <a:pt x="21174" y="25258"/>
                </a:lnTo>
                <a:close/>
              </a:path>
              <a:path w="38100" h="63500">
                <a:moveTo>
                  <a:pt x="34651" y="51418"/>
                </a:moveTo>
                <a:lnTo>
                  <a:pt x="21174" y="51418"/>
                </a:lnTo>
                <a:lnTo>
                  <a:pt x="24062" y="50516"/>
                </a:lnTo>
                <a:lnTo>
                  <a:pt x="25987" y="50516"/>
                </a:lnTo>
                <a:lnTo>
                  <a:pt x="29838" y="46908"/>
                </a:lnTo>
                <a:lnTo>
                  <a:pt x="30801" y="44201"/>
                </a:lnTo>
                <a:lnTo>
                  <a:pt x="30801" y="36985"/>
                </a:lnTo>
                <a:lnTo>
                  <a:pt x="28875" y="34278"/>
                </a:lnTo>
                <a:lnTo>
                  <a:pt x="21174" y="32474"/>
                </a:lnTo>
                <a:lnTo>
                  <a:pt x="34651" y="32474"/>
                </a:lnTo>
                <a:lnTo>
                  <a:pt x="37538" y="35181"/>
                </a:lnTo>
                <a:lnTo>
                  <a:pt x="37538" y="46005"/>
                </a:lnTo>
                <a:lnTo>
                  <a:pt x="34651" y="51418"/>
                </a:lnTo>
                <a:close/>
              </a:path>
              <a:path w="38100" h="63500">
                <a:moveTo>
                  <a:pt x="25025" y="55928"/>
                </a:moveTo>
                <a:lnTo>
                  <a:pt x="5774" y="55928"/>
                </a:lnTo>
                <a:lnTo>
                  <a:pt x="0" y="49614"/>
                </a:lnTo>
                <a:lnTo>
                  <a:pt x="0" y="39691"/>
                </a:lnTo>
                <a:lnTo>
                  <a:pt x="6736" y="39691"/>
                </a:lnTo>
                <a:lnTo>
                  <a:pt x="6736" y="46005"/>
                </a:lnTo>
                <a:lnTo>
                  <a:pt x="7699" y="46908"/>
                </a:lnTo>
                <a:lnTo>
                  <a:pt x="9624" y="49614"/>
                </a:lnTo>
                <a:lnTo>
                  <a:pt x="12512" y="50516"/>
                </a:lnTo>
                <a:lnTo>
                  <a:pt x="16363" y="51418"/>
                </a:lnTo>
                <a:lnTo>
                  <a:pt x="34651" y="51418"/>
                </a:lnTo>
                <a:lnTo>
                  <a:pt x="29838" y="54124"/>
                </a:lnTo>
                <a:lnTo>
                  <a:pt x="27912" y="55026"/>
                </a:lnTo>
                <a:lnTo>
                  <a:pt x="25025" y="55928"/>
                </a:lnTo>
                <a:close/>
              </a:path>
              <a:path w="38100" h="63500">
                <a:moveTo>
                  <a:pt x="21174" y="63145"/>
                </a:moveTo>
                <a:lnTo>
                  <a:pt x="16363" y="63145"/>
                </a:lnTo>
                <a:lnTo>
                  <a:pt x="16363" y="55928"/>
                </a:lnTo>
                <a:lnTo>
                  <a:pt x="21174" y="55928"/>
                </a:lnTo>
                <a:lnTo>
                  <a:pt x="21174" y="63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8221191" y="5343132"/>
            <a:ext cx="36195" cy="52705"/>
          </a:xfrm>
          <a:custGeom>
            <a:avLst/>
            <a:gdLst/>
            <a:ahLst/>
            <a:cxnLst/>
            <a:rect l="l" t="t" r="r" b="b"/>
            <a:pathLst>
              <a:path w="36195" h="52704">
                <a:moveTo>
                  <a:pt x="27913" y="52320"/>
                </a:moveTo>
                <a:lnTo>
                  <a:pt x="11550" y="52320"/>
                </a:lnTo>
                <a:lnTo>
                  <a:pt x="7701" y="50516"/>
                </a:lnTo>
                <a:lnTo>
                  <a:pt x="4813" y="46005"/>
                </a:lnTo>
                <a:lnTo>
                  <a:pt x="962" y="41495"/>
                </a:lnTo>
                <a:lnTo>
                  <a:pt x="0" y="36083"/>
                </a:lnTo>
                <a:lnTo>
                  <a:pt x="0" y="18943"/>
                </a:lnTo>
                <a:lnTo>
                  <a:pt x="962" y="12629"/>
                </a:lnTo>
                <a:lnTo>
                  <a:pt x="4813" y="7216"/>
                </a:lnTo>
                <a:lnTo>
                  <a:pt x="7701" y="2706"/>
                </a:lnTo>
                <a:lnTo>
                  <a:pt x="13475" y="0"/>
                </a:lnTo>
                <a:lnTo>
                  <a:pt x="26951" y="0"/>
                </a:lnTo>
                <a:lnTo>
                  <a:pt x="32726" y="5412"/>
                </a:lnTo>
                <a:lnTo>
                  <a:pt x="32940" y="6314"/>
                </a:lnTo>
                <a:lnTo>
                  <a:pt x="10587" y="6314"/>
                </a:lnTo>
                <a:lnTo>
                  <a:pt x="6738" y="12629"/>
                </a:lnTo>
                <a:lnTo>
                  <a:pt x="6738" y="25258"/>
                </a:lnTo>
                <a:lnTo>
                  <a:pt x="11550" y="25258"/>
                </a:lnTo>
                <a:lnTo>
                  <a:pt x="6738" y="29768"/>
                </a:lnTo>
                <a:lnTo>
                  <a:pt x="6738" y="42397"/>
                </a:lnTo>
                <a:lnTo>
                  <a:pt x="11550" y="46908"/>
                </a:lnTo>
                <a:lnTo>
                  <a:pt x="33689" y="46908"/>
                </a:lnTo>
                <a:lnTo>
                  <a:pt x="27913" y="52320"/>
                </a:lnTo>
                <a:close/>
              </a:path>
              <a:path w="36195" h="52704">
                <a:moveTo>
                  <a:pt x="34651" y="13531"/>
                </a:moveTo>
                <a:lnTo>
                  <a:pt x="27913" y="13531"/>
                </a:lnTo>
                <a:lnTo>
                  <a:pt x="26951" y="9020"/>
                </a:lnTo>
                <a:lnTo>
                  <a:pt x="23101" y="6314"/>
                </a:lnTo>
                <a:lnTo>
                  <a:pt x="32940" y="6314"/>
                </a:lnTo>
                <a:lnTo>
                  <a:pt x="34651" y="13531"/>
                </a:lnTo>
                <a:close/>
              </a:path>
              <a:path w="36195" h="52704">
                <a:moveTo>
                  <a:pt x="33689" y="46908"/>
                </a:moveTo>
                <a:lnTo>
                  <a:pt x="24064" y="46908"/>
                </a:lnTo>
                <a:lnTo>
                  <a:pt x="28876" y="42397"/>
                </a:lnTo>
                <a:lnTo>
                  <a:pt x="28876" y="28866"/>
                </a:lnTo>
                <a:lnTo>
                  <a:pt x="25025" y="25258"/>
                </a:lnTo>
                <a:lnTo>
                  <a:pt x="6738" y="25258"/>
                </a:lnTo>
                <a:lnTo>
                  <a:pt x="9625" y="21649"/>
                </a:lnTo>
                <a:lnTo>
                  <a:pt x="13475" y="19845"/>
                </a:lnTo>
                <a:lnTo>
                  <a:pt x="28876" y="19845"/>
                </a:lnTo>
                <a:lnTo>
                  <a:pt x="35614" y="26160"/>
                </a:lnTo>
                <a:lnTo>
                  <a:pt x="35614" y="45103"/>
                </a:lnTo>
                <a:lnTo>
                  <a:pt x="33689" y="46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8285681" y="5343132"/>
            <a:ext cx="36195" cy="52705"/>
          </a:xfrm>
          <a:custGeom>
            <a:avLst/>
            <a:gdLst/>
            <a:ahLst/>
            <a:cxnLst/>
            <a:rect l="l" t="t" r="r" b="b"/>
            <a:pathLst>
              <a:path w="36195" h="52704">
                <a:moveTo>
                  <a:pt x="17325" y="52320"/>
                </a:moveTo>
                <a:lnTo>
                  <a:pt x="0" y="17139"/>
                </a:lnTo>
                <a:lnTo>
                  <a:pt x="1925" y="10824"/>
                </a:lnTo>
                <a:lnTo>
                  <a:pt x="5776" y="6314"/>
                </a:lnTo>
                <a:lnTo>
                  <a:pt x="7701" y="2706"/>
                </a:lnTo>
                <a:lnTo>
                  <a:pt x="12512" y="0"/>
                </a:lnTo>
                <a:lnTo>
                  <a:pt x="23101" y="0"/>
                </a:lnTo>
                <a:lnTo>
                  <a:pt x="26952" y="2706"/>
                </a:lnTo>
                <a:lnTo>
                  <a:pt x="29838" y="6314"/>
                </a:lnTo>
                <a:lnTo>
                  <a:pt x="10587" y="6314"/>
                </a:lnTo>
                <a:lnTo>
                  <a:pt x="6738" y="12629"/>
                </a:lnTo>
                <a:lnTo>
                  <a:pt x="6738" y="40593"/>
                </a:lnTo>
                <a:lnTo>
                  <a:pt x="10587" y="47810"/>
                </a:lnTo>
                <a:lnTo>
                  <a:pt x="28410" y="47810"/>
                </a:lnTo>
                <a:lnTo>
                  <a:pt x="25056" y="50657"/>
                </a:lnTo>
                <a:lnTo>
                  <a:pt x="17325" y="52320"/>
                </a:lnTo>
                <a:close/>
              </a:path>
              <a:path w="36195" h="52704">
                <a:moveTo>
                  <a:pt x="28410" y="47810"/>
                </a:moveTo>
                <a:lnTo>
                  <a:pt x="25026" y="47810"/>
                </a:lnTo>
                <a:lnTo>
                  <a:pt x="28876" y="40593"/>
                </a:lnTo>
                <a:lnTo>
                  <a:pt x="28876" y="12629"/>
                </a:lnTo>
                <a:lnTo>
                  <a:pt x="25026" y="6314"/>
                </a:lnTo>
                <a:lnTo>
                  <a:pt x="29838" y="6314"/>
                </a:lnTo>
                <a:lnTo>
                  <a:pt x="33688" y="10824"/>
                </a:lnTo>
                <a:lnTo>
                  <a:pt x="35613" y="17139"/>
                </a:lnTo>
                <a:lnTo>
                  <a:pt x="35613" y="27062"/>
                </a:lnTo>
                <a:lnTo>
                  <a:pt x="34380" y="37859"/>
                </a:lnTo>
                <a:lnTo>
                  <a:pt x="30801" y="45780"/>
                </a:lnTo>
                <a:lnTo>
                  <a:pt x="28410" y="47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8330920" y="5342230"/>
            <a:ext cx="53340" cy="51435"/>
          </a:xfrm>
          <a:custGeom>
            <a:avLst/>
            <a:gdLst/>
            <a:ahLst/>
            <a:cxnLst/>
            <a:rect l="l" t="t" r="r" b="b"/>
            <a:pathLst>
              <a:path w="53340" h="51435">
                <a:moveTo>
                  <a:pt x="6737" y="51418"/>
                </a:moveTo>
                <a:lnTo>
                  <a:pt x="0" y="51418"/>
                </a:lnTo>
                <a:lnTo>
                  <a:pt x="0" y="0"/>
                </a:lnTo>
                <a:lnTo>
                  <a:pt x="10588" y="0"/>
                </a:lnTo>
                <a:lnTo>
                  <a:pt x="13534" y="8118"/>
                </a:lnTo>
                <a:lnTo>
                  <a:pt x="6737" y="8118"/>
                </a:lnTo>
                <a:lnTo>
                  <a:pt x="6737" y="51418"/>
                </a:lnTo>
                <a:close/>
              </a:path>
              <a:path w="53340" h="51435">
                <a:moveTo>
                  <a:pt x="32225" y="45103"/>
                </a:moveTo>
                <a:lnTo>
                  <a:pt x="26952" y="45103"/>
                </a:lnTo>
                <a:lnTo>
                  <a:pt x="42351" y="0"/>
                </a:lnTo>
                <a:lnTo>
                  <a:pt x="52939" y="0"/>
                </a:lnTo>
                <a:lnTo>
                  <a:pt x="52939" y="8118"/>
                </a:lnTo>
                <a:lnTo>
                  <a:pt x="46202" y="8118"/>
                </a:lnTo>
                <a:lnTo>
                  <a:pt x="32225" y="45103"/>
                </a:lnTo>
                <a:close/>
              </a:path>
              <a:path w="53340" h="51435">
                <a:moveTo>
                  <a:pt x="29839" y="51418"/>
                </a:moveTo>
                <a:lnTo>
                  <a:pt x="23100" y="51418"/>
                </a:lnTo>
                <a:lnTo>
                  <a:pt x="6737" y="8118"/>
                </a:lnTo>
                <a:lnTo>
                  <a:pt x="13534" y="8118"/>
                </a:lnTo>
                <a:lnTo>
                  <a:pt x="26952" y="45103"/>
                </a:lnTo>
                <a:lnTo>
                  <a:pt x="32225" y="45103"/>
                </a:lnTo>
                <a:lnTo>
                  <a:pt x="29839" y="51418"/>
                </a:lnTo>
                <a:close/>
              </a:path>
              <a:path w="53340" h="51435">
                <a:moveTo>
                  <a:pt x="52939" y="51418"/>
                </a:moveTo>
                <a:lnTo>
                  <a:pt x="46202" y="51418"/>
                </a:lnTo>
                <a:lnTo>
                  <a:pt x="46202" y="8118"/>
                </a:lnTo>
                <a:lnTo>
                  <a:pt x="52939" y="8118"/>
                </a:lnTo>
                <a:lnTo>
                  <a:pt x="52939" y="51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475724" y="6659267"/>
            <a:ext cx="33020" cy="40640"/>
          </a:xfrm>
          <a:custGeom>
            <a:avLst/>
            <a:gdLst/>
            <a:ahLst/>
            <a:cxnLst/>
            <a:rect l="l" t="t" r="r" b="b"/>
            <a:pathLst>
              <a:path w="33019" h="40640">
                <a:moveTo>
                  <a:pt x="30801" y="35181"/>
                </a:moveTo>
                <a:lnTo>
                  <a:pt x="19250" y="35181"/>
                </a:lnTo>
                <a:lnTo>
                  <a:pt x="25025" y="32474"/>
                </a:lnTo>
                <a:lnTo>
                  <a:pt x="25988" y="31572"/>
                </a:lnTo>
                <a:lnTo>
                  <a:pt x="25988" y="27964"/>
                </a:lnTo>
                <a:lnTo>
                  <a:pt x="25025" y="26160"/>
                </a:lnTo>
                <a:lnTo>
                  <a:pt x="24063" y="26160"/>
                </a:lnTo>
                <a:lnTo>
                  <a:pt x="23100" y="25258"/>
                </a:lnTo>
                <a:lnTo>
                  <a:pt x="21175" y="24356"/>
                </a:lnTo>
                <a:lnTo>
                  <a:pt x="18288" y="23454"/>
                </a:lnTo>
                <a:lnTo>
                  <a:pt x="14438" y="23454"/>
                </a:lnTo>
                <a:lnTo>
                  <a:pt x="13475" y="22551"/>
                </a:lnTo>
                <a:lnTo>
                  <a:pt x="11550" y="22551"/>
                </a:lnTo>
                <a:lnTo>
                  <a:pt x="10587" y="21649"/>
                </a:lnTo>
                <a:lnTo>
                  <a:pt x="6737" y="20747"/>
                </a:lnTo>
                <a:lnTo>
                  <a:pt x="3850" y="19845"/>
                </a:lnTo>
                <a:lnTo>
                  <a:pt x="2887" y="18041"/>
                </a:lnTo>
                <a:lnTo>
                  <a:pt x="962" y="16237"/>
                </a:lnTo>
                <a:lnTo>
                  <a:pt x="962" y="8118"/>
                </a:lnTo>
                <a:lnTo>
                  <a:pt x="1925" y="7216"/>
                </a:lnTo>
                <a:lnTo>
                  <a:pt x="1925" y="5412"/>
                </a:lnTo>
                <a:lnTo>
                  <a:pt x="2887" y="4510"/>
                </a:lnTo>
                <a:lnTo>
                  <a:pt x="4812" y="3608"/>
                </a:lnTo>
                <a:lnTo>
                  <a:pt x="5775" y="2706"/>
                </a:lnTo>
                <a:lnTo>
                  <a:pt x="9625" y="902"/>
                </a:lnTo>
                <a:lnTo>
                  <a:pt x="12512" y="0"/>
                </a:lnTo>
                <a:lnTo>
                  <a:pt x="22138" y="0"/>
                </a:lnTo>
                <a:lnTo>
                  <a:pt x="25025" y="902"/>
                </a:lnTo>
                <a:lnTo>
                  <a:pt x="26951" y="902"/>
                </a:lnTo>
                <a:lnTo>
                  <a:pt x="29838" y="1804"/>
                </a:lnTo>
                <a:lnTo>
                  <a:pt x="30801" y="2706"/>
                </a:lnTo>
                <a:lnTo>
                  <a:pt x="30801" y="5412"/>
                </a:lnTo>
                <a:lnTo>
                  <a:pt x="11550" y="5412"/>
                </a:lnTo>
                <a:lnTo>
                  <a:pt x="10587" y="6314"/>
                </a:lnTo>
                <a:lnTo>
                  <a:pt x="8662" y="7216"/>
                </a:lnTo>
                <a:lnTo>
                  <a:pt x="7700" y="9020"/>
                </a:lnTo>
                <a:lnTo>
                  <a:pt x="7700" y="13531"/>
                </a:lnTo>
                <a:lnTo>
                  <a:pt x="9625" y="14433"/>
                </a:lnTo>
                <a:lnTo>
                  <a:pt x="11550" y="16237"/>
                </a:lnTo>
                <a:lnTo>
                  <a:pt x="15400" y="16237"/>
                </a:lnTo>
                <a:lnTo>
                  <a:pt x="17325" y="17139"/>
                </a:lnTo>
                <a:lnTo>
                  <a:pt x="20213" y="17139"/>
                </a:lnTo>
                <a:lnTo>
                  <a:pt x="21175" y="18041"/>
                </a:lnTo>
                <a:lnTo>
                  <a:pt x="22138" y="18041"/>
                </a:lnTo>
                <a:lnTo>
                  <a:pt x="25988" y="18943"/>
                </a:lnTo>
                <a:lnTo>
                  <a:pt x="27913" y="19845"/>
                </a:lnTo>
                <a:lnTo>
                  <a:pt x="31763" y="23454"/>
                </a:lnTo>
                <a:lnTo>
                  <a:pt x="32726" y="25258"/>
                </a:lnTo>
                <a:lnTo>
                  <a:pt x="32726" y="31572"/>
                </a:lnTo>
                <a:lnTo>
                  <a:pt x="30801" y="35181"/>
                </a:lnTo>
                <a:close/>
              </a:path>
              <a:path w="33019" h="40640">
                <a:moveTo>
                  <a:pt x="30801" y="9922"/>
                </a:moveTo>
                <a:lnTo>
                  <a:pt x="28876" y="8118"/>
                </a:lnTo>
                <a:lnTo>
                  <a:pt x="26951" y="7216"/>
                </a:lnTo>
                <a:lnTo>
                  <a:pt x="21175" y="5412"/>
                </a:lnTo>
                <a:lnTo>
                  <a:pt x="30801" y="5412"/>
                </a:lnTo>
                <a:lnTo>
                  <a:pt x="30801" y="9922"/>
                </a:lnTo>
                <a:close/>
              </a:path>
              <a:path w="33019" h="40640">
                <a:moveTo>
                  <a:pt x="20213" y="40593"/>
                </a:moveTo>
                <a:lnTo>
                  <a:pt x="9625" y="40593"/>
                </a:lnTo>
                <a:lnTo>
                  <a:pt x="3850" y="38789"/>
                </a:lnTo>
                <a:lnTo>
                  <a:pt x="0" y="36985"/>
                </a:lnTo>
                <a:lnTo>
                  <a:pt x="0" y="29768"/>
                </a:lnTo>
                <a:lnTo>
                  <a:pt x="962" y="29768"/>
                </a:lnTo>
                <a:lnTo>
                  <a:pt x="2887" y="31572"/>
                </a:lnTo>
                <a:lnTo>
                  <a:pt x="5775" y="32474"/>
                </a:lnTo>
                <a:lnTo>
                  <a:pt x="7700" y="33376"/>
                </a:lnTo>
                <a:lnTo>
                  <a:pt x="13475" y="35181"/>
                </a:lnTo>
                <a:lnTo>
                  <a:pt x="30801" y="35181"/>
                </a:lnTo>
                <a:lnTo>
                  <a:pt x="27913" y="36985"/>
                </a:lnTo>
                <a:lnTo>
                  <a:pt x="25025" y="39691"/>
                </a:lnTo>
                <a:lnTo>
                  <a:pt x="20213" y="40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1514226" y="6660169"/>
            <a:ext cx="40640" cy="39370"/>
          </a:xfrm>
          <a:custGeom>
            <a:avLst/>
            <a:gdLst/>
            <a:ahLst/>
            <a:cxnLst/>
            <a:rect l="l" t="t" r="r" b="b"/>
            <a:pathLst>
              <a:path w="40640" h="39370">
                <a:moveTo>
                  <a:pt x="8662" y="38789"/>
                </a:moveTo>
                <a:lnTo>
                  <a:pt x="0" y="38789"/>
                </a:lnTo>
                <a:lnTo>
                  <a:pt x="16363" y="18943"/>
                </a:lnTo>
                <a:lnTo>
                  <a:pt x="0" y="0"/>
                </a:lnTo>
                <a:lnTo>
                  <a:pt x="8662" y="0"/>
                </a:lnTo>
                <a:lnTo>
                  <a:pt x="21175" y="14433"/>
                </a:lnTo>
                <a:lnTo>
                  <a:pt x="27959" y="14433"/>
                </a:lnTo>
                <a:lnTo>
                  <a:pt x="24063" y="18943"/>
                </a:lnTo>
                <a:lnTo>
                  <a:pt x="27782" y="23454"/>
                </a:lnTo>
                <a:lnTo>
                  <a:pt x="20213" y="23454"/>
                </a:lnTo>
                <a:lnTo>
                  <a:pt x="8662" y="38789"/>
                </a:lnTo>
                <a:close/>
              </a:path>
              <a:path w="40640" h="39370">
                <a:moveTo>
                  <a:pt x="27959" y="14433"/>
                </a:moveTo>
                <a:lnTo>
                  <a:pt x="21175" y="14433"/>
                </a:lnTo>
                <a:lnTo>
                  <a:pt x="32726" y="0"/>
                </a:lnTo>
                <a:lnTo>
                  <a:pt x="40426" y="0"/>
                </a:lnTo>
                <a:lnTo>
                  <a:pt x="27959" y="14433"/>
                </a:lnTo>
                <a:close/>
              </a:path>
              <a:path w="40640" h="39370">
                <a:moveTo>
                  <a:pt x="40426" y="38789"/>
                </a:moveTo>
                <a:lnTo>
                  <a:pt x="31763" y="38789"/>
                </a:lnTo>
                <a:lnTo>
                  <a:pt x="20213" y="23454"/>
                </a:lnTo>
                <a:lnTo>
                  <a:pt x="27782" y="23454"/>
                </a:lnTo>
                <a:lnTo>
                  <a:pt x="40426" y="38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1622030" y="6644833"/>
            <a:ext cx="742116" cy="64949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2431525" y="6645735"/>
            <a:ext cx="38735" cy="54610"/>
          </a:xfrm>
          <a:custGeom>
            <a:avLst/>
            <a:gdLst/>
            <a:ahLst/>
            <a:cxnLst/>
            <a:rect l="l" t="t" r="r" b="b"/>
            <a:pathLst>
              <a:path w="38735" h="54609">
                <a:moveTo>
                  <a:pt x="26951" y="33376"/>
                </a:moveTo>
                <a:lnTo>
                  <a:pt x="9625" y="33376"/>
                </a:lnTo>
                <a:lnTo>
                  <a:pt x="5775" y="31572"/>
                </a:lnTo>
                <a:lnTo>
                  <a:pt x="1925" y="27964"/>
                </a:lnTo>
                <a:lnTo>
                  <a:pt x="962" y="26160"/>
                </a:lnTo>
                <a:lnTo>
                  <a:pt x="0" y="23454"/>
                </a:lnTo>
                <a:lnTo>
                  <a:pt x="0" y="12629"/>
                </a:lnTo>
                <a:lnTo>
                  <a:pt x="962" y="9020"/>
                </a:lnTo>
                <a:lnTo>
                  <a:pt x="8662" y="1804"/>
                </a:lnTo>
                <a:lnTo>
                  <a:pt x="13475" y="0"/>
                </a:lnTo>
                <a:lnTo>
                  <a:pt x="21175" y="0"/>
                </a:lnTo>
                <a:lnTo>
                  <a:pt x="24063" y="902"/>
                </a:lnTo>
                <a:lnTo>
                  <a:pt x="25988" y="1804"/>
                </a:lnTo>
                <a:lnTo>
                  <a:pt x="27913" y="1804"/>
                </a:lnTo>
                <a:lnTo>
                  <a:pt x="30801" y="3608"/>
                </a:lnTo>
                <a:lnTo>
                  <a:pt x="33688" y="6314"/>
                </a:lnTo>
                <a:lnTo>
                  <a:pt x="15400" y="6314"/>
                </a:lnTo>
                <a:lnTo>
                  <a:pt x="12512" y="7216"/>
                </a:lnTo>
                <a:lnTo>
                  <a:pt x="10587" y="9020"/>
                </a:lnTo>
                <a:lnTo>
                  <a:pt x="7700" y="10824"/>
                </a:lnTo>
                <a:lnTo>
                  <a:pt x="6737" y="14433"/>
                </a:lnTo>
                <a:lnTo>
                  <a:pt x="6737" y="19845"/>
                </a:lnTo>
                <a:lnTo>
                  <a:pt x="7700" y="21649"/>
                </a:lnTo>
                <a:lnTo>
                  <a:pt x="7700" y="23454"/>
                </a:lnTo>
                <a:lnTo>
                  <a:pt x="8662" y="24356"/>
                </a:lnTo>
                <a:lnTo>
                  <a:pt x="9625" y="26160"/>
                </a:lnTo>
                <a:lnTo>
                  <a:pt x="11550" y="27062"/>
                </a:lnTo>
                <a:lnTo>
                  <a:pt x="12512" y="27964"/>
                </a:lnTo>
                <a:lnTo>
                  <a:pt x="15400" y="27964"/>
                </a:lnTo>
                <a:lnTo>
                  <a:pt x="16363" y="28866"/>
                </a:lnTo>
                <a:lnTo>
                  <a:pt x="38501" y="28866"/>
                </a:lnTo>
                <a:lnTo>
                  <a:pt x="38501" y="30670"/>
                </a:lnTo>
                <a:lnTo>
                  <a:pt x="30801" y="30670"/>
                </a:lnTo>
                <a:lnTo>
                  <a:pt x="28876" y="32474"/>
                </a:lnTo>
                <a:lnTo>
                  <a:pt x="26951" y="33376"/>
                </a:lnTo>
                <a:close/>
              </a:path>
              <a:path w="38735" h="54609">
                <a:moveTo>
                  <a:pt x="38501" y="28866"/>
                </a:moveTo>
                <a:lnTo>
                  <a:pt x="23100" y="28866"/>
                </a:lnTo>
                <a:lnTo>
                  <a:pt x="25025" y="27964"/>
                </a:lnTo>
                <a:lnTo>
                  <a:pt x="26951" y="27964"/>
                </a:lnTo>
                <a:lnTo>
                  <a:pt x="30801" y="26160"/>
                </a:lnTo>
                <a:lnTo>
                  <a:pt x="30801" y="16237"/>
                </a:lnTo>
                <a:lnTo>
                  <a:pt x="29838" y="13531"/>
                </a:lnTo>
                <a:lnTo>
                  <a:pt x="27913" y="9922"/>
                </a:lnTo>
                <a:lnTo>
                  <a:pt x="25988" y="8118"/>
                </a:lnTo>
                <a:lnTo>
                  <a:pt x="24063" y="7216"/>
                </a:lnTo>
                <a:lnTo>
                  <a:pt x="23100" y="6314"/>
                </a:lnTo>
                <a:lnTo>
                  <a:pt x="33688" y="6314"/>
                </a:lnTo>
                <a:lnTo>
                  <a:pt x="34651" y="7216"/>
                </a:lnTo>
                <a:lnTo>
                  <a:pt x="35613" y="9020"/>
                </a:lnTo>
                <a:lnTo>
                  <a:pt x="36576" y="12629"/>
                </a:lnTo>
                <a:lnTo>
                  <a:pt x="38501" y="15335"/>
                </a:lnTo>
                <a:lnTo>
                  <a:pt x="38501" y="28866"/>
                </a:lnTo>
                <a:close/>
              </a:path>
              <a:path w="38735" h="54609">
                <a:moveTo>
                  <a:pt x="30480" y="47810"/>
                </a:moveTo>
                <a:lnTo>
                  <a:pt x="18288" y="47810"/>
                </a:lnTo>
                <a:lnTo>
                  <a:pt x="22138" y="46908"/>
                </a:lnTo>
                <a:lnTo>
                  <a:pt x="28876" y="40593"/>
                </a:lnTo>
                <a:lnTo>
                  <a:pt x="30801" y="36083"/>
                </a:lnTo>
                <a:lnTo>
                  <a:pt x="30801" y="30670"/>
                </a:lnTo>
                <a:lnTo>
                  <a:pt x="38501" y="30670"/>
                </a:lnTo>
                <a:lnTo>
                  <a:pt x="38501" y="32474"/>
                </a:lnTo>
                <a:lnTo>
                  <a:pt x="36576" y="36083"/>
                </a:lnTo>
                <a:lnTo>
                  <a:pt x="34651" y="43299"/>
                </a:lnTo>
                <a:lnTo>
                  <a:pt x="31763" y="46005"/>
                </a:lnTo>
                <a:lnTo>
                  <a:pt x="30480" y="47810"/>
                </a:lnTo>
                <a:close/>
              </a:path>
              <a:path w="38735" h="54609">
                <a:moveTo>
                  <a:pt x="22138" y="34278"/>
                </a:moveTo>
                <a:lnTo>
                  <a:pt x="13475" y="34278"/>
                </a:lnTo>
                <a:lnTo>
                  <a:pt x="11550" y="33376"/>
                </a:lnTo>
                <a:lnTo>
                  <a:pt x="24063" y="33376"/>
                </a:lnTo>
                <a:lnTo>
                  <a:pt x="22138" y="34278"/>
                </a:lnTo>
                <a:close/>
              </a:path>
              <a:path w="38735" h="54609">
                <a:moveTo>
                  <a:pt x="16363" y="54124"/>
                </a:moveTo>
                <a:lnTo>
                  <a:pt x="6737" y="54124"/>
                </a:lnTo>
                <a:lnTo>
                  <a:pt x="5775" y="53222"/>
                </a:lnTo>
                <a:lnTo>
                  <a:pt x="4812" y="53222"/>
                </a:lnTo>
                <a:lnTo>
                  <a:pt x="4812" y="46908"/>
                </a:lnTo>
                <a:lnTo>
                  <a:pt x="5775" y="46908"/>
                </a:lnTo>
                <a:lnTo>
                  <a:pt x="6737" y="47810"/>
                </a:lnTo>
                <a:lnTo>
                  <a:pt x="30480" y="47810"/>
                </a:lnTo>
                <a:lnTo>
                  <a:pt x="29838" y="48712"/>
                </a:lnTo>
                <a:lnTo>
                  <a:pt x="26951" y="50516"/>
                </a:lnTo>
                <a:lnTo>
                  <a:pt x="23100" y="52320"/>
                </a:lnTo>
                <a:lnTo>
                  <a:pt x="20213" y="53222"/>
                </a:lnTo>
                <a:lnTo>
                  <a:pt x="16363" y="54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2488314" y="6660169"/>
            <a:ext cx="10160" cy="39370"/>
          </a:xfrm>
          <a:custGeom>
            <a:avLst/>
            <a:gdLst/>
            <a:ahLst/>
            <a:cxnLst/>
            <a:rect l="l" t="t" r="r" b="b"/>
            <a:pathLst>
              <a:path w="10160" h="39370">
                <a:moveTo>
                  <a:pt x="9625" y="9922"/>
                </a:moveTo>
                <a:lnTo>
                  <a:pt x="0" y="9922"/>
                </a:lnTo>
                <a:lnTo>
                  <a:pt x="0" y="0"/>
                </a:lnTo>
                <a:lnTo>
                  <a:pt x="9625" y="0"/>
                </a:lnTo>
                <a:lnTo>
                  <a:pt x="9625" y="9922"/>
                </a:lnTo>
                <a:close/>
              </a:path>
              <a:path w="10160" h="39370">
                <a:moveTo>
                  <a:pt x="9625" y="38789"/>
                </a:moveTo>
                <a:lnTo>
                  <a:pt x="0" y="38789"/>
                </a:lnTo>
                <a:lnTo>
                  <a:pt x="0" y="28866"/>
                </a:lnTo>
                <a:lnTo>
                  <a:pt x="9625" y="28866"/>
                </a:lnTo>
                <a:lnTo>
                  <a:pt x="9625" y="38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2518153" y="6646637"/>
            <a:ext cx="36195" cy="53340"/>
          </a:xfrm>
          <a:custGeom>
            <a:avLst/>
            <a:gdLst/>
            <a:ahLst/>
            <a:cxnLst/>
            <a:rect l="l" t="t" r="r" b="b"/>
            <a:pathLst>
              <a:path w="36194" h="53340">
                <a:moveTo>
                  <a:pt x="3850" y="27062"/>
                </a:moveTo>
                <a:lnTo>
                  <a:pt x="1925" y="27062"/>
                </a:lnTo>
                <a:lnTo>
                  <a:pt x="1925" y="0"/>
                </a:lnTo>
                <a:lnTo>
                  <a:pt x="35613" y="0"/>
                </a:lnTo>
                <a:lnTo>
                  <a:pt x="35613" y="6314"/>
                </a:lnTo>
                <a:lnTo>
                  <a:pt x="8662" y="6314"/>
                </a:lnTo>
                <a:lnTo>
                  <a:pt x="8662" y="19845"/>
                </a:lnTo>
                <a:lnTo>
                  <a:pt x="21175" y="19845"/>
                </a:lnTo>
                <a:lnTo>
                  <a:pt x="25025" y="21649"/>
                </a:lnTo>
                <a:lnTo>
                  <a:pt x="27913" y="21649"/>
                </a:lnTo>
                <a:lnTo>
                  <a:pt x="29838" y="23454"/>
                </a:lnTo>
                <a:lnTo>
                  <a:pt x="31763" y="24356"/>
                </a:lnTo>
                <a:lnTo>
                  <a:pt x="32726" y="26160"/>
                </a:lnTo>
                <a:lnTo>
                  <a:pt x="4812" y="26160"/>
                </a:lnTo>
                <a:lnTo>
                  <a:pt x="3850" y="27062"/>
                </a:lnTo>
                <a:close/>
              </a:path>
              <a:path w="36194" h="53340">
                <a:moveTo>
                  <a:pt x="31763" y="46908"/>
                </a:moveTo>
                <a:lnTo>
                  <a:pt x="20213" y="46908"/>
                </a:lnTo>
                <a:lnTo>
                  <a:pt x="22138" y="46005"/>
                </a:lnTo>
                <a:lnTo>
                  <a:pt x="23100" y="45103"/>
                </a:lnTo>
                <a:lnTo>
                  <a:pt x="25025" y="44201"/>
                </a:lnTo>
                <a:lnTo>
                  <a:pt x="26951" y="42397"/>
                </a:lnTo>
                <a:lnTo>
                  <a:pt x="26951" y="40593"/>
                </a:lnTo>
                <a:lnTo>
                  <a:pt x="27913" y="38789"/>
                </a:lnTo>
                <a:lnTo>
                  <a:pt x="27913" y="32474"/>
                </a:lnTo>
                <a:lnTo>
                  <a:pt x="26951" y="31572"/>
                </a:lnTo>
                <a:lnTo>
                  <a:pt x="25988" y="29768"/>
                </a:lnTo>
                <a:lnTo>
                  <a:pt x="23100" y="27062"/>
                </a:lnTo>
                <a:lnTo>
                  <a:pt x="21175" y="27062"/>
                </a:lnTo>
                <a:lnTo>
                  <a:pt x="19250" y="26160"/>
                </a:lnTo>
                <a:lnTo>
                  <a:pt x="32726" y="26160"/>
                </a:lnTo>
                <a:lnTo>
                  <a:pt x="34651" y="29768"/>
                </a:lnTo>
                <a:lnTo>
                  <a:pt x="35613" y="32474"/>
                </a:lnTo>
                <a:lnTo>
                  <a:pt x="35613" y="37887"/>
                </a:lnTo>
                <a:lnTo>
                  <a:pt x="34651" y="40593"/>
                </a:lnTo>
                <a:lnTo>
                  <a:pt x="34651" y="42397"/>
                </a:lnTo>
                <a:lnTo>
                  <a:pt x="33688" y="45103"/>
                </a:lnTo>
                <a:lnTo>
                  <a:pt x="31763" y="46908"/>
                </a:lnTo>
                <a:close/>
              </a:path>
              <a:path w="36194" h="53340">
                <a:moveTo>
                  <a:pt x="21175" y="53222"/>
                </a:moveTo>
                <a:lnTo>
                  <a:pt x="9625" y="53222"/>
                </a:lnTo>
                <a:lnTo>
                  <a:pt x="3850" y="51418"/>
                </a:lnTo>
                <a:lnTo>
                  <a:pt x="1925" y="51418"/>
                </a:lnTo>
                <a:lnTo>
                  <a:pt x="0" y="50516"/>
                </a:lnTo>
                <a:lnTo>
                  <a:pt x="0" y="43299"/>
                </a:lnTo>
                <a:lnTo>
                  <a:pt x="1925" y="44201"/>
                </a:lnTo>
                <a:lnTo>
                  <a:pt x="7700" y="46005"/>
                </a:lnTo>
                <a:lnTo>
                  <a:pt x="9625" y="46908"/>
                </a:lnTo>
                <a:lnTo>
                  <a:pt x="31763" y="46908"/>
                </a:lnTo>
                <a:lnTo>
                  <a:pt x="30801" y="48712"/>
                </a:lnTo>
                <a:lnTo>
                  <a:pt x="28876" y="49614"/>
                </a:lnTo>
                <a:lnTo>
                  <a:pt x="25988" y="51418"/>
                </a:lnTo>
                <a:lnTo>
                  <a:pt x="24063" y="52320"/>
                </a:lnTo>
                <a:lnTo>
                  <a:pt x="21175" y="53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2564355" y="6645735"/>
            <a:ext cx="40005" cy="54610"/>
          </a:xfrm>
          <a:custGeom>
            <a:avLst/>
            <a:gdLst/>
            <a:ahLst/>
            <a:cxnLst/>
            <a:rect l="l" t="t" r="r" b="b"/>
            <a:pathLst>
              <a:path w="40005" h="54609">
                <a:moveTo>
                  <a:pt x="25025" y="54124"/>
                </a:moveTo>
                <a:lnTo>
                  <a:pt x="13475" y="54124"/>
                </a:lnTo>
                <a:lnTo>
                  <a:pt x="8662" y="53222"/>
                </a:lnTo>
                <a:lnTo>
                  <a:pt x="1925" y="46908"/>
                </a:lnTo>
                <a:lnTo>
                  <a:pt x="0" y="43299"/>
                </a:lnTo>
                <a:lnTo>
                  <a:pt x="0" y="36083"/>
                </a:lnTo>
                <a:lnTo>
                  <a:pt x="962" y="33376"/>
                </a:lnTo>
                <a:lnTo>
                  <a:pt x="2887" y="30670"/>
                </a:lnTo>
                <a:lnTo>
                  <a:pt x="6737" y="27062"/>
                </a:lnTo>
                <a:lnTo>
                  <a:pt x="10587" y="25258"/>
                </a:lnTo>
                <a:lnTo>
                  <a:pt x="4812" y="22551"/>
                </a:lnTo>
                <a:lnTo>
                  <a:pt x="3850" y="20747"/>
                </a:lnTo>
                <a:lnTo>
                  <a:pt x="1925" y="18943"/>
                </a:lnTo>
                <a:lnTo>
                  <a:pt x="962" y="16237"/>
                </a:lnTo>
                <a:lnTo>
                  <a:pt x="962" y="9922"/>
                </a:lnTo>
                <a:lnTo>
                  <a:pt x="2887" y="6314"/>
                </a:lnTo>
                <a:lnTo>
                  <a:pt x="6737" y="3608"/>
                </a:lnTo>
                <a:lnTo>
                  <a:pt x="9625" y="1804"/>
                </a:lnTo>
                <a:lnTo>
                  <a:pt x="14438" y="0"/>
                </a:lnTo>
                <a:lnTo>
                  <a:pt x="25025" y="0"/>
                </a:lnTo>
                <a:lnTo>
                  <a:pt x="29838" y="1804"/>
                </a:lnTo>
                <a:lnTo>
                  <a:pt x="32726" y="3608"/>
                </a:lnTo>
                <a:lnTo>
                  <a:pt x="34651" y="5412"/>
                </a:lnTo>
                <a:lnTo>
                  <a:pt x="16363" y="5412"/>
                </a:lnTo>
                <a:lnTo>
                  <a:pt x="13475" y="6314"/>
                </a:lnTo>
                <a:lnTo>
                  <a:pt x="11550" y="7216"/>
                </a:lnTo>
                <a:lnTo>
                  <a:pt x="9625" y="9020"/>
                </a:lnTo>
                <a:lnTo>
                  <a:pt x="8662" y="10824"/>
                </a:lnTo>
                <a:lnTo>
                  <a:pt x="8662" y="14433"/>
                </a:lnTo>
                <a:lnTo>
                  <a:pt x="9625" y="16237"/>
                </a:lnTo>
                <a:lnTo>
                  <a:pt x="10587" y="17139"/>
                </a:lnTo>
                <a:lnTo>
                  <a:pt x="11550" y="18943"/>
                </a:lnTo>
                <a:lnTo>
                  <a:pt x="12512" y="19845"/>
                </a:lnTo>
                <a:lnTo>
                  <a:pt x="15400" y="20747"/>
                </a:lnTo>
                <a:lnTo>
                  <a:pt x="19250" y="22551"/>
                </a:lnTo>
                <a:lnTo>
                  <a:pt x="20213" y="22551"/>
                </a:lnTo>
                <a:lnTo>
                  <a:pt x="22138" y="23454"/>
                </a:lnTo>
                <a:lnTo>
                  <a:pt x="32726" y="23454"/>
                </a:lnTo>
                <a:lnTo>
                  <a:pt x="31763" y="24356"/>
                </a:lnTo>
                <a:lnTo>
                  <a:pt x="28876" y="25258"/>
                </a:lnTo>
                <a:lnTo>
                  <a:pt x="28876" y="26160"/>
                </a:lnTo>
                <a:lnTo>
                  <a:pt x="31763" y="27062"/>
                </a:lnTo>
                <a:lnTo>
                  <a:pt x="14438" y="27062"/>
                </a:lnTo>
                <a:lnTo>
                  <a:pt x="12512" y="27964"/>
                </a:lnTo>
                <a:lnTo>
                  <a:pt x="10587" y="29768"/>
                </a:lnTo>
                <a:lnTo>
                  <a:pt x="9625" y="31572"/>
                </a:lnTo>
                <a:lnTo>
                  <a:pt x="7700" y="33376"/>
                </a:lnTo>
                <a:lnTo>
                  <a:pt x="7700" y="41495"/>
                </a:lnTo>
                <a:lnTo>
                  <a:pt x="8662" y="44201"/>
                </a:lnTo>
                <a:lnTo>
                  <a:pt x="10587" y="46005"/>
                </a:lnTo>
                <a:lnTo>
                  <a:pt x="13475" y="47810"/>
                </a:lnTo>
                <a:lnTo>
                  <a:pt x="16363" y="48712"/>
                </a:lnTo>
                <a:lnTo>
                  <a:pt x="34972" y="48712"/>
                </a:lnTo>
                <a:lnTo>
                  <a:pt x="33688" y="49614"/>
                </a:lnTo>
                <a:lnTo>
                  <a:pt x="29838" y="53222"/>
                </a:lnTo>
                <a:lnTo>
                  <a:pt x="25025" y="54124"/>
                </a:lnTo>
                <a:close/>
              </a:path>
              <a:path w="40005" h="54609">
                <a:moveTo>
                  <a:pt x="32726" y="23454"/>
                </a:moveTo>
                <a:lnTo>
                  <a:pt x="24063" y="23454"/>
                </a:lnTo>
                <a:lnTo>
                  <a:pt x="25988" y="22551"/>
                </a:lnTo>
                <a:lnTo>
                  <a:pt x="27913" y="20747"/>
                </a:lnTo>
                <a:lnTo>
                  <a:pt x="30801" y="15335"/>
                </a:lnTo>
                <a:lnTo>
                  <a:pt x="30801" y="10824"/>
                </a:lnTo>
                <a:lnTo>
                  <a:pt x="29838" y="9020"/>
                </a:lnTo>
                <a:lnTo>
                  <a:pt x="26951" y="7216"/>
                </a:lnTo>
                <a:lnTo>
                  <a:pt x="23100" y="5412"/>
                </a:lnTo>
                <a:lnTo>
                  <a:pt x="34651" y="5412"/>
                </a:lnTo>
                <a:lnTo>
                  <a:pt x="35613" y="6314"/>
                </a:lnTo>
                <a:lnTo>
                  <a:pt x="37538" y="9922"/>
                </a:lnTo>
                <a:lnTo>
                  <a:pt x="37538" y="15335"/>
                </a:lnTo>
                <a:lnTo>
                  <a:pt x="36576" y="18041"/>
                </a:lnTo>
                <a:lnTo>
                  <a:pt x="35613" y="19845"/>
                </a:lnTo>
                <a:lnTo>
                  <a:pt x="33688" y="22551"/>
                </a:lnTo>
                <a:lnTo>
                  <a:pt x="32726" y="23454"/>
                </a:lnTo>
                <a:close/>
              </a:path>
              <a:path w="40005" h="54609">
                <a:moveTo>
                  <a:pt x="34972" y="48712"/>
                </a:moveTo>
                <a:lnTo>
                  <a:pt x="25988" y="48712"/>
                </a:lnTo>
                <a:lnTo>
                  <a:pt x="27913" y="46908"/>
                </a:lnTo>
                <a:lnTo>
                  <a:pt x="30801" y="45103"/>
                </a:lnTo>
                <a:lnTo>
                  <a:pt x="31763" y="42397"/>
                </a:lnTo>
                <a:lnTo>
                  <a:pt x="31763" y="36985"/>
                </a:lnTo>
                <a:lnTo>
                  <a:pt x="30801" y="35181"/>
                </a:lnTo>
                <a:lnTo>
                  <a:pt x="26951" y="31572"/>
                </a:lnTo>
                <a:lnTo>
                  <a:pt x="24063" y="30670"/>
                </a:lnTo>
                <a:lnTo>
                  <a:pt x="23100" y="29768"/>
                </a:lnTo>
                <a:lnTo>
                  <a:pt x="22138" y="29768"/>
                </a:lnTo>
                <a:lnTo>
                  <a:pt x="20213" y="28866"/>
                </a:lnTo>
                <a:lnTo>
                  <a:pt x="19250" y="28866"/>
                </a:lnTo>
                <a:lnTo>
                  <a:pt x="17325" y="27964"/>
                </a:lnTo>
                <a:lnTo>
                  <a:pt x="14438" y="27062"/>
                </a:lnTo>
                <a:lnTo>
                  <a:pt x="31763" y="27062"/>
                </a:lnTo>
                <a:lnTo>
                  <a:pt x="34651" y="28866"/>
                </a:lnTo>
                <a:lnTo>
                  <a:pt x="36576" y="30670"/>
                </a:lnTo>
                <a:lnTo>
                  <a:pt x="38501" y="33376"/>
                </a:lnTo>
                <a:lnTo>
                  <a:pt x="39464" y="35181"/>
                </a:lnTo>
                <a:lnTo>
                  <a:pt x="39464" y="43299"/>
                </a:lnTo>
                <a:lnTo>
                  <a:pt x="37538" y="46908"/>
                </a:lnTo>
                <a:lnTo>
                  <a:pt x="34972" y="48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2643283" y="6646637"/>
            <a:ext cx="36830" cy="52705"/>
          </a:xfrm>
          <a:custGeom>
            <a:avLst/>
            <a:gdLst/>
            <a:ahLst/>
            <a:cxnLst/>
            <a:rect l="l" t="t" r="r" b="b"/>
            <a:pathLst>
              <a:path w="36830" h="52704">
                <a:moveTo>
                  <a:pt x="7700" y="52320"/>
                </a:moveTo>
                <a:lnTo>
                  <a:pt x="0" y="52320"/>
                </a:lnTo>
                <a:lnTo>
                  <a:pt x="0" y="0"/>
                </a:lnTo>
                <a:lnTo>
                  <a:pt x="18288" y="0"/>
                </a:lnTo>
                <a:lnTo>
                  <a:pt x="21175" y="902"/>
                </a:lnTo>
                <a:lnTo>
                  <a:pt x="23100" y="902"/>
                </a:lnTo>
                <a:lnTo>
                  <a:pt x="25988" y="1804"/>
                </a:lnTo>
                <a:lnTo>
                  <a:pt x="29838" y="3608"/>
                </a:lnTo>
                <a:lnTo>
                  <a:pt x="31763" y="5412"/>
                </a:lnTo>
                <a:lnTo>
                  <a:pt x="33688" y="6314"/>
                </a:lnTo>
                <a:lnTo>
                  <a:pt x="7700" y="6314"/>
                </a:lnTo>
                <a:lnTo>
                  <a:pt x="7700" y="27062"/>
                </a:lnTo>
                <a:lnTo>
                  <a:pt x="32245" y="27062"/>
                </a:lnTo>
                <a:lnTo>
                  <a:pt x="31763" y="27964"/>
                </a:lnTo>
                <a:lnTo>
                  <a:pt x="29838" y="29768"/>
                </a:lnTo>
                <a:lnTo>
                  <a:pt x="24063" y="31572"/>
                </a:lnTo>
                <a:lnTo>
                  <a:pt x="22138" y="32474"/>
                </a:lnTo>
                <a:lnTo>
                  <a:pt x="7700" y="32474"/>
                </a:lnTo>
                <a:lnTo>
                  <a:pt x="7700" y="52320"/>
                </a:lnTo>
                <a:close/>
              </a:path>
              <a:path w="36830" h="52704">
                <a:moveTo>
                  <a:pt x="32245" y="27062"/>
                </a:moveTo>
                <a:lnTo>
                  <a:pt x="19250" y="27062"/>
                </a:lnTo>
                <a:lnTo>
                  <a:pt x="21175" y="26160"/>
                </a:lnTo>
                <a:lnTo>
                  <a:pt x="23100" y="26160"/>
                </a:lnTo>
                <a:lnTo>
                  <a:pt x="24063" y="25258"/>
                </a:lnTo>
                <a:lnTo>
                  <a:pt x="25025" y="23454"/>
                </a:lnTo>
                <a:lnTo>
                  <a:pt x="27913" y="20747"/>
                </a:lnTo>
                <a:lnTo>
                  <a:pt x="27913" y="18943"/>
                </a:lnTo>
                <a:lnTo>
                  <a:pt x="28876" y="18041"/>
                </a:lnTo>
                <a:lnTo>
                  <a:pt x="28876" y="14433"/>
                </a:lnTo>
                <a:lnTo>
                  <a:pt x="27913" y="12629"/>
                </a:lnTo>
                <a:lnTo>
                  <a:pt x="27913" y="11727"/>
                </a:lnTo>
                <a:lnTo>
                  <a:pt x="26951" y="9922"/>
                </a:lnTo>
                <a:lnTo>
                  <a:pt x="25988" y="9020"/>
                </a:lnTo>
                <a:lnTo>
                  <a:pt x="24063" y="8118"/>
                </a:lnTo>
                <a:lnTo>
                  <a:pt x="23100" y="7216"/>
                </a:lnTo>
                <a:lnTo>
                  <a:pt x="20213" y="7216"/>
                </a:lnTo>
                <a:lnTo>
                  <a:pt x="19250" y="6314"/>
                </a:lnTo>
                <a:lnTo>
                  <a:pt x="33688" y="6314"/>
                </a:lnTo>
                <a:lnTo>
                  <a:pt x="34651" y="9020"/>
                </a:lnTo>
                <a:lnTo>
                  <a:pt x="36576" y="12629"/>
                </a:lnTo>
                <a:lnTo>
                  <a:pt x="36576" y="18041"/>
                </a:lnTo>
                <a:lnTo>
                  <a:pt x="35613" y="20747"/>
                </a:lnTo>
                <a:lnTo>
                  <a:pt x="32245" y="27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2689485" y="6646637"/>
            <a:ext cx="49530" cy="52705"/>
          </a:xfrm>
          <a:custGeom>
            <a:avLst/>
            <a:gdLst/>
            <a:ahLst/>
            <a:cxnLst/>
            <a:rect l="l" t="t" r="r" b="b"/>
            <a:pathLst>
              <a:path w="49530" h="52704">
                <a:moveTo>
                  <a:pt x="6737" y="52320"/>
                </a:moveTo>
                <a:lnTo>
                  <a:pt x="0" y="52320"/>
                </a:lnTo>
                <a:lnTo>
                  <a:pt x="0" y="0"/>
                </a:lnTo>
                <a:lnTo>
                  <a:pt x="10587" y="0"/>
                </a:lnTo>
                <a:lnTo>
                  <a:pt x="14197" y="7216"/>
                </a:lnTo>
                <a:lnTo>
                  <a:pt x="6737" y="7216"/>
                </a:lnTo>
                <a:lnTo>
                  <a:pt x="6737" y="52320"/>
                </a:lnTo>
                <a:close/>
              </a:path>
              <a:path w="49530" h="52704">
                <a:moveTo>
                  <a:pt x="31480" y="28866"/>
                </a:moveTo>
                <a:lnTo>
                  <a:pt x="25025" y="28866"/>
                </a:lnTo>
                <a:lnTo>
                  <a:pt x="39464" y="0"/>
                </a:lnTo>
                <a:lnTo>
                  <a:pt x="49089" y="0"/>
                </a:lnTo>
                <a:lnTo>
                  <a:pt x="49089" y="7216"/>
                </a:lnTo>
                <a:lnTo>
                  <a:pt x="42351" y="7216"/>
                </a:lnTo>
                <a:lnTo>
                  <a:pt x="31480" y="28866"/>
                </a:lnTo>
                <a:close/>
              </a:path>
              <a:path w="49530" h="52704">
                <a:moveTo>
                  <a:pt x="26951" y="37887"/>
                </a:moveTo>
                <a:lnTo>
                  <a:pt x="22138" y="37887"/>
                </a:lnTo>
                <a:lnTo>
                  <a:pt x="6737" y="7216"/>
                </a:lnTo>
                <a:lnTo>
                  <a:pt x="14197" y="7216"/>
                </a:lnTo>
                <a:lnTo>
                  <a:pt x="25025" y="28866"/>
                </a:lnTo>
                <a:lnTo>
                  <a:pt x="31480" y="28866"/>
                </a:lnTo>
                <a:lnTo>
                  <a:pt x="26951" y="37887"/>
                </a:lnTo>
                <a:close/>
              </a:path>
              <a:path w="49530" h="52704">
                <a:moveTo>
                  <a:pt x="49089" y="52320"/>
                </a:moveTo>
                <a:lnTo>
                  <a:pt x="42351" y="52320"/>
                </a:lnTo>
                <a:lnTo>
                  <a:pt x="42351" y="7216"/>
                </a:lnTo>
                <a:lnTo>
                  <a:pt x="49089" y="7216"/>
                </a:lnTo>
                <a:lnTo>
                  <a:pt x="49089" y="52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8206754" y="6644833"/>
            <a:ext cx="921147" cy="68557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9137526" y="6648442"/>
            <a:ext cx="6985" cy="46990"/>
          </a:xfrm>
          <a:custGeom>
            <a:avLst/>
            <a:gdLst/>
            <a:ahLst/>
            <a:cxnLst/>
            <a:rect l="l" t="t" r="r" b="b"/>
            <a:pathLst>
              <a:path w="6984" h="46990">
                <a:moveTo>
                  <a:pt x="6473" y="46660"/>
                </a:moveTo>
                <a:lnTo>
                  <a:pt x="5775" y="46005"/>
                </a:lnTo>
                <a:lnTo>
                  <a:pt x="4812" y="42397"/>
                </a:lnTo>
                <a:lnTo>
                  <a:pt x="4812" y="17139"/>
                </a:lnTo>
                <a:lnTo>
                  <a:pt x="0" y="17139"/>
                </a:lnTo>
                <a:lnTo>
                  <a:pt x="0" y="11727"/>
                </a:lnTo>
                <a:lnTo>
                  <a:pt x="4812" y="11727"/>
                </a:lnTo>
                <a:lnTo>
                  <a:pt x="4812" y="0"/>
                </a:lnTo>
                <a:lnTo>
                  <a:pt x="6473" y="0"/>
                </a:lnTo>
                <a:lnTo>
                  <a:pt x="6473" y="46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3435184" y="636663"/>
            <a:ext cx="4197985" cy="3711575"/>
          </a:xfrm>
          <a:custGeom>
            <a:avLst/>
            <a:gdLst/>
            <a:ahLst/>
            <a:cxnLst/>
            <a:rect l="l" t="t" r="r" b="b"/>
            <a:pathLst>
              <a:path w="4197984" h="3711575">
                <a:moveTo>
                  <a:pt x="0" y="2403322"/>
                </a:moveTo>
                <a:lnTo>
                  <a:pt x="3221926" y="0"/>
                </a:lnTo>
                <a:lnTo>
                  <a:pt x="4197680" y="1308112"/>
                </a:lnTo>
                <a:lnTo>
                  <a:pt x="975753" y="3711435"/>
                </a:lnTo>
                <a:lnTo>
                  <a:pt x="0" y="2403322"/>
                </a:lnTo>
                <a:close/>
              </a:path>
            </a:pathLst>
          </a:custGeom>
          <a:ln w="762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3879460" y="1497884"/>
            <a:ext cx="2812415" cy="2367915"/>
          </a:xfrm>
          <a:custGeom>
            <a:avLst/>
            <a:gdLst/>
            <a:ahLst/>
            <a:cxnLst/>
            <a:rect l="l" t="t" r="r" b="b"/>
            <a:pathLst>
              <a:path w="2812415" h="2367915">
                <a:moveTo>
                  <a:pt x="444577" y="2355025"/>
                </a:moveTo>
                <a:lnTo>
                  <a:pt x="330952" y="2355025"/>
                </a:lnTo>
                <a:lnTo>
                  <a:pt x="335668" y="2367725"/>
                </a:lnTo>
                <a:lnTo>
                  <a:pt x="431109" y="2367725"/>
                </a:lnTo>
                <a:lnTo>
                  <a:pt x="444577" y="2355025"/>
                </a:lnTo>
                <a:close/>
              </a:path>
              <a:path w="2812415" h="2367915">
                <a:moveTo>
                  <a:pt x="473000" y="2342325"/>
                </a:moveTo>
                <a:lnTo>
                  <a:pt x="315425" y="2342325"/>
                </a:lnTo>
                <a:lnTo>
                  <a:pt x="320827" y="2355025"/>
                </a:lnTo>
                <a:lnTo>
                  <a:pt x="458541" y="2355025"/>
                </a:lnTo>
                <a:lnTo>
                  <a:pt x="473000" y="2342325"/>
                </a:lnTo>
                <a:close/>
              </a:path>
              <a:path w="2812415" h="2367915">
                <a:moveTo>
                  <a:pt x="638111" y="1986725"/>
                </a:moveTo>
                <a:lnTo>
                  <a:pt x="457736" y="1986725"/>
                </a:lnTo>
                <a:lnTo>
                  <a:pt x="471971" y="1999425"/>
                </a:lnTo>
                <a:lnTo>
                  <a:pt x="498838" y="1999425"/>
                </a:lnTo>
                <a:lnTo>
                  <a:pt x="511356" y="2012125"/>
                </a:lnTo>
                <a:lnTo>
                  <a:pt x="523095" y="2012125"/>
                </a:lnTo>
                <a:lnTo>
                  <a:pt x="534053" y="2024825"/>
                </a:lnTo>
                <a:lnTo>
                  <a:pt x="559257" y="2062925"/>
                </a:lnTo>
                <a:lnTo>
                  <a:pt x="570116" y="2101025"/>
                </a:lnTo>
                <a:lnTo>
                  <a:pt x="570722" y="2113725"/>
                </a:lnTo>
                <a:lnTo>
                  <a:pt x="569844" y="2126425"/>
                </a:lnTo>
                <a:lnTo>
                  <a:pt x="558625" y="2164525"/>
                </a:lnTo>
                <a:lnTo>
                  <a:pt x="535398" y="2202625"/>
                </a:lnTo>
                <a:lnTo>
                  <a:pt x="525119" y="2202625"/>
                </a:lnTo>
                <a:lnTo>
                  <a:pt x="513610" y="2215325"/>
                </a:lnTo>
                <a:lnTo>
                  <a:pt x="500870" y="2228025"/>
                </a:lnTo>
                <a:lnTo>
                  <a:pt x="483344" y="2240725"/>
                </a:lnTo>
                <a:lnTo>
                  <a:pt x="466085" y="2253425"/>
                </a:lnTo>
                <a:lnTo>
                  <a:pt x="449092" y="2266125"/>
                </a:lnTo>
                <a:lnTo>
                  <a:pt x="432366" y="2266125"/>
                </a:lnTo>
                <a:lnTo>
                  <a:pt x="416209" y="2278825"/>
                </a:lnTo>
                <a:lnTo>
                  <a:pt x="372968" y="2278825"/>
                </a:lnTo>
                <a:lnTo>
                  <a:pt x="360362" y="2291525"/>
                </a:lnTo>
                <a:lnTo>
                  <a:pt x="301099" y="2291525"/>
                </a:lnTo>
                <a:lnTo>
                  <a:pt x="299283" y="2304225"/>
                </a:lnTo>
                <a:lnTo>
                  <a:pt x="297022" y="2304225"/>
                </a:lnTo>
                <a:lnTo>
                  <a:pt x="298750" y="2316925"/>
                </a:lnTo>
                <a:lnTo>
                  <a:pt x="300578" y="2316925"/>
                </a:lnTo>
                <a:lnTo>
                  <a:pt x="306192" y="2329625"/>
                </a:lnTo>
                <a:lnTo>
                  <a:pt x="310205" y="2342325"/>
                </a:lnTo>
                <a:lnTo>
                  <a:pt x="487954" y="2342325"/>
                </a:lnTo>
                <a:lnTo>
                  <a:pt x="503194" y="2329625"/>
                </a:lnTo>
                <a:lnTo>
                  <a:pt x="518510" y="2329625"/>
                </a:lnTo>
                <a:lnTo>
                  <a:pt x="549371" y="2304225"/>
                </a:lnTo>
                <a:lnTo>
                  <a:pt x="570634" y="2291525"/>
                </a:lnTo>
                <a:lnTo>
                  <a:pt x="590035" y="2266125"/>
                </a:lnTo>
                <a:lnTo>
                  <a:pt x="607577" y="2253425"/>
                </a:lnTo>
                <a:lnTo>
                  <a:pt x="623260" y="2228025"/>
                </a:lnTo>
                <a:lnTo>
                  <a:pt x="636850" y="2202625"/>
                </a:lnTo>
                <a:lnTo>
                  <a:pt x="648095" y="2189925"/>
                </a:lnTo>
                <a:lnTo>
                  <a:pt x="656996" y="2164525"/>
                </a:lnTo>
                <a:lnTo>
                  <a:pt x="663557" y="2139125"/>
                </a:lnTo>
                <a:lnTo>
                  <a:pt x="667686" y="2126425"/>
                </a:lnTo>
                <a:lnTo>
                  <a:pt x="669310" y="2101025"/>
                </a:lnTo>
                <a:lnTo>
                  <a:pt x="668429" y="2075625"/>
                </a:lnTo>
                <a:lnTo>
                  <a:pt x="665043" y="2050225"/>
                </a:lnTo>
                <a:lnTo>
                  <a:pt x="658952" y="2024825"/>
                </a:lnTo>
                <a:lnTo>
                  <a:pt x="649974" y="2012125"/>
                </a:lnTo>
                <a:lnTo>
                  <a:pt x="638111" y="1986725"/>
                </a:lnTo>
                <a:close/>
              </a:path>
              <a:path w="2812415" h="2367915">
                <a:moveTo>
                  <a:pt x="292347" y="2012125"/>
                </a:moveTo>
                <a:lnTo>
                  <a:pt x="134553" y="2012125"/>
                </a:lnTo>
                <a:lnTo>
                  <a:pt x="151392" y="2024825"/>
                </a:lnTo>
                <a:lnTo>
                  <a:pt x="274588" y="2024825"/>
                </a:lnTo>
                <a:lnTo>
                  <a:pt x="292347" y="2012125"/>
                </a:lnTo>
                <a:close/>
              </a:path>
              <a:path w="2812415" h="2367915">
                <a:moveTo>
                  <a:pt x="315514" y="1618425"/>
                </a:moveTo>
                <a:lnTo>
                  <a:pt x="140595" y="1618425"/>
                </a:lnTo>
                <a:lnTo>
                  <a:pt x="129428" y="1631125"/>
                </a:lnTo>
                <a:lnTo>
                  <a:pt x="118626" y="1631125"/>
                </a:lnTo>
                <a:lnTo>
                  <a:pt x="108186" y="1643825"/>
                </a:lnTo>
                <a:lnTo>
                  <a:pt x="88988" y="1656525"/>
                </a:lnTo>
                <a:lnTo>
                  <a:pt x="71477" y="1669225"/>
                </a:lnTo>
                <a:lnTo>
                  <a:pt x="55651" y="1694625"/>
                </a:lnTo>
                <a:lnTo>
                  <a:pt x="41511" y="1707325"/>
                </a:lnTo>
                <a:lnTo>
                  <a:pt x="29269" y="1732725"/>
                </a:lnTo>
                <a:lnTo>
                  <a:pt x="19134" y="1745425"/>
                </a:lnTo>
                <a:lnTo>
                  <a:pt x="11104" y="1770825"/>
                </a:lnTo>
                <a:lnTo>
                  <a:pt x="5176" y="1783525"/>
                </a:lnTo>
                <a:lnTo>
                  <a:pt x="1448" y="1808925"/>
                </a:lnTo>
                <a:lnTo>
                  <a:pt x="0" y="1821625"/>
                </a:lnTo>
                <a:lnTo>
                  <a:pt x="835" y="1847025"/>
                </a:lnTo>
                <a:lnTo>
                  <a:pt x="3957" y="1859725"/>
                </a:lnTo>
                <a:lnTo>
                  <a:pt x="9491" y="1885125"/>
                </a:lnTo>
                <a:lnTo>
                  <a:pt x="17560" y="1910525"/>
                </a:lnTo>
                <a:lnTo>
                  <a:pt x="28166" y="1923225"/>
                </a:lnTo>
                <a:lnTo>
                  <a:pt x="41308" y="1948625"/>
                </a:lnTo>
                <a:lnTo>
                  <a:pt x="70475" y="1974025"/>
                </a:lnTo>
                <a:lnTo>
                  <a:pt x="101709" y="1999425"/>
                </a:lnTo>
                <a:lnTo>
                  <a:pt x="117992" y="2012125"/>
                </a:lnTo>
                <a:lnTo>
                  <a:pt x="327602" y="2012125"/>
                </a:lnTo>
                <a:lnTo>
                  <a:pt x="379128" y="1999425"/>
                </a:lnTo>
                <a:lnTo>
                  <a:pt x="411978" y="1999425"/>
                </a:lnTo>
                <a:lnTo>
                  <a:pt x="427707" y="1986725"/>
                </a:lnTo>
                <a:lnTo>
                  <a:pt x="638111" y="1986725"/>
                </a:lnTo>
                <a:lnTo>
                  <a:pt x="623362" y="1961325"/>
                </a:lnTo>
                <a:lnTo>
                  <a:pt x="609352" y="1948625"/>
                </a:lnTo>
                <a:lnTo>
                  <a:pt x="594736" y="1935925"/>
                </a:lnTo>
                <a:lnTo>
                  <a:pt x="579510" y="1923225"/>
                </a:lnTo>
                <a:lnTo>
                  <a:pt x="205505" y="1923225"/>
                </a:lnTo>
                <a:lnTo>
                  <a:pt x="191138" y="1910525"/>
                </a:lnTo>
                <a:lnTo>
                  <a:pt x="164155" y="1910525"/>
                </a:lnTo>
                <a:lnTo>
                  <a:pt x="151661" y="1897825"/>
                </a:lnTo>
                <a:lnTo>
                  <a:pt x="139990" y="1897825"/>
                </a:lnTo>
                <a:lnTo>
                  <a:pt x="129143" y="1885125"/>
                </a:lnTo>
                <a:lnTo>
                  <a:pt x="119121" y="1872425"/>
                </a:lnTo>
                <a:lnTo>
                  <a:pt x="113015" y="1859725"/>
                </a:lnTo>
                <a:lnTo>
                  <a:pt x="107862" y="1859725"/>
                </a:lnTo>
                <a:lnTo>
                  <a:pt x="103662" y="1847025"/>
                </a:lnTo>
                <a:lnTo>
                  <a:pt x="100414" y="1834325"/>
                </a:lnTo>
                <a:lnTo>
                  <a:pt x="98230" y="1821625"/>
                </a:lnTo>
                <a:lnTo>
                  <a:pt x="97223" y="1821625"/>
                </a:lnTo>
                <a:lnTo>
                  <a:pt x="101299" y="1783525"/>
                </a:lnTo>
                <a:lnTo>
                  <a:pt x="110196" y="1758125"/>
                </a:lnTo>
                <a:lnTo>
                  <a:pt x="116530" y="1758125"/>
                </a:lnTo>
                <a:lnTo>
                  <a:pt x="124231" y="1745425"/>
                </a:lnTo>
                <a:lnTo>
                  <a:pt x="133411" y="1732725"/>
                </a:lnTo>
                <a:lnTo>
                  <a:pt x="144073" y="1720025"/>
                </a:lnTo>
                <a:lnTo>
                  <a:pt x="156217" y="1707325"/>
                </a:lnTo>
                <a:lnTo>
                  <a:pt x="170036" y="1707325"/>
                </a:lnTo>
                <a:lnTo>
                  <a:pt x="197549" y="1681925"/>
                </a:lnTo>
                <a:lnTo>
                  <a:pt x="224617" y="1681925"/>
                </a:lnTo>
                <a:lnTo>
                  <a:pt x="237374" y="1669225"/>
                </a:lnTo>
                <a:lnTo>
                  <a:pt x="299702" y="1669225"/>
                </a:lnTo>
                <a:lnTo>
                  <a:pt x="310497" y="1656525"/>
                </a:lnTo>
                <a:lnTo>
                  <a:pt x="324823" y="1656525"/>
                </a:lnTo>
                <a:lnTo>
                  <a:pt x="326194" y="1643825"/>
                </a:lnTo>
                <a:lnTo>
                  <a:pt x="323286" y="1643825"/>
                </a:lnTo>
                <a:lnTo>
                  <a:pt x="321203" y="1631125"/>
                </a:lnTo>
                <a:lnTo>
                  <a:pt x="315514" y="1618425"/>
                </a:lnTo>
                <a:close/>
              </a:path>
              <a:path w="2812415" h="2367915">
                <a:moveTo>
                  <a:pt x="691029" y="1415225"/>
                </a:moveTo>
                <a:lnTo>
                  <a:pt x="570745" y="1415225"/>
                </a:lnTo>
                <a:lnTo>
                  <a:pt x="972002" y="1961325"/>
                </a:lnTo>
                <a:lnTo>
                  <a:pt x="996081" y="1961325"/>
                </a:lnTo>
                <a:lnTo>
                  <a:pt x="1008083" y="1948625"/>
                </a:lnTo>
                <a:lnTo>
                  <a:pt x="1014903" y="1948625"/>
                </a:lnTo>
                <a:lnTo>
                  <a:pt x="1030485" y="1935925"/>
                </a:lnTo>
                <a:lnTo>
                  <a:pt x="1036797" y="1923225"/>
                </a:lnTo>
                <a:lnTo>
                  <a:pt x="1046106" y="1923225"/>
                </a:lnTo>
                <a:lnTo>
                  <a:pt x="1049612" y="1910525"/>
                </a:lnTo>
                <a:lnTo>
                  <a:pt x="1055416" y="1910525"/>
                </a:lnTo>
                <a:lnTo>
                  <a:pt x="1055111" y="1897825"/>
                </a:lnTo>
                <a:lnTo>
                  <a:pt x="1054082" y="1897825"/>
                </a:lnTo>
                <a:lnTo>
                  <a:pt x="691029" y="1415225"/>
                </a:lnTo>
                <a:close/>
              </a:path>
              <a:path w="2812415" h="2367915">
                <a:moveTo>
                  <a:pt x="547391" y="1897825"/>
                </a:moveTo>
                <a:lnTo>
                  <a:pt x="337041" y="1897825"/>
                </a:lnTo>
                <a:lnTo>
                  <a:pt x="319595" y="1910525"/>
                </a:lnTo>
                <a:lnTo>
                  <a:pt x="251860" y="1910525"/>
                </a:lnTo>
                <a:lnTo>
                  <a:pt x="235925" y="1923225"/>
                </a:lnTo>
                <a:lnTo>
                  <a:pt x="579510" y="1923225"/>
                </a:lnTo>
                <a:lnTo>
                  <a:pt x="563672" y="1910525"/>
                </a:lnTo>
                <a:lnTo>
                  <a:pt x="547391" y="1897825"/>
                </a:lnTo>
                <a:close/>
              </a:path>
              <a:path w="2812415" h="2367915">
                <a:moveTo>
                  <a:pt x="513964" y="1885125"/>
                </a:moveTo>
                <a:lnTo>
                  <a:pt x="390158" y="1885125"/>
                </a:lnTo>
                <a:lnTo>
                  <a:pt x="372341" y="1897825"/>
                </a:lnTo>
                <a:lnTo>
                  <a:pt x="530821" y="1897825"/>
                </a:lnTo>
                <a:lnTo>
                  <a:pt x="513964" y="1885125"/>
                </a:lnTo>
                <a:close/>
              </a:path>
              <a:path w="2812415" h="2367915">
                <a:moveTo>
                  <a:pt x="1218293" y="831025"/>
                </a:moveTo>
                <a:lnTo>
                  <a:pt x="1206266" y="831025"/>
                </a:lnTo>
                <a:lnTo>
                  <a:pt x="910737" y="1059625"/>
                </a:lnTo>
                <a:lnTo>
                  <a:pt x="905662" y="1059625"/>
                </a:lnTo>
                <a:lnTo>
                  <a:pt x="901430" y="1072325"/>
                </a:lnTo>
                <a:lnTo>
                  <a:pt x="898037" y="1072325"/>
                </a:lnTo>
                <a:lnTo>
                  <a:pt x="895484" y="1085025"/>
                </a:lnTo>
                <a:lnTo>
                  <a:pt x="894492" y="1085025"/>
                </a:lnTo>
                <a:lnTo>
                  <a:pt x="895764" y="1097725"/>
                </a:lnTo>
                <a:lnTo>
                  <a:pt x="899303" y="1110425"/>
                </a:lnTo>
                <a:lnTo>
                  <a:pt x="905111" y="1110425"/>
                </a:lnTo>
                <a:lnTo>
                  <a:pt x="1315867" y="1669225"/>
                </a:lnTo>
                <a:lnTo>
                  <a:pt x="1322897" y="1669225"/>
                </a:lnTo>
                <a:lnTo>
                  <a:pt x="1330102" y="1681925"/>
                </a:lnTo>
                <a:lnTo>
                  <a:pt x="1365560" y="1681925"/>
                </a:lnTo>
                <a:lnTo>
                  <a:pt x="1371315" y="1669225"/>
                </a:lnTo>
                <a:lnTo>
                  <a:pt x="1511966" y="1567625"/>
                </a:lnTo>
                <a:lnTo>
                  <a:pt x="1371950" y="1567625"/>
                </a:lnTo>
                <a:lnTo>
                  <a:pt x="1207155" y="1351725"/>
                </a:lnTo>
                <a:lnTo>
                  <a:pt x="1303912" y="1275525"/>
                </a:lnTo>
                <a:lnTo>
                  <a:pt x="1157676" y="1275525"/>
                </a:lnTo>
                <a:lnTo>
                  <a:pt x="1013163" y="1085025"/>
                </a:lnTo>
                <a:lnTo>
                  <a:pt x="1257168" y="907225"/>
                </a:lnTo>
                <a:lnTo>
                  <a:pt x="1258997" y="907225"/>
                </a:lnTo>
                <a:lnTo>
                  <a:pt x="1261232" y="894525"/>
                </a:lnTo>
                <a:lnTo>
                  <a:pt x="1261422" y="894525"/>
                </a:lnTo>
                <a:lnTo>
                  <a:pt x="1259936" y="881825"/>
                </a:lnTo>
                <a:lnTo>
                  <a:pt x="1258362" y="881825"/>
                </a:lnTo>
                <a:lnTo>
                  <a:pt x="1253536" y="869125"/>
                </a:lnTo>
                <a:lnTo>
                  <a:pt x="1250195" y="869125"/>
                </a:lnTo>
                <a:lnTo>
                  <a:pt x="1241178" y="856425"/>
                </a:lnTo>
                <a:lnTo>
                  <a:pt x="1236810" y="856425"/>
                </a:lnTo>
                <a:lnTo>
                  <a:pt x="1228809" y="843725"/>
                </a:lnTo>
                <a:lnTo>
                  <a:pt x="1225113" y="843725"/>
                </a:lnTo>
                <a:lnTo>
                  <a:pt x="1218293" y="831025"/>
                </a:lnTo>
                <a:close/>
              </a:path>
              <a:path w="2812415" h="2367915">
                <a:moveTo>
                  <a:pt x="303182" y="1605725"/>
                </a:moveTo>
                <a:lnTo>
                  <a:pt x="163806" y="1605725"/>
                </a:lnTo>
                <a:lnTo>
                  <a:pt x="152128" y="1618425"/>
                </a:lnTo>
                <a:lnTo>
                  <a:pt x="311958" y="1618425"/>
                </a:lnTo>
                <a:lnTo>
                  <a:pt x="303182" y="1605725"/>
                </a:lnTo>
                <a:close/>
              </a:path>
              <a:path w="2812415" h="2367915">
                <a:moveTo>
                  <a:pt x="293009" y="1593025"/>
                </a:moveTo>
                <a:lnTo>
                  <a:pt x="198381" y="1593025"/>
                </a:lnTo>
                <a:lnTo>
                  <a:pt x="186932" y="1605725"/>
                </a:lnTo>
                <a:lnTo>
                  <a:pt x="299346" y="1605725"/>
                </a:lnTo>
                <a:lnTo>
                  <a:pt x="293009" y="1593025"/>
                </a:lnTo>
                <a:close/>
              </a:path>
              <a:path w="2812415" h="2367915">
                <a:moveTo>
                  <a:pt x="282341" y="1580325"/>
                </a:moveTo>
                <a:lnTo>
                  <a:pt x="230925" y="1580325"/>
                </a:lnTo>
                <a:lnTo>
                  <a:pt x="220448" y="1593025"/>
                </a:lnTo>
                <a:lnTo>
                  <a:pt x="284792" y="1593025"/>
                </a:lnTo>
                <a:lnTo>
                  <a:pt x="282341" y="1580325"/>
                </a:lnTo>
                <a:close/>
              </a:path>
              <a:path w="2812415" h="2367915">
                <a:moveTo>
                  <a:pt x="1631424" y="1377125"/>
                </a:moveTo>
                <a:lnTo>
                  <a:pt x="1622077" y="1377125"/>
                </a:lnTo>
                <a:lnTo>
                  <a:pt x="1619296" y="1389825"/>
                </a:lnTo>
                <a:lnTo>
                  <a:pt x="1371950" y="1567625"/>
                </a:lnTo>
                <a:lnTo>
                  <a:pt x="1511966" y="1567625"/>
                </a:lnTo>
                <a:lnTo>
                  <a:pt x="1670197" y="1453325"/>
                </a:lnTo>
                <a:lnTo>
                  <a:pt x="1672026" y="1453325"/>
                </a:lnTo>
                <a:lnTo>
                  <a:pt x="1674261" y="1440625"/>
                </a:lnTo>
                <a:lnTo>
                  <a:pt x="1674553" y="1440625"/>
                </a:lnTo>
                <a:lnTo>
                  <a:pt x="1673461" y="1427925"/>
                </a:lnTo>
                <a:lnTo>
                  <a:pt x="1671899" y="1427925"/>
                </a:lnTo>
                <a:lnTo>
                  <a:pt x="1666768" y="1415225"/>
                </a:lnTo>
                <a:lnTo>
                  <a:pt x="1663352" y="1415225"/>
                </a:lnTo>
                <a:lnTo>
                  <a:pt x="1659085" y="1402525"/>
                </a:lnTo>
                <a:lnTo>
                  <a:pt x="1650042" y="1402525"/>
                </a:lnTo>
                <a:lnTo>
                  <a:pt x="1642359" y="1389825"/>
                </a:lnTo>
                <a:lnTo>
                  <a:pt x="1638638" y="1389825"/>
                </a:lnTo>
                <a:lnTo>
                  <a:pt x="1631424" y="1377125"/>
                </a:lnTo>
                <a:close/>
              </a:path>
              <a:path w="2812415" h="2367915">
                <a:moveTo>
                  <a:pt x="800146" y="1161225"/>
                </a:moveTo>
                <a:lnTo>
                  <a:pt x="777082" y="1161225"/>
                </a:lnTo>
                <a:lnTo>
                  <a:pt x="342539" y="1478725"/>
                </a:lnTo>
                <a:lnTo>
                  <a:pt x="340698" y="1478725"/>
                </a:lnTo>
                <a:lnTo>
                  <a:pt x="338462" y="1491425"/>
                </a:lnTo>
                <a:lnTo>
                  <a:pt x="338335" y="1491425"/>
                </a:lnTo>
                <a:lnTo>
                  <a:pt x="340063" y="1504125"/>
                </a:lnTo>
                <a:lnTo>
                  <a:pt x="341815" y="1504125"/>
                </a:lnTo>
                <a:lnTo>
                  <a:pt x="347111" y="1516825"/>
                </a:lnTo>
                <a:lnTo>
                  <a:pt x="350693" y="1516825"/>
                </a:lnTo>
                <a:lnTo>
                  <a:pt x="359710" y="1529525"/>
                </a:lnTo>
                <a:lnTo>
                  <a:pt x="364015" y="1542225"/>
                </a:lnTo>
                <a:lnTo>
                  <a:pt x="372257" y="1542225"/>
                </a:lnTo>
                <a:lnTo>
                  <a:pt x="375953" y="1554925"/>
                </a:lnTo>
                <a:lnTo>
                  <a:pt x="394508" y="1554925"/>
                </a:lnTo>
                <a:lnTo>
                  <a:pt x="570745" y="1415225"/>
                </a:lnTo>
                <a:lnTo>
                  <a:pt x="691029" y="1415225"/>
                </a:lnTo>
                <a:lnTo>
                  <a:pt x="652813" y="1364425"/>
                </a:lnTo>
                <a:lnTo>
                  <a:pt x="829051" y="1224725"/>
                </a:lnTo>
                <a:lnTo>
                  <a:pt x="833127" y="1224725"/>
                </a:lnTo>
                <a:lnTo>
                  <a:pt x="833394" y="1212025"/>
                </a:lnTo>
                <a:lnTo>
                  <a:pt x="832226" y="1212025"/>
                </a:lnTo>
                <a:lnTo>
                  <a:pt x="830587" y="1199325"/>
                </a:lnTo>
                <a:lnTo>
                  <a:pt x="825215" y="1199325"/>
                </a:lnTo>
                <a:lnTo>
                  <a:pt x="821621" y="1186625"/>
                </a:lnTo>
                <a:lnTo>
                  <a:pt x="817113" y="1186625"/>
                </a:lnTo>
                <a:lnTo>
                  <a:pt x="812604" y="1173925"/>
                </a:lnTo>
                <a:lnTo>
                  <a:pt x="808312" y="1173925"/>
                </a:lnTo>
                <a:lnTo>
                  <a:pt x="800146" y="1161225"/>
                </a:lnTo>
                <a:close/>
              </a:path>
              <a:path w="2812415" h="2367915">
                <a:moveTo>
                  <a:pt x="1798929" y="551625"/>
                </a:moveTo>
                <a:lnTo>
                  <a:pt x="1596899" y="551625"/>
                </a:lnTo>
                <a:lnTo>
                  <a:pt x="1584117" y="564325"/>
                </a:lnTo>
                <a:lnTo>
                  <a:pt x="1572524" y="564325"/>
                </a:lnTo>
                <a:lnTo>
                  <a:pt x="1562120" y="577025"/>
                </a:lnTo>
                <a:lnTo>
                  <a:pt x="1552283" y="577025"/>
                </a:lnTo>
                <a:lnTo>
                  <a:pt x="1542394" y="589725"/>
                </a:lnTo>
                <a:lnTo>
                  <a:pt x="1532452" y="589725"/>
                </a:lnTo>
                <a:lnTo>
                  <a:pt x="1522458" y="602425"/>
                </a:lnTo>
                <a:lnTo>
                  <a:pt x="1390276" y="704025"/>
                </a:lnTo>
                <a:lnTo>
                  <a:pt x="1384602" y="704025"/>
                </a:lnTo>
                <a:lnTo>
                  <a:pt x="1379981" y="716725"/>
                </a:lnTo>
                <a:lnTo>
                  <a:pt x="1376416" y="716725"/>
                </a:lnTo>
                <a:lnTo>
                  <a:pt x="1373906" y="729425"/>
                </a:lnTo>
                <a:lnTo>
                  <a:pt x="1373056" y="729425"/>
                </a:lnTo>
                <a:lnTo>
                  <a:pt x="1374484" y="742125"/>
                </a:lnTo>
                <a:lnTo>
                  <a:pt x="1378189" y="754825"/>
                </a:lnTo>
                <a:lnTo>
                  <a:pt x="1384168" y="754825"/>
                </a:lnTo>
                <a:lnTo>
                  <a:pt x="1811066" y="1326325"/>
                </a:lnTo>
                <a:lnTo>
                  <a:pt x="1813364" y="1339025"/>
                </a:lnTo>
                <a:lnTo>
                  <a:pt x="1830128" y="1339025"/>
                </a:lnTo>
                <a:lnTo>
                  <a:pt x="1835056" y="1326325"/>
                </a:lnTo>
                <a:lnTo>
                  <a:pt x="1846740" y="1326325"/>
                </a:lnTo>
                <a:lnTo>
                  <a:pt x="1853636" y="1313625"/>
                </a:lnTo>
                <a:lnTo>
                  <a:pt x="1869549" y="1313625"/>
                </a:lnTo>
                <a:lnTo>
                  <a:pt x="1875848" y="1300925"/>
                </a:lnTo>
                <a:lnTo>
                  <a:pt x="1885157" y="1288225"/>
                </a:lnTo>
                <a:lnTo>
                  <a:pt x="1892968" y="1288225"/>
                </a:lnTo>
                <a:lnTo>
                  <a:pt x="1894085" y="1275525"/>
                </a:lnTo>
                <a:lnTo>
                  <a:pt x="1893133" y="1275525"/>
                </a:lnTo>
                <a:lnTo>
                  <a:pt x="1725366" y="1046925"/>
                </a:lnTo>
                <a:lnTo>
                  <a:pt x="1795521" y="996125"/>
                </a:lnTo>
                <a:lnTo>
                  <a:pt x="1809003" y="983425"/>
                </a:lnTo>
                <a:lnTo>
                  <a:pt x="1675188" y="983425"/>
                </a:lnTo>
                <a:lnTo>
                  <a:pt x="1490454" y="729425"/>
                </a:lnTo>
                <a:lnTo>
                  <a:pt x="1566324" y="678625"/>
                </a:lnTo>
                <a:lnTo>
                  <a:pt x="1577051" y="665925"/>
                </a:lnTo>
                <a:lnTo>
                  <a:pt x="1588239" y="653225"/>
                </a:lnTo>
                <a:lnTo>
                  <a:pt x="1599887" y="653225"/>
                </a:lnTo>
                <a:lnTo>
                  <a:pt x="1611993" y="640525"/>
                </a:lnTo>
                <a:lnTo>
                  <a:pt x="1638009" y="640525"/>
                </a:lnTo>
                <a:lnTo>
                  <a:pt x="1652016" y="627825"/>
                </a:lnTo>
                <a:lnTo>
                  <a:pt x="1872089" y="627825"/>
                </a:lnTo>
                <a:lnTo>
                  <a:pt x="1858764" y="602425"/>
                </a:lnTo>
                <a:lnTo>
                  <a:pt x="1844771" y="589725"/>
                </a:lnTo>
                <a:lnTo>
                  <a:pt x="1830112" y="577025"/>
                </a:lnTo>
                <a:lnTo>
                  <a:pt x="1814787" y="564325"/>
                </a:lnTo>
                <a:lnTo>
                  <a:pt x="1798929" y="551625"/>
                </a:lnTo>
                <a:close/>
              </a:path>
              <a:path w="2812415" h="2367915">
                <a:moveTo>
                  <a:pt x="1386327" y="1123125"/>
                </a:moveTo>
                <a:lnTo>
                  <a:pt x="1367315" y="1123125"/>
                </a:lnTo>
                <a:lnTo>
                  <a:pt x="1157676" y="1275525"/>
                </a:lnTo>
                <a:lnTo>
                  <a:pt x="1303912" y="1275525"/>
                </a:lnTo>
                <a:lnTo>
                  <a:pt x="1416794" y="1186625"/>
                </a:lnTo>
                <a:lnTo>
                  <a:pt x="1421544" y="1186625"/>
                </a:lnTo>
                <a:lnTo>
                  <a:pt x="1420617" y="1173925"/>
                </a:lnTo>
                <a:lnTo>
                  <a:pt x="1419156" y="1173925"/>
                </a:lnTo>
                <a:lnTo>
                  <a:pt x="1414254" y="1161225"/>
                </a:lnTo>
                <a:lnTo>
                  <a:pt x="1410901" y="1148525"/>
                </a:lnTo>
                <a:lnTo>
                  <a:pt x="1402113" y="1148525"/>
                </a:lnTo>
                <a:lnTo>
                  <a:pt x="1397884" y="1135825"/>
                </a:lnTo>
                <a:lnTo>
                  <a:pt x="1389972" y="1135825"/>
                </a:lnTo>
                <a:lnTo>
                  <a:pt x="1386327" y="1123125"/>
                </a:lnTo>
                <a:close/>
              </a:path>
              <a:path w="2812415" h="2367915">
                <a:moveTo>
                  <a:pt x="1872089" y="627825"/>
                </a:moveTo>
                <a:lnTo>
                  <a:pt x="1697435" y="627825"/>
                </a:lnTo>
                <a:lnTo>
                  <a:pt x="1713358" y="640525"/>
                </a:lnTo>
                <a:lnTo>
                  <a:pt x="1729646" y="640525"/>
                </a:lnTo>
                <a:lnTo>
                  <a:pt x="1745814" y="653225"/>
                </a:lnTo>
                <a:lnTo>
                  <a:pt x="1776346" y="678625"/>
                </a:lnTo>
                <a:lnTo>
                  <a:pt x="1808446" y="716725"/>
                </a:lnTo>
                <a:lnTo>
                  <a:pt x="1815135" y="742125"/>
                </a:lnTo>
                <a:lnTo>
                  <a:pt x="1820375" y="754825"/>
                </a:lnTo>
                <a:lnTo>
                  <a:pt x="1824072" y="767525"/>
                </a:lnTo>
                <a:lnTo>
                  <a:pt x="1826134" y="780225"/>
                </a:lnTo>
                <a:lnTo>
                  <a:pt x="1826558" y="792925"/>
                </a:lnTo>
                <a:lnTo>
                  <a:pt x="1825340" y="805625"/>
                </a:lnTo>
                <a:lnTo>
                  <a:pt x="1817931" y="843725"/>
                </a:lnTo>
                <a:lnTo>
                  <a:pt x="1793858" y="881825"/>
                </a:lnTo>
                <a:lnTo>
                  <a:pt x="1749140" y="919925"/>
                </a:lnTo>
                <a:lnTo>
                  <a:pt x="1675188" y="983425"/>
                </a:lnTo>
                <a:lnTo>
                  <a:pt x="1809003" y="983425"/>
                </a:lnTo>
                <a:lnTo>
                  <a:pt x="1822486" y="970725"/>
                </a:lnTo>
                <a:lnTo>
                  <a:pt x="1846118" y="945325"/>
                </a:lnTo>
                <a:lnTo>
                  <a:pt x="1866415" y="932625"/>
                </a:lnTo>
                <a:lnTo>
                  <a:pt x="1883379" y="907225"/>
                </a:lnTo>
                <a:lnTo>
                  <a:pt x="1897315" y="881825"/>
                </a:lnTo>
                <a:lnTo>
                  <a:pt x="1908527" y="856425"/>
                </a:lnTo>
                <a:lnTo>
                  <a:pt x="1917017" y="831025"/>
                </a:lnTo>
                <a:lnTo>
                  <a:pt x="1922787" y="818325"/>
                </a:lnTo>
                <a:lnTo>
                  <a:pt x="1925864" y="792925"/>
                </a:lnTo>
                <a:lnTo>
                  <a:pt x="1926277" y="767525"/>
                </a:lnTo>
                <a:lnTo>
                  <a:pt x="1924027" y="742125"/>
                </a:lnTo>
                <a:lnTo>
                  <a:pt x="1919117" y="716725"/>
                </a:lnTo>
                <a:lnTo>
                  <a:pt x="1911492" y="691325"/>
                </a:lnTo>
                <a:lnTo>
                  <a:pt x="1901113" y="665925"/>
                </a:lnTo>
                <a:lnTo>
                  <a:pt x="1887979" y="640525"/>
                </a:lnTo>
                <a:lnTo>
                  <a:pt x="1872089" y="627825"/>
                </a:lnTo>
                <a:close/>
              </a:path>
              <a:path w="2812415" h="2367915">
                <a:moveTo>
                  <a:pt x="1766020" y="538925"/>
                </a:moveTo>
                <a:lnTo>
                  <a:pt x="1625954" y="538925"/>
                </a:lnTo>
                <a:lnTo>
                  <a:pt x="1610875" y="551625"/>
                </a:lnTo>
                <a:lnTo>
                  <a:pt x="1782675" y="551625"/>
                </a:lnTo>
                <a:lnTo>
                  <a:pt x="1766020" y="538925"/>
                </a:lnTo>
                <a:close/>
              </a:path>
              <a:path w="2812415" h="2367915">
                <a:moveTo>
                  <a:pt x="1731543" y="526225"/>
                </a:moveTo>
                <a:lnTo>
                  <a:pt x="1677246" y="526225"/>
                </a:lnTo>
                <a:lnTo>
                  <a:pt x="1659139" y="538925"/>
                </a:lnTo>
                <a:lnTo>
                  <a:pt x="1748963" y="538925"/>
                </a:lnTo>
                <a:lnTo>
                  <a:pt x="1731543" y="526225"/>
                </a:lnTo>
                <a:close/>
              </a:path>
              <a:path w="2812415" h="2367915">
                <a:moveTo>
                  <a:pt x="2776079" y="373117"/>
                </a:moveTo>
                <a:lnTo>
                  <a:pt x="2581752" y="373117"/>
                </a:lnTo>
                <a:lnTo>
                  <a:pt x="2597321" y="373943"/>
                </a:lnTo>
                <a:lnTo>
                  <a:pt x="2612193" y="376403"/>
                </a:lnTo>
                <a:lnTo>
                  <a:pt x="2652556" y="393591"/>
                </a:lnTo>
                <a:lnTo>
                  <a:pt x="2685676" y="425555"/>
                </a:lnTo>
                <a:lnTo>
                  <a:pt x="2706188" y="462828"/>
                </a:lnTo>
                <a:lnTo>
                  <a:pt x="2713985" y="502573"/>
                </a:lnTo>
                <a:lnTo>
                  <a:pt x="2713509" y="516043"/>
                </a:lnTo>
                <a:lnTo>
                  <a:pt x="2702663" y="556600"/>
                </a:lnTo>
                <a:lnTo>
                  <a:pt x="2677364" y="596217"/>
                </a:lnTo>
                <a:lnTo>
                  <a:pt x="2636718" y="633645"/>
                </a:lnTo>
                <a:lnTo>
                  <a:pt x="2603531" y="655430"/>
                </a:lnTo>
                <a:lnTo>
                  <a:pt x="2554505" y="677030"/>
                </a:lnTo>
                <a:lnTo>
                  <a:pt x="2510797" y="690058"/>
                </a:lnTo>
                <a:lnTo>
                  <a:pt x="2465230" y="698428"/>
                </a:lnTo>
                <a:lnTo>
                  <a:pt x="2452784" y="699787"/>
                </a:lnTo>
                <a:lnTo>
                  <a:pt x="2445100" y="701565"/>
                </a:lnTo>
                <a:lnTo>
                  <a:pt x="2437912" y="706924"/>
                </a:lnTo>
                <a:lnTo>
                  <a:pt x="2436312" y="711585"/>
                </a:lnTo>
                <a:lnTo>
                  <a:pt x="2437353" y="717744"/>
                </a:lnTo>
                <a:lnTo>
                  <a:pt x="2456708" y="750841"/>
                </a:lnTo>
                <a:lnTo>
                  <a:pt x="2488268" y="777549"/>
                </a:lnTo>
                <a:lnTo>
                  <a:pt x="2499666" y="778966"/>
                </a:lnTo>
                <a:lnTo>
                  <a:pt x="2505192" y="778628"/>
                </a:lnTo>
                <a:lnTo>
                  <a:pt x="2554087" y="768945"/>
                </a:lnTo>
                <a:lnTo>
                  <a:pt x="2594032" y="754603"/>
                </a:lnTo>
                <a:lnTo>
                  <a:pt x="2638965" y="733039"/>
                </a:lnTo>
                <a:lnTo>
                  <a:pt x="2685308" y="702860"/>
                </a:lnTo>
                <a:lnTo>
                  <a:pt x="2731300" y="663444"/>
                </a:lnTo>
                <a:lnTo>
                  <a:pt x="2767147" y="621389"/>
                </a:lnTo>
                <a:lnTo>
                  <a:pt x="2792604" y="577613"/>
                </a:lnTo>
                <a:lnTo>
                  <a:pt x="2807431" y="533036"/>
                </a:lnTo>
                <a:lnTo>
                  <a:pt x="2811914" y="488012"/>
                </a:lnTo>
                <a:lnTo>
                  <a:pt x="2810371" y="465468"/>
                </a:lnTo>
                <a:lnTo>
                  <a:pt x="2806301" y="442904"/>
                </a:lnTo>
                <a:lnTo>
                  <a:pt x="2799662" y="420496"/>
                </a:lnTo>
                <a:lnTo>
                  <a:pt x="2790394" y="398422"/>
                </a:lnTo>
                <a:lnTo>
                  <a:pt x="2778468" y="376638"/>
                </a:lnTo>
                <a:lnTo>
                  <a:pt x="2776079" y="373117"/>
                </a:lnTo>
                <a:close/>
              </a:path>
              <a:path w="2812415" h="2367915">
                <a:moveTo>
                  <a:pt x="2530143" y="104942"/>
                </a:moveTo>
                <a:lnTo>
                  <a:pt x="2347071" y="104942"/>
                </a:lnTo>
                <a:lnTo>
                  <a:pt x="2358258" y="106087"/>
                </a:lnTo>
                <a:lnTo>
                  <a:pt x="2369090" y="108478"/>
                </a:lnTo>
                <a:lnTo>
                  <a:pt x="2408759" y="129300"/>
                </a:lnTo>
                <a:lnTo>
                  <a:pt x="2441876" y="167630"/>
                </a:lnTo>
                <a:lnTo>
                  <a:pt x="2459007" y="208805"/>
                </a:lnTo>
                <a:lnTo>
                  <a:pt x="2462409" y="237005"/>
                </a:lnTo>
                <a:lnTo>
                  <a:pt x="2461748" y="251121"/>
                </a:lnTo>
                <a:lnTo>
                  <a:pt x="2450249" y="293144"/>
                </a:lnTo>
                <a:lnTo>
                  <a:pt x="2424211" y="333498"/>
                </a:lnTo>
                <a:lnTo>
                  <a:pt x="2384001" y="370603"/>
                </a:lnTo>
                <a:lnTo>
                  <a:pt x="2327219" y="412957"/>
                </a:lnTo>
                <a:lnTo>
                  <a:pt x="2325085" y="415408"/>
                </a:lnTo>
                <a:lnTo>
                  <a:pt x="2322291" y="420958"/>
                </a:lnTo>
                <a:lnTo>
                  <a:pt x="2321606" y="424197"/>
                </a:lnTo>
                <a:lnTo>
                  <a:pt x="2321669" y="431575"/>
                </a:lnTo>
                <a:lnTo>
                  <a:pt x="2344072" y="468215"/>
                </a:lnTo>
                <a:lnTo>
                  <a:pt x="2367427" y="479632"/>
                </a:lnTo>
                <a:lnTo>
                  <a:pt x="2374006" y="478184"/>
                </a:lnTo>
                <a:lnTo>
                  <a:pt x="2376978" y="476838"/>
                </a:lnTo>
                <a:lnTo>
                  <a:pt x="2440224" y="429670"/>
                </a:lnTo>
                <a:lnTo>
                  <a:pt x="2459067" y="416402"/>
                </a:lnTo>
                <a:lnTo>
                  <a:pt x="2495972" y="395180"/>
                </a:lnTo>
                <a:lnTo>
                  <a:pt x="2531719" y="381050"/>
                </a:lnTo>
                <a:lnTo>
                  <a:pt x="2581752" y="373117"/>
                </a:lnTo>
                <a:lnTo>
                  <a:pt x="2776079" y="373117"/>
                </a:lnTo>
                <a:lnTo>
                  <a:pt x="2763972" y="355274"/>
                </a:lnTo>
                <a:lnTo>
                  <a:pt x="2752609" y="341445"/>
                </a:lnTo>
                <a:lnTo>
                  <a:pt x="2740237" y="329067"/>
                </a:lnTo>
                <a:lnTo>
                  <a:pt x="2726858" y="318137"/>
                </a:lnTo>
                <a:lnTo>
                  <a:pt x="2723857" y="316158"/>
                </a:lnTo>
                <a:lnTo>
                  <a:pt x="2509756" y="316158"/>
                </a:lnTo>
                <a:lnTo>
                  <a:pt x="2509045" y="315205"/>
                </a:lnTo>
                <a:lnTo>
                  <a:pt x="2538132" y="273938"/>
                </a:lnTo>
                <a:lnTo>
                  <a:pt x="2553198" y="229533"/>
                </a:lnTo>
                <a:lnTo>
                  <a:pt x="2556314" y="199356"/>
                </a:lnTo>
                <a:lnTo>
                  <a:pt x="2555788" y="184156"/>
                </a:lnTo>
                <a:lnTo>
                  <a:pt x="2545634" y="138256"/>
                </a:lnTo>
                <a:lnTo>
                  <a:pt x="2531918" y="107919"/>
                </a:lnTo>
                <a:lnTo>
                  <a:pt x="2530143" y="104942"/>
                </a:lnTo>
                <a:close/>
              </a:path>
              <a:path w="2812415" h="2367915">
                <a:moveTo>
                  <a:pt x="2615399" y="284419"/>
                </a:moveTo>
                <a:lnTo>
                  <a:pt x="2562263" y="292932"/>
                </a:lnTo>
                <a:lnTo>
                  <a:pt x="2509756" y="316158"/>
                </a:lnTo>
                <a:lnTo>
                  <a:pt x="2723857" y="316158"/>
                </a:lnTo>
                <a:lnTo>
                  <a:pt x="2681811" y="294296"/>
                </a:lnTo>
                <a:lnTo>
                  <a:pt x="2632546" y="284601"/>
                </a:lnTo>
                <a:lnTo>
                  <a:pt x="2615399" y="284419"/>
                </a:lnTo>
                <a:close/>
              </a:path>
              <a:path w="2812415" h="2367915">
                <a:moveTo>
                  <a:pt x="2369242" y="0"/>
                </a:moveTo>
                <a:lnTo>
                  <a:pt x="2330593" y="4695"/>
                </a:lnTo>
                <a:lnTo>
                  <a:pt x="2290058" y="18034"/>
                </a:lnTo>
                <a:lnTo>
                  <a:pt x="2248271" y="40665"/>
                </a:lnTo>
                <a:lnTo>
                  <a:pt x="2212192" y="67064"/>
                </a:lnTo>
                <a:lnTo>
                  <a:pt x="2174197" y="103763"/>
                </a:lnTo>
                <a:lnTo>
                  <a:pt x="2145464" y="140860"/>
                </a:lnTo>
                <a:lnTo>
                  <a:pt x="2125535" y="175061"/>
                </a:lnTo>
                <a:lnTo>
                  <a:pt x="2110586" y="211278"/>
                </a:lnTo>
                <a:lnTo>
                  <a:pt x="2106899" y="231449"/>
                </a:lnTo>
                <a:lnTo>
                  <a:pt x="2107687" y="237799"/>
                </a:lnTo>
                <a:lnTo>
                  <a:pt x="2128858" y="275480"/>
                </a:lnTo>
                <a:lnTo>
                  <a:pt x="2152365" y="295203"/>
                </a:lnTo>
                <a:lnTo>
                  <a:pt x="2157039" y="294187"/>
                </a:lnTo>
                <a:lnTo>
                  <a:pt x="2159325" y="293094"/>
                </a:lnTo>
                <a:lnTo>
                  <a:pt x="2164735" y="289069"/>
                </a:lnTo>
                <a:lnTo>
                  <a:pt x="2168228" y="282122"/>
                </a:lnTo>
                <a:lnTo>
                  <a:pt x="2172025" y="270628"/>
                </a:lnTo>
                <a:lnTo>
                  <a:pt x="2175211" y="261636"/>
                </a:lnTo>
                <a:lnTo>
                  <a:pt x="2194620" y="218612"/>
                </a:lnTo>
                <a:lnTo>
                  <a:pt x="2216678" y="181627"/>
                </a:lnTo>
                <a:lnTo>
                  <a:pt x="2248100" y="145995"/>
                </a:lnTo>
                <a:lnTo>
                  <a:pt x="2286441" y="119462"/>
                </a:lnTo>
                <a:lnTo>
                  <a:pt x="2323639" y="106637"/>
                </a:lnTo>
                <a:lnTo>
                  <a:pt x="2347071" y="104942"/>
                </a:lnTo>
                <a:lnTo>
                  <a:pt x="2530143" y="104942"/>
                </a:lnTo>
                <a:lnTo>
                  <a:pt x="2523059" y="93058"/>
                </a:lnTo>
                <a:lnTo>
                  <a:pt x="2499842" y="62332"/>
                </a:lnTo>
                <a:lnTo>
                  <a:pt x="2471430" y="35442"/>
                </a:lnTo>
                <a:lnTo>
                  <a:pt x="2423207" y="8721"/>
                </a:lnTo>
                <a:lnTo>
                  <a:pt x="2387823" y="855"/>
                </a:lnTo>
                <a:lnTo>
                  <a:pt x="2369242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838200" y="4191000"/>
            <a:ext cx="3581400" cy="2209800"/>
          </a:xfrm>
          <a:custGeom>
            <a:avLst/>
            <a:gdLst/>
            <a:ahLst/>
            <a:cxnLst/>
            <a:rect l="l" t="t" r="r" b="b"/>
            <a:pathLst>
              <a:path w="3581400" h="2209800">
                <a:moveTo>
                  <a:pt x="0" y="1104900"/>
                </a:moveTo>
                <a:lnTo>
                  <a:pt x="3808" y="1032252"/>
                </a:lnTo>
                <a:lnTo>
                  <a:pt x="15078" y="960859"/>
                </a:lnTo>
                <a:lnTo>
                  <a:pt x="33572" y="890866"/>
                </a:lnTo>
                <a:lnTo>
                  <a:pt x="59055" y="822420"/>
                </a:lnTo>
                <a:lnTo>
                  <a:pt x="91291" y="755665"/>
                </a:lnTo>
                <a:lnTo>
                  <a:pt x="130043" y="690747"/>
                </a:lnTo>
                <a:lnTo>
                  <a:pt x="151789" y="659022"/>
                </a:lnTo>
                <a:lnTo>
                  <a:pt x="175076" y="627812"/>
                </a:lnTo>
                <a:lnTo>
                  <a:pt x="199875" y="597133"/>
                </a:lnTo>
                <a:lnTo>
                  <a:pt x="226154" y="567005"/>
                </a:lnTo>
                <a:lnTo>
                  <a:pt x="253887" y="537445"/>
                </a:lnTo>
                <a:lnTo>
                  <a:pt x="283041" y="508472"/>
                </a:lnTo>
                <a:lnTo>
                  <a:pt x="313589" y="480104"/>
                </a:lnTo>
                <a:lnTo>
                  <a:pt x="345501" y="452359"/>
                </a:lnTo>
                <a:lnTo>
                  <a:pt x="378747" y="425255"/>
                </a:lnTo>
                <a:lnTo>
                  <a:pt x="413298" y="398810"/>
                </a:lnTo>
                <a:lnTo>
                  <a:pt x="449124" y="373044"/>
                </a:lnTo>
                <a:lnTo>
                  <a:pt x="486196" y="347973"/>
                </a:lnTo>
                <a:lnTo>
                  <a:pt x="524484" y="323616"/>
                </a:lnTo>
                <a:lnTo>
                  <a:pt x="563959" y="299992"/>
                </a:lnTo>
                <a:lnTo>
                  <a:pt x="604591" y="277118"/>
                </a:lnTo>
                <a:lnTo>
                  <a:pt x="646351" y="255012"/>
                </a:lnTo>
                <a:lnTo>
                  <a:pt x="689209" y="233694"/>
                </a:lnTo>
                <a:lnTo>
                  <a:pt x="733136" y="213180"/>
                </a:lnTo>
                <a:lnTo>
                  <a:pt x="778102" y="193490"/>
                </a:lnTo>
                <a:lnTo>
                  <a:pt x="824079" y="174641"/>
                </a:lnTo>
                <a:lnTo>
                  <a:pt x="871035" y="156652"/>
                </a:lnTo>
                <a:lnTo>
                  <a:pt x="918942" y="139541"/>
                </a:lnTo>
                <a:lnTo>
                  <a:pt x="967771" y="123326"/>
                </a:lnTo>
                <a:lnTo>
                  <a:pt x="1017491" y="108025"/>
                </a:lnTo>
                <a:lnTo>
                  <a:pt x="1068074" y="93656"/>
                </a:lnTo>
                <a:lnTo>
                  <a:pt x="1119489" y="80239"/>
                </a:lnTo>
                <a:lnTo>
                  <a:pt x="1171708" y="67790"/>
                </a:lnTo>
                <a:lnTo>
                  <a:pt x="1224701" y="56328"/>
                </a:lnTo>
                <a:lnTo>
                  <a:pt x="1278438" y="45871"/>
                </a:lnTo>
                <a:lnTo>
                  <a:pt x="1332889" y="36438"/>
                </a:lnTo>
                <a:lnTo>
                  <a:pt x="1388027" y="28046"/>
                </a:lnTo>
                <a:lnTo>
                  <a:pt x="1443820" y="20714"/>
                </a:lnTo>
                <a:lnTo>
                  <a:pt x="1500239" y="14461"/>
                </a:lnTo>
                <a:lnTo>
                  <a:pt x="1557255" y="9303"/>
                </a:lnTo>
                <a:lnTo>
                  <a:pt x="1614839" y="5260"/>
                </a:lnTo>
                <a:lnTo>
                  <a:pt x="1672961" y="2350"/>
                </a:lnTo>
                <a:lnTo>
                  <a:pt x="1731591" y="590"/>
                </a:lnTo>
                <a:lnTo>
                  <a:pt x="1790700" y="0"/>
                </a:lnTo>
                <a:lnTo>
                  <a:pt x="1849808" y="590"/>
                </a:lnTo>
                <a:lnTo>
                  <a:pt x="1908438" y="2350"/>
                </a:lnTo>
                <a:lnTo>
                  <a:pt x="1966560" y="5260"/>
                </a:lnTo>
                <a:lnTo>
                  <a:pt x="2024144" y="9303"/>
                </a:lnTo>
                <a:lnTo>
                  <a:pt x="2081160" y="14461"/>
                </a:lnTo>
                <a:lnTo>
                  <a:pt x="2137579" y="20714"/>
                </a:lnTo>
                <a:lnTo>
                  <a:pt x="2193372" y="28046"/>
                </a:lnTo>
                <a:lnTo>
                  <a:pt x="2248510" y="36438"/>
                </a:lnTo>
                <a:lnTo>
                  <a:pt x="2302961" y="45871"/>
                </a:lnTo>
                <a:lnTo>
                  <a:pt x="2356698" y="56328"/>
                </a:lnTo>
                <a:lnTo>
                  <a:pt x="2409691" y="67790"/>
                </a:lnTo>
                <a:lnTo>
                  <a:pt x="2461910" y="80239"/>
                </a:lnTo>
                <a:lnTo>
                  <a:pt x="2513325" y="93656"/>
                </a:lnTo>
                <a:lnTo>
                  <a:pt x="2563908" y="108025"/>
                </a:lnTo>
                <a:lnTo>
                  <a:pt x="2613628" y="123326"/>
                </a:lnTo>
                <a:lnTo>
                  <a:pt x="2662457" y="139541"/>
                </a:lnTo>
                <a:lnTo>
                  <a:pt x="2710364" y="156652"/>
                </a:lnTo>
                <a:lnTo>
                  <a:pt x="2757320" y="174641"/>
                </a:lnTo>
                <a:lnTo>
                  <a:pt x="2803297" y="193490"/>
                </a:lnTo>
                <a:lnTo>
                  <a:pt x="2848263" y="213180"/>
                </a:lnTo>
                <a:lnTo>
                  <a:pt x="2892190" y="233694"/>
                </a:lnTo>
                <a:lnTo>
                  <a:pt x="2935048" y="255012"/>
                </a:lnTo>
                <a:lnTo>
                  <a:pt x="2976808" y="277118"/>
                </a:lnTo>
                <a:lnTo>
                  <a:pt x="3017440" y="299992"/>
                </a:lnTo>
                <a:lnTo>
                  <a:pt x="3056915" y="323616"/>
                </a:lnTo>
                <a:lnTo>
                  <a:pt x="3095203" y="347973"/>
                </a:lnTo>
                <a:lnTo>
                  <a:pt x="3132275" y="373044"/>
                </a:lnTo>
                <a:lnTo>
                  <a:pt x="3168101" y="398810"/>
                </a:lnTo>
                <a:lnTo>
                  <a:pt x="3202652" y="425255"/>
                </a:lnTo>
                <a:lnTo>
                  <a:pt x="3235898" y="452359"/>
                </a:lnTo>
                <a:lnTo>
                  <a:pt x="3267810" y="480104"/>
                </a:lnTo>
                <a:lnTo>
                  <a:pt x="3298358" y="508472"/>
                </a:lnTo>
                <a:lnTo>
                  <a:pt x="3327512" y="537445"/>
                </a:lnTo>
                <a:lnTo>
                  <a:pt x="3355245" y="567005"/>
                </a:lnTo>
                <a:lnTo>
                  <a:pt x="3381524" y="597133"/>
                </a:lnTo>
                <a:lnTo>
                  <a:pt x="3406323" y="627812"/>
                </a:lnTo>
                <a:lnTo>
                  <a:pt x="3429610" y="659022"/>
                </a:lnTo>
                <a:lnTo>
                  <a:pt x="3451356" y="690747"/>
                </a:lnTo>
                <a:lnTo>
                  <a:pt x="3490108" y="755665"/>
                </a:lnTo>
                <a:lnTo>
                  <a:pt x="3522344" y="822420"/>
                </a:lnTo>
                <a:lnTo>
                  <a:pt x="3547827" y="890866"/>
                </a:lnTo>
                <a:lnTo>
                  <a:pt x="3566321" y="960859"/>
                </a:lnTo>
                <a:lnTo>
                  <a:pt x="3577591" y="1032252"/>
                </a:lnTo>
                <a:lnTo>
                  <a:pt x="3581400" y="1104900"/>
                </a:lnTo>
                <a:lnTo>
                  <a:pt x="3580442" y="1141371"/>
                </a:lnTo>
                <a:lnTo>
                  <a:pt x="3577591" y="1177547"/>
                </a:lnTo>
                <a:lnTo>
                  <a:pt x="3566321" y="1248940"/>
                </a:lnTo>
                <a:lnTo>
                  <a:pt x="3547827" y="1318933"/>
                </a:lnTo>
                <a:lnTo>
                  <a:pt x="3522344" y="1387379"/>
                </a:lnTo>
                <a:lnTo>
                  <a:pt x="3490108" y="1454134"/>
                </a:lnTo>
                <a:lnTo>
                  <a:pt x="3451356" y="1519052"/>
                </a:lnTo>
                <a:lnTo>
                  <a:pt x="3429610" y="1550777"/>
                </a:lnTo>
                <a:lnTo>
                  <a:pt x="3406323" y="1581987"/>
                </a:lnTo>
                <a:lnTo>
                  <a:pt x="3381524" y="1612666"/>
                </a:lnTo>
                <a:lnTo>
                  <a:pt x="3355245" y="1642794"/>
                </a:lnTo>
                <a:lnTo>
                  <a:pt x="3327512" y="1672354"/>
                </a:lnTo>
                <a:lnTo>
                  <a:pt x="3298358" y="1701327"/>
                </a:lnTo>
                <a:lnTo>
                  <a:pt x="3267810" y="1729695"/>
                </a:lnTo>
                <a:lnTo>
                  <a:pt x="3235898" y="1757440"/>
                </a:lnTo>
                <a:lnTo>
                  <a:pt x="3202652" y="1784544"/>
                </a:lnTo>
                <a:lnTo>
                  <a:pt x="3168101" y="1810989"/>
                </a:lnTo>
                <a:lnTo>
                  <a:pt x="3132275" y="1836755"/>
                </a:lnTo>
                <a:lnTo>
                  <a:pt x="3095203" y="1861826"/>
                </a:lnTo>
                <a:lnTo>
                  <a:pt x="3056915" y="1886183"/>
                </a:lnTo>
                <a:lnTo>
                  <a:pt x="3017440" y="1909807"/>
                </a:lnTo>
                <a:lnTo>
                  <a:pt x="2976808" y="1932681"/>
                </a:lnTo>
                <a:lnTo>
                  <a:pt x="2935048" y="1954787"/>
                </a:lnTo>
                <a:lnTo>
                  <a:pt x="2892190" y="1976105"/>
                </a:lnTo>
                <a:lnTo>
                  <a:pt x="2848263" y="1996619"/>
                </a:lnTo>
                <a:lnTo>
                  <a:pt x="2803297" y="2016309"/>
                </a:lnTo>
                <a:lnTo>
                  <a:pt x="2757320" y="2035158"/>
                </a:lnTo>
                <a:lnTo>
                  <a:pt x="2710364" y="2053147"/>
                </a:lnTo>
                <a:lnTo>
                  <a:pt x="2662457" y="2070258"/>
                </a:lnTo>
                <a:lnTo>
                  <a:pt x="2613628" y="2086473"/>
                </a:lnTo>
                <a:lnTo>
                  <a:pt x="2563908" y="2101774"/>
                </a:lnTo>
                <a:lnTo>
                  <a:pt x="2513325" y="2116143"/>
                </a:lnTo>
                <a:lnTo>
                  <a:pt x="2461910" y="2129560"/>
                </a:lnTo>
                <a:lnTo>
                  <a:pt x="2409691" y="2142009"/>
                </a:lnTo>
                <a:lnTo>
                  <a:pt x="2356698" y="2153471"/>
                </a:lnTo>
                <a:lnTo>
                  <a:pt x="2302961" y="2163928"/>
                </a:lnTo>
                <a:lnTo>
                  <a:pt x="2248510" y="2173361"/>
                </a:lnTo>
                <a:lnTo>
                  <a:pt x="2193372" y="2181753"/>
                </a:lnTo>
                <a:lnTo>
                  <a:pt x="2137579" y="2189085"/>
                </a:lnTo>
                <a:lnTo>
                  <a:pt x="2081160" y="2195338"/>
                </a:lnTo>
                <a:lnTo>
                  <a:pt x="2024144" y="2200496"/>
                </a:lnTo>
                <a:lnTo>
                  <a:pt x="1966560" y="2204539"/>
                </a:lnTo>
                <a:lnTo>
                  <a:pt x="1908438" y="2207449"/>
                </a:lnTo>
                <a:lnTo>
                  <a:pt x="1849808" y="2209209"/>
                </a:lnTo>
                <a:lnTo>
                  <a:pt x="1790700" y="2209800"/>
                </a:lnTo>
                <a:lnTo>
                  <a:pt x="1731591" y="2209209"/>
                </a:lnTo>
                <a:lnTo>
                  <a:pt x="1672961" y="2207449"/>
                </a:lnTo>
                <a:lnTo>
                  <a:pt x="1614839" y="2204539"/>
                </a:lnTo>
                <a:lnTo>
                  <a:pt x="1557255" y="2200496"/>
                </a:lnTo>
                <a:lnTo>
                  <a:pt x="1500239" y="2195338"/>
                </a:lnTo>
                <a:lnTo>
                  <a:pt x="1443820" y="2189085"/>
                </a:lnTo>
                <a:lnTo>
                  <a:pt x="1388027" y="2181753"/>
                </a:lnTo>
                <a:lnTo>
                  <a:pt x="1332889" y="2173361"/>
                </a:lnTo>
                <a:lnTo>
                  <a:pt x="1278438" y="2163928"/>
                </a:lnTo>
                <a:lnTo>
                  <a:pt x="1224701" y="2153471"/>
                </a:lnTo>
                <a:lnTo>
                  <a:pt x="1171708" y="2142009"/>
                </a:lnTo>
                <a:lnTo>
                  <a:pt x="1119489" y="2129560"/>
                </a:lnTo>
                <a:lnTo>
                  <a:pt x="1068074" y="2116143"/>
                </a:lnTo>
                <a:lnTo>
                  <a:pt x="1017491" y="2101774"/>
                </a:lnTo>
                <a:lnTo>
                  <a:pt x="967771" y="2086473"/>
                </a:lnTo>
                <a:lnTo>
                  <a:pt x="918942" y="2070258"/>
                </a:lnTo>
                <a:lnTo>
                  <a:pt x="871035" y="2053147"/>
                </a:lnTo>
                <a:lnTo>
                  <a:pt x="824079" y="2035158"/>
                </a:lnTo>
                <a:lnTo>
                  <a:pt x="778102" y="2016309"/>
                </a:lnTo>
                <a:lnTo>
                  <a:pt x="733136" y="1996619"/>
                </a:lnTo>
                <a:lnTo>
                  <a:pt x="689209" y="1976105"/>
                </a:lnTo>
                <a:lnTo>
                  <a:pt x="646351" y="1954787"/>
                </a:lnTo>
                <a:lnTo>
                  <a:pt x="604591" y="1932681"/>
                </a:lnTo>
                <a:lnTo>
                  <a:pt x="563959" y="1909807"/>
                </a:lnTo>
                <a:lnTo>
                  <a:pt x="524484" y="1886183"/>
                </a:lnTo>
                <a:lnTo>
                  <a:pt x="486196" y="1861826"/>
                </a:lnTo>
                <a:lnTo>
                  <a:pt x="449124" y="1836755"/>
                </a:lnTo>
                <a:lnTo>
                  <a:pt x="413298" y="1810989"/>
                </a:lnTo>
                <a:lnTo>
                  <a:pt x="378747" y="1784544"/>
                </a:lnTo>
                <a:lnTo>
                  <a:pt x="345501" y="1757440"/>
                </a:lnTo>
                <a:lnTo>
                  <a:pt x="313589" y="1729695"/>
                </a:lnTo>
                <a:lnTo>
                  <a:pt x="283041" y="1701327"/>
                </a:lnTo>
                <a:lnTo>
                  <a:pt x="253887" y="1672354"/>
                </a:lnTo>
                <a:lnTo>
                  <a:pt x="226154" y="1642794"/>
                </a:lnTo>
                <a:lnTo>
                  <a:pt x="199875" y="1612666"/>
                </a:lnTo>
                <a:lnTo>
                  <a:pt x="175076" y="1581987"/>
                </a:lnTo>
                <a:lnTo>
                  <a:pt x="151789" y="1550777"/>
                </a:lnTo>
                <a:lnTo>
                  <a:pt x="130043" y="1519052"/>
                </a:lnTo>
                <a:lnTo>
                  <a:pt x="91291" y="1454134"/>
                </a:lnTo>
                <a:lnTo>
                  <a:pt x="59055" y="1387379"/>
                </a:lnTo>
                <a:lnTo>
                  <a:pt x="33572" y="1318933"/>
                </a:lnTo>
                <a:lnTo>
                  <a:pt x="15078" y="1248940"/>
                </a:lnTo>
                <a:lnTo>
                  <a:pt x="3808" y="1177547"/>
                </a:lnTo>
                <a:lnTo>
                  <a:pt x="0" y="1104900"/>
                </a:lnTo>
                <a:close/>
              </a:path>
            </a:pathLst>
          </a:custGeom>
          <a:ln w="762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6380" y="150776"/>
            <a:ext cx="443730" cy="11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2087" y="148972"/>
            <a:ext cx="1424556" cy="121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9264" y="150776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201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6321" y="150776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2011"/>
                </a:lnTo>
              </a:path>
            </a:pathLst>
          </a:custGeom>
          <a:ln w="19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7944" y="148972"/>
            <a:ext cx="2619066" cy="121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69969" y="150776"/>
            <a:ext cx="267585" cy="947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8731" y="176936"/>
            <a:ext cx="13970" cy="66040"/>
          </a:xfrm>
          <a:custGeom>
            <a:avLst/>
            <a:gdLst/>
            <a:ahLst/>
            <a:cxnLst/>
            <a:rect l="l" t="t" r="r" b="b"/>
            <a:pathLst>
              <a:path w="13970" h="66039">
                <a:moveTo>
                  <a:pt x="13474" y="65851"/>
                </a:moveTo>
                <a:lnTo>
                  <a:pt x="0" y="65851"/>
                </a:lnTo>
                <a:lnTo>
                  <a:pt x="0" y="53222"/>
                </a:lnTo>
                <a:lnTo>
                  <a:pt x="13474" y="53222"/>
                </a:lnTo>
                <a:lnTo>
                  <a:pt x="13474" y="65851"/>
                </a:lnTo>
                <a:close/>
              </a:path>
              <a:path w="13970" h="66039">
                <a:moveTo>
                  <a:pt x="13474" y="12629"/>
                </a:moveTo>
                <a:lnTo>
                  <a:pt x="0" y="12629"/>
                </a:lnTo>
                <a:lnTo>
                  <a:pt x="0" y="0"/>
                </a:lnTo>
                <a:lnTo>
                  <a:pt x="13474" y="0"/>
                </a:lnTo>
                <a:lnTo>
                  <a:pt x="13474" y="12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30920" y="153482"/>
            <a:ext cx="34290" cy="89535"/>
          </a:xfrm>
          <a:custGeom>
            <a:avLst/>
            <a:gdLst/>
            <a:ahLst/>
            <a:cxnLst/>
            <a:rect l="l" t="t" r="r" b="b"/>
            <a:pathLst>
              <a:path w="34290" h="89535">
                <a:moveTo>
                  <a:pt x="33688" y="89305"/>
                </a:moveTo>
                <a:lnTo>
                  <a:pt x="21175" y="89305"/>
                </a:lnTo>
                <a:lnTo>
                  <a:pt x="21175" y="25258"/>
                </a:lnTo>
                <a:lnTo>
                  <a:pt x="0" y="25258"/>
                </a:lnTo>
                <a:lnTo>
                  <a:pt x="0" y="18041"/>
                </a:lnTo>
                <a:lnTo>
                  <a:pt x="11099" y="15983"/>
                </a:lnTo>
                <a:lnTo>
                  <a:pt x="18047" y="13080"/>
                </a:lnTo>
                <a:lnTo>
                  <a:pt x="22469" y="8146"/>
                </a:lnTo>
                <a:lnTo>
                  <a:pt x="25988" y="0"/>
                </a:lnTo>
                <a:lnTo>
                  <a:pt x="33688" y="0"/>
                </a:lnTo>
                <a:lnTo>
                  <a:pt x="33688" y="89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97335" y="150776"/>
            <a:ext cx="176144" cy="947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94657" y="153482"/>
            <a:ext cx="33020" cy="89535"/>
          </a:xfrm>
          <a:custGeom>
            <a:avLst/>
            <a:gdLst/>
            <a:ahLst/>
            <a:cxnLst/>
            <a:rect l="l" t="t" r="r" b="b"/>
            <a:pathLst>
              <a:path w="33020" h="89535">
                <a:moveTo>
                  <a:pt x="32726" y="89305"/>
                </a:moveTo>
                <a:lnTo>
                  <a:pt x="21174" y="89305"/>
                </a:lnTo>
                <a:lnTo>
                  <a:pt x="21174" y="25258"/>
                </a:lnTo>
                <a:lnTo>
                  <a:pt x="0" y="25258"/>
                </a:lnTo>
                <a:lnTo>
                  <a:pt x="0" y="18041"/>
                </a:lnTo>
                <a:lnTo>
                  <a:pt x="11084" y="15983"/>
                </a:lnTo>
                <a:lnTo>
                  <a:pt x="17926" y="13080"/>
                </a:lnTo>
                <a:lnTo>
                  <a:pt x="22062" y="8146"/>
                </a:lnTo>
                <a:lnTo>
                  <a:pt x="25025" y="0"/>
                </a:lnTo>
                <a:lnTo>
                  <a:pt x="32726" y="0"/>
                </a:lnTo>
                <a:lnTo>
                  <a:pt x="32726" y="89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5296" y="150776"/>
            <a:ext cx="182881" cy="947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0413" y="733518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7459" y="738930"/>
            <a:ext cx="69302" cy="64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5472" y="738930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29541" y="738930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4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4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4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0413" y="851690"/>
            <a:ext cx="69302" cy="64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57459" y="857102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5472" y="857102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29541" y="85710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40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90390" y="85710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40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40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0621" y="969862"/>
            <a:ext cx="69302" cy="649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57459" y="976177"/>
            <a:ext cx="69302" cy="649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65472" y="976177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3484" y="976177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81496" y="976177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90390" y="97527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40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40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37762" y="975274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40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40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10161" y="975274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40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50628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40">
                <a:moveTo>
                  <a:pt x="46200" y="27964"/>
                </a:move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40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026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0593"/>
                </a:lnTo>
                <a:lnTo>
                  <a:pt x="38500" y="36985"/>
                </a:lnTo>
                <a:lnTo>
                  <a:pt x="35613" y="36083"/>
                </a:lnTo>
                <a:lnTo>
                  <a:pt x="50628" y="36083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0621" y="1088034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65472" y="1094349"/>
            <a:ext cx="69302" cy="649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57459" y="1094349"/>
            <a:ext cx="69302" cy="6494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73484" y="1094349"/>
            <a:ext cx="69302" cy="6494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37762" y="1093447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40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40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0829" y="1207108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65472" y="1212521"/>
            <a:ext cx="69302" cy="649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73484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81496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9508" y="1212521"/>
            <a:ext cx="69302" cy="6494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97520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36280" y="1211619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7164" y="8118"/>
                </a:lnTo>
                <a:lnTo>
                  <a:pt x="8662" y="8118"/>
                </a:lnTo>
                <a:lnTo>
                  <a:pt x="8662" y="28866"/>
                </a:lnTo>
                <a:lnTo>
                  <a:pt x="45239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40">
                <a:moveTo>
                  <a:pt x="45239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9" y="28866"/>
                </a:lnTo>
                <a:close/>
              </a:path>
              <a:path w="52070" h="66040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928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8" y="39691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85577" y="1210717"/>
            <a:ext cx="60960" cy="69850"/>
          </a:xfrm>
          <a:custGeom>
            <a:avLst/>
            <a:gdLst/>
            <a:ahLst/>
            <a:cxnLst/>
            <a:rect l="l" t="t" r="r" b="b"/>
            <a:pathLst>
              <a:path w="60959" h="69850">
                <a:moveTo>
                  <a:pt x="31763" y="69459"/>
                </a:moveTo>
                <a:lnTo>
                  <a:pt x="22139" y="69459"/>
                </a:lnTo>
                <a:lnTo>
                  <a:pt x="15400" y="66753"/>
                </a:lnTo>
                <a:lnTo>
                  <a:pt x="0" y="35181"/>
                </a:lnTo>
                <a:lnTo>
                  <a:pt x="556" y="27273"/>
                </a:lnTo>
                <a:lnTo>
                  <a:pt x="22139" y="0"/>
                </a:lnTo>
                <a:lnTo>
                  <a:pt x="31763" y="0"/>
                </a:lnTo>
                <a:lnTo>
                  <a:pt x="42066" y="1353"/>
                </a:lnTo>
                <a:lnTo>
                  <a:pt x="49932" y="5412"/>
                </a:lnTo>
                <a:lnTo>
                  <a:pt x="51404" y="7216"/>
                </a:lnTo>
                <a:lnTo>
                  <a:pt x="30801" y="7216"/>
                </a:lnTo>
                <a:lnTo>
                  <a:pt x="21657" y="9175"/>
                </a:lnTo>
                <a:lnTo>
                  <a:pt x="14679" y="14771"/>
                </a:lnTo>
                <a:lnTo>
                  <a:pt x="10227" y="23580"/>
                </a:lnTo>
                <a:lnTo>
                  <a:pt x="8663" y="35181"/>
                </a:lnTo>
                <a:lnTo>
                  <a:pt x="10242" y="46118"/>
                </a:lnTo>
                <a:lnTo>
                  <a:pt x="14799" y="54350"/>
                </a:lnTo>
                <a:lnTo>
                  <a:pt x="22063" y="59537"/>
                </a:lnTo>
                <a:lnTo>
                  <a:pt x="31763" y="61341"/>
                </a:lnTo>
                <a:lnTo>
                  <a:pt x="53011" y="61341"/>
                </a:lnTo>
                <a:lnTo>
                  <a:pt x="51977" y="62807"/>
                </a:lnTo>
                <a:lnTo>
                  <a:pt x="43314" y="67782"/>
                </a:lnTo>
                <a:lnTo>
                  <a:pt x="31763" y="69459"/>
                </a:lnTo>
                <a:close/>
              </a:path>
              <a:path w="60959" h="69850">
                <a:moveTo>
                  <a:pt x="58715" y="21649"/>
                </a:moveTo>
                <a:lnTo>
                  <a:pt x="50051" y="21649"/>
                </a:lnTo>
                <a:lnTo>
                  <a:pt x="49089" y="17139"/>
                </a:lnTo>
                <a:lnTo>
                  <a:pt x="47164" y="13531"/>
                </a:lnTo>
                <a:lnTo>
                  <a:pt x="44276" y="11727"/>
                </a:lnTo>
                <a:lnTo>
                  <a:pt x="41390" y="9020"/>
                </a:lnTo>
                <a:lnTo>
                  <a:pt x="36576" y="7216"/>
                </a:lnTo>
                <a:lnTo>
                  <a:pt x="51404" y="7216"/>
                </a:lnTo>
                <a:lnTo>
                  <a:pt x="55452" y="12178"/>
                </a:lnTo>
                <a:lnTo>
                  <a:pt x="58715" y="21649"/>
                </a:lnTo>
                <a:close/>
              </a:path>
              <a:path w="60959" h="69850">
                <a:moveTo>
                  <a:pt x="53011" y="61341"/>
                </a:moveTo>
                <a:lnTo>
                  <a:pt x="39465" y="61341"/>
                </a:lnTo>
                <a:lnTo>
                  <a:pt x="45239" y="58635"/>
                </a:lnTo>
                <a:lnTo>
                  <a:pt x="48126" y="53222"/>
                </a:lnTo>
                <a:lnTo>
                  <a:pt x="50051" y="47810"/>
                </a:lnTo>
                <a:lnTo>
                  <a:pt x="51014" y="43299"/>
                </a:lnTo>
                <a:lnTo>
                  <a:pt x="60639" y="43299"/>
                </a:lnTo>
                <a:lnTo>
                  <a:pt x="57752" y="54617"/>
                </a:lnTo>
                <a:lnTo>
                  <a:pt x="5301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04385" y="121161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660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29" h="66040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413" y="1325280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89508" y="1330693"/>
            <a:ext cx="69302" cy="649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97520" y="1330693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05533" y="1330693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13545" y="1330693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29541" y="1330693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10161" y="1330693"/>
            <a:ext cx="53340" cy="65405"/>
          </a:xfrm>
          <a:custGeom>
            <a:avLst/>
            <a:gdLst/>
            <a:ahLst/>
            <a:cxnLst/>
            <a:rect l="l" t="t" r="r" b="b"/>
            <a:pathLst>
              <a:path w="53340" h="65405">
                <a:moveTo>
                  <a:pt x="38500" y="64949"/>
                </a:moveTo>
                <a:lnTo>
                  <a:pt x="0" y="64949"/>
                </a:lnTo>
                <a:lnTo>
                  <a:pt x="0" y="0"/>
                </a:lnTo>
                <a:lnTo>
                  <a:pt x="35613" y="0"/>
                </a:lnTo>
                <a:lnTo>
                  <a:pt x="40425" y="902"/>
                </a:lnTo>
                <a:lnTo>
                  <a:pt x="44275" y="4510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49858" y="35181"/>
                </a:lnTo>
                <a:lnTo>
                  <a:pt x="9624" y="35181"/>
                </a:lnTo>
                <a:lnTo>
                  <a:pt x="9624" y="57732"/>
                </a:lnTo>
                <a:lnTo>
                  <a:pt x="49730" y="57732"/>
                </a:lnTo>
                <a:lnTo>
                  <a:pt x="47163" y="59537"/>
                </a:lnTo>
                <a:lnTo>
                  <a:pt x="43313" y="64047"/>
                </a:lnTo>
                <a:lnTo>
                  <a:pt x="38500" y="64949"/>
                </a:lnTo>
                <a:close/>
              </a:path>
              <a:path w="53340" h="65405">
                <a:moveTo>
                  <a:pt x="46200" y="27964"/>
                </a:moveTo>
                <a:lnTo>
                  <a:pt x="31762" y="27964"/>
                </a:lnTo>
                <a:lnTo>
                  <a:pt x="34651" y="27062"/>
                </a:lnTo>
                <a:lnTo>
                  <a:pt x="36576" y="25258"/>
                </a:lnTo>
                <a:lnTo>
                  <a:pt x="39463" y="23454"/>
                </a:lnTo>
                <a:lnTo>
                  <a:pt x="40425" y="20747"/>
                </a:lnTo>
                <a:lnTo>
                  <a:pt x="40425" y="13531"/>
                </a:lnTo>
                <a:lnTo>
                  <a:pt x="39463" y="10824"/>
                </a:lnTo>
                <a:lnTo>
                  <a:pt x="36576" y="9020"/>
                </a:lnTo>
                <a:lnTo>
                  <a:pt x="34651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2551"/>
                </a:lnTo>
                <a:lnTo>
                  <a:pt x="46200" y="27964"/>
                </a:lnTo>
                <a:close/>
              </a:path>
              <a:path w="53340" h="65405">
                <a:moveTo>
                  <a:pt x="49730" y="57732"/>
                </a:moveTo>
                <a:lnTo>
                  <a:pt x="35613" y="57732"/>
                </a:lnTo>
                <a:lnTo>
                  <a:pt x="38500" y="56830"/>
                </a:lnTo>
                <a:lnTo>
                  <a:pt x="40425" y="55026"/>
                </a:lnTo>
                <a:lnTo>
                  <a:pt x="42350" y="52320"/>
                </a:lnTo>
                <a:lnTo>
                  <a:pt x="43313" y="49614"/>
                </a:lnTo>
                <a:lnTo>
                  <a:pt x="43313" y="43299"/>
                </a:lnTo>
                <a:lnTo>
                  <a:pt x="42350" y="40593"/>
                </a:lnTo>
                <a:lnTo>
                  <a:pt x="40425" y="38789"/>
                </a:lnTo>
                <a:lnTo>
                  <a:pt x="38500" y="36083"/>
                </a:lnTo>
                <a:lnTo>
                  <a:pt x="35613" y="35181"/>
                </a:lnTo>
                <a:lnTo>
                  <a:pt x="49858" y="35181"/>
                </a:lnTo>
                <a:lnTo>
                  <a:pt x="52939" y="38789"/>
                </a:lnTo>
                <a:lnTo>
                  <a:pt x="52939" y="51418"/>
                </a:lnTo>
                <a:lnTo>
                  <a:pt x="51014" y="56830"/>
                </a:lnTo>
                <a:lnTo>
                  <a:pt x="49730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0413" y="1443453"/>
            <a:ext cx="69302" cy="6494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65472" y="1448865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73484" y="1448865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81496" y="1448865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89508" y="1448865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29541" y="1448865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40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0413" y="1561625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81496" y="1567939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89508" y="1567939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7520" y="1567939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29541" y="1567037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0413" y="1679797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89508" y="1686111"/>
            <a:ext cx="69302" cy="6494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97520" y="1686111"/>
            <a:ext cx="69302" cy="6494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05533" y="1686111"/>
            <a:ext cx="69302" cy="6494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29541" y="168520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0413" y="1798871"/>
            <a:ext cx="69302" cy="6494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97520" y="1804283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05533" y="1804283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13545" y="1804283"/>
            <a:ext cx="69302" cy="6494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21557" y="1804283"/>
            <a:ext cx="69302" cy="6494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29541" y="1803381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9691"/>
                </a:lnTo>
                <a:lnTo>
                  <a:pt x="51661" y="39691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661" y="39691"/>
                </a:moveTo>
                <a:lnTo>
                  <a:pt x="41389" y="39691"/>
                </a:lnTo>
                <a:lnTo>
                  <a:pt x="30802" y="9020"/>
                </a:lnTo>
                <a:lnTo>
                  <a:pt x="40004" y="9020"/>
                </a:lnTo>
                <a:lnTo>
                  <a:pt x="51661" y="39691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85577" y="1802479"/>
            <a:ext cx="60960" cy="69850"/>
          </a:xfrm>
          <a:custGeom>
            <a:avLst/>
            <a:gdLst/>
            <a:ahLst/>
            <a:cxnLst/>
            <a:rect l="l" t="t" r="r" b="b"/>
            <a:pathLst>
              <a:path w="60959" h="69850">
                <a:moveTo>
                  <a:pt x="31763" y="69459"/>
                </a:moveTo>
                <a:lnTo>
                  <a:pt x="22139" y="69459"/>
                </a:lnTo>
                <a:lnTo>
                  <a:pt x="15400" y="66753"/>
                </a:lnTo>
                <a:lnTo>
                  <a:pt x="0" y="35181"/>
                </a:lnTo>
                <a:lnTo>
                  <a:pt x="556" y="27273"/>
                </a:lnTo>
                <a:lnTo>
                  <a:pt x="22139" y="0"/>
                </a:lnTo>
                <a:lnTo>
                  <a:pt x="31763" y="0"/>
                </a:lnTo>
                <a:lnTo>
                  <a:pt x="42066" y="1353"/>
                </a:lnTo>
                <a:lnTo>
                  <a:pt x="49932" y="5412"/>
                </a:lnTo>
                <a:lnTo>
                  <a:pt x="51404" y="7216"/>
                </a:lnTo>
                <a:lnTo>
                  <a:pt x="30801" y="7216"/>
                </a:lnTo>
                <a:lnTo>
                  <a:pt x="21657" y="9175"/>
                </a:lnTo>
                <a:lnTo>
                  <a:pt x="14679" y="14771"/>
                </a:lnTo>
                <a:lnTo>
                  <a:pt x="10227" y="23580"/>
                </a:lnTo>
                <a:lnTo>
                  <a:pt x="8663" y="35181"/>
                </a:lnTo>
                <a:lnTo>
                  <a:pt x="10242" y="46118"/>
                </a:lnTo>
                <a:lnTo>
                  <a:pt x="14799" y="54350"/>
                </a:lnTo>
                <a:lnTo>
                  <a:pt x="22063" y="59537"/>
                </a:lnTo>
                <a:lnTo>
                  <a:pt x="31763" y="61341"/>
                </a:lnTo>
                <a:lnTo>
                  <a:pt x="53011" y="61341"/>
                </a:lnTo>
                <a:lnTo>
                  <a:pt x="51977" y="62807"/>
                </a:lnTo>
                <a:lnTo>
                  <a:pt x="43314" y="67782"/>
                </a:lnTo>
                <a:lnTo>
                  <a:pt x="31763" y="69459"/>
                </a:lnTo>
                <a:close/>
              </a:path>
              <a:path w="60959" h="69850">
                <a:moveTo>
                  <a:pt x="58715" y="21649"/>
                </a:moveTo>
                <a:lnTo>
                  <a:pt x="50051" y="21649"/>
                </a:lnTo>
                <a:lnTo>
                  <a:pt x="49089" y="17139"/>
                </a:lnTo>
                <a:lnTo>
                  <a:pt x="47164" y="13531"/>
                </a:lnTo>
                <a:lnTo>
                  <a:pt x="44276" y="11727"/>
                </a:lnTo>
                <a:lnTo>
                  <a:pt x="41390" y="9020"/>
                </a:lnTo>
                <a:lnTo>
                  <a:pt x="36576" y="7216"/>
                </a:lnTo>
                <a:lnTo>
                  <a:pt x="51404" y="7216"/>
                </a:lnTo>
                <a:lnTo>
                  <a:pt x="55452" y="12178"/>
                </a:lnTo>
                <a:lnTo>
                  <a:pt x="58715" y="21649"/>
                </a:lnTo>
                <a:close/>
              </a:path>
              <a:path w="60959" h="69850">
                <a:moveTo>
                  <a:pt x="53011" y="61341"/>
                </a:moveTo>
                <a:lnTo>
                  <a:pt x="39465" y="61341"/>
                </a:lnTo>
                <a:lnTo>
                  <a:pt x="45239" y="58635"/>
                </a:lnTo>
                <a:lnTo>
                  <a:pt x="48126" y="53222"/>
                </a:lnTo>
                <a:lnTo>
                  <a:pt x="50051" y="47810"/>
                </a:lnTo>
                <a:lnTo>
                  <a:pt x="51014" y="43299"/>
                </a:lnTo>
                <a:lnTo>
                  <a:pt x="60639" y="43299"/>
                </a:lnTo>
                <a:lnTo>
                  <a:pt x="57752" y="54617"/>
                </a:lnTo>
                <a:lnTo>
                  <a:pt x="5301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0413" y="1917043"/>
            <a:ext cx="69302" cy="6494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97520" y="1922456"/>
            <a:ext cx="69302" cy="6494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05533" y="1922456"/>
            <a:ext cx="69302" cy="6494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13545" y="1922456"/>
            <a:ext cx="69302" cy="6494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21557" y="1922456"/>
            <a:ext cx="69302" cy="6494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81188" y="611737"/>
            <a:ext cx="1492896" cy="269721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29569" y="1922456"/>
            <a:ext cx="69302" cy="6494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929541" y="1922456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0621" y="2035215"/>
            <a:ext cx="69302" cy="6494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13545" y="2040628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21557" y="2040628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90390" y="2040628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437762" y="2040628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30413" y="2153387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0621" y="2153387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81942" y="740734"/>
            <a:ext cx="101066" cy="254927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05533" y="2159702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413545" y="2159702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36280" y="2158800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7164" y="7216"/>
                </a:lnTo>
                <a:lnTo>
                  <a:pt x="8662" y="7216"/>
                </a:lnTo>
                <a:lnTo>
                  <a:pt x="8662" y="27964"/>
                </a:lnTo>
                <a:lnTo>
                  <a:pt x="45239" y="27964"/>
                </a:lnTo>
                <a:lnTo>
                  <a:pt x="39465" y="30670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5239" y="27964"/>
                </a:move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7164" y="7216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41390" y="40593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83651" y="215880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30413" y="2271559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0621" y="2271559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05533" y="2277874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413545" y="2277874"/>
            <a:ext cx="69302" cy="6494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36280" y="227697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6201" y="7216"/>
                </a:lnTo>
                <a:lnTo>
                  <a:pt x="8662" y="7216"/>
                </a:lnTo>
                <a:lnTo>
                  <a:pt x="8662" y="28866"/>
                </a:lnTo>
                <a:lnTo>
                  <a:pt x="43795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3795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lnTo>
                  <a:pt x="43795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183651" y="227697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444500" y="227697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6201" y="7216"/>
                </a:lnTo>
                <a:lnTo>
                  <a:pt x="8661" y="7216"/>
                </a:lnTo>
                <a:lnTo>
                  <a:pt x="8661" y="28866"/>
                </a:lnTo>
                <a:lnTo>
                  <a:pt x="43794" y="28866"/>
                </a:lnTo>
                <a:lnTo>
                  <a:pt x="39463" y="31572"/>
                </a:lnTo>
                <a:lnTo>
                  <a:pt x="48126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3794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0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0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8" y="27964"/>
                </a:lnTo>
                <a:lnTo>
                  <a:pt x="43794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30413" y="2390634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0621" y="2390634"/>
            <a:ext cx="69302" cy="64949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413545" y="2396046"/>
            <a:ext cx="69302" cy="6494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721557" y="2396046"/>
            <a:ext cx="69302" cy="6494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29569" y="2396046"/>
            <a:ext cx="69302" cy="6494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36280" y="239514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7164" y="8118"/>
                </a:lnTo>
                <a:lnTo>
                  <a:pt x="8662" y="8118"/>
                </a:lnTo>
                <a:lnTo>
                  <a:pt x="8662" y="28866"/>
                </a:lnTo>
                <a:lnTo>
                  <a:pt x="45239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5239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9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928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8" y="39691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183651" y="2395144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1" y="39691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661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1" y="39691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44500" y="239514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7164" y="8118"/>
                </a:lnTo>
                <a:lnTo>
                  <a:pt x="8661" y="8118"/>
                </a:lnTo>
                <a:lnTo>
                  <a:pt x="8661" y="28866"/>
                </a:lnTo>
                <a:lnTo>
                  <a:pt x="45238" y="28866"/>
                </a:lnTo>
                <a:lnTo>
                  <a:pt x="39463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0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0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8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928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7" y="39691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0621" y="2508806"/>
            <a:ext cx="69302" cy="6494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57459" y="2514218"/>
            <a:ext cx="69302" cy="64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565472" y="2514218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873484" y="2514218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181496" y="2514218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489508" y="2514218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797520" y="2514218"/>
            <a:ext cx="69302" cy="6494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105533" y="2514218"/>
            <a:ext cx="69302" cy="6494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413545" y="2514218"/>
            <a:ext cx="69302" cy="6494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704384" y="1803381"/>
            <a:ext cx="61603" cy="148662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721557" y="2514218"/>
            <a:ext cx="69302" cy="6494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29569" y="2514218"/>
            <a:ext cx="69302" cy="6494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337581" y="2514218"/>
            <a:ext cx="69302" cy="6494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645593" y="2514218"/>
            <a:ext cx="69302" cy="6494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190390" y="2514218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5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5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1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1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2551"/>
                </a:lnTo>
                <a:lnTo>
                  <a:pt x="45238" y="27964"/>
                </a:lnTo>
                <a:close/>
              </a:path>
              <a:path w="52070" h="65405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437762" y="2514218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5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2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5" y="64949"/>
                </a:lnTo>
                <a:close/>
              </a:path>
              <a:path w="62229" h="65405">
                <a:moveTo>
                  <a:pt x="51522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2" y="38789"/>
                </a:lnTo>
                <a:close/>
              </a:path>
              <a:path w="62229" h="65405">
                <a:moveTo>
                  <a:pt x="61602" y="64949"/>
                </a:moveTo>
                <a:lnTo>
                  <a:pt x="51977" y="64949"/>
                </a:lnTo>
                <a:lnTo>
                  <a:pt x="44276" y="46005"/>
                </a:lnTo>
                <a:lnTo>
                  <a:pt x="54303" y="46005"/>
                </a:lnTo>
                <a:lnTo>
                  <a:pt x="61602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30829" y="2626978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721557" y="2632390"/>
            <a:ext cx="69302" cy="6585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029569" y="2632390"/>
            <a:ext cx="69302" cy="6585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337581" y="2632390"/>
            <a:ext cx="69302" cy="6585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645593" y="2632390"/>
            <a:ext cx="69302" cy="6585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183651" y="263239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39687" y="2631488"/>
            <a:ext cx="60960" cy="68580"/>
          </a:xfrm>
          <a:custGeom>
            <a:avLst/>
            <a:gdLst/>
            <a:ahLst/>
            <a:cxnLst/>
            <a:rect l="l" t="t" r="r" b="b"/>
            <a:pathLst>
              <a:path w="60959" h="68580">
                <a:moveTo>
                  <a:pt x="31763" y="68557"/>
                </a:moveTo>
                <a:lnTo>
                  <a:pt x="22139" y="68557"/>
                </a:lnTo>
                <a:lnTo>
                  <a:pt x="15400" y="65851"/>
                </a:lnTo>
                <a:lnTo>
                  <a:pt x="0" y="34278"/>
                </a:lnTo>
                <a:lnTo>
                  <a:pt x="556" y="26512"/>
                </a:lnTo>
                <a:lnTo>
                  <a:pt x="22139" y="0"/>
                </a:lnTo>
                <a:lnTo>
                  <a:pt x="31763" y="0"/>
                </a:lnTo>
                <a:lnTo>
                  <a:pt x="42066" y="1212"/>
                </a:lnTo>
                <a:lnTo>
                  <a:pt x="49932" y="4961"/>
                </a:lnTo>
                <a:lnTo>
                  <a:pt x="51860" y="7216"/>
                </a:lnTo>
                <a:lnTo>
                  <a:pt x="30801" y="7216"/>
                </a:lnTo>
                <a:lnTo>
                  <a:pt x="21657" y="9034"/>
                </a:lnTo>
                <a:lnTo>
                  <a:pt x="14678" y="14320"/>
                </a:lnTo>
                <a:lnTo>
                  <a:pt x="10226" y="22819"/>
                </a:lnTo>
                <a:lnTo>
                  <a:pt x="8662" y="34278"/>
                </a:lnTo>
                <a:lnTo>
                  <a:pt x="10242" y="45357"/>
                </a:lnTo>
                <a:lnTo>
                  <a:pt x="14799" y="53899"/>
                </a:lnTo>
                <a:lnTo>
                  <a:pt x="22063" y="59396"/>
                </a:lnTo>
                <a:lnTo>
                  <a:pt x="31763" y="61341"/>
                </a:lnTo>
                <a:lnTo>
                  <a:pt x="52374" y="61341"/>
                </a:lnTo>
                <a:lnTo>
                  <a:pt x="51977" y="61905"/>
                </a:lnTo>
                <a:lnTo>
                  <a:pt x="43314" y="66880"/>
                </a:lnTo>
                <a:lnTo>
                  <a:pt x="31763" y="68557"/>
                </a:lnTo>
                <a:close/>
              </a:path>
              <a:path w="60959" h="68580">
                <a:moveTo>
                  <a:pt x="58714" y="20747"/>
                </a:moveTo>
                <a:lnTo>
                  <a:pt x="50051" y="20747"/>
                </a:lnTo>
                <a:lnTo>
                  <a:pt x="49089" y="16237"/>
                </a:lnTo>
                <a:lnTo>
                  <a:pt x="47164" y="13531"/>
                </a:lnTo>
                <a:lnTo>
                  <a:pt x="44276" y="10824"/>
                </a:lnTo>
                <a:lnTo>
                  <a:pt x="41389" y="9020"/>
                </a:lnTo>
                <a:lnTo>
                  <a:pt x="36577" y="7216"/>
                </a:lnTo>
                <a:lnTo>
                  <a:pt x="51860" y="7216"/>
                </a:lnTo>
                <a:lnTo>
                  <a:pt x="55451" y="11416"/>
                </a:lnTo>
                <a:lnTo>
                  <a:pt x="58714" y="20747"/>
                </a:lnTo>
                <a:close/>
              </a:path>
              <a:path w="60959" h="68580">
                <a:moveTo>
                  <a:pt x="52374" y="61341"/>
                </a:moveTo>
                <a:lnTo>
                  <a:pt x="39465" y="61341"/>
                </a:lnTo>
                <a:lnTo>
                  <a:pt x="45239" y="57732"/>
                </a:lnTo>
                <a:lnTo>
                  <a:pt x="48126" y="52320"/>
                </a:lnTo>
                <a:lnTo>
                  <a:pt x="50051" y="46908"/>
                </a:lnTo>
                <a:lnTo>
                  <a:pt x="51014" y="42397"/>
                </a:lnTo>
                <a:lnTo>
                  <a:pt x="60639" y="42397"/>
                </a:lnTo>
                <a:lnTo>
                  <a:pt x="57752" y="53715"/>
                </a:lnTo>
                <a:lnTo>
                  <a:pt x="52374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30413" y="2745150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05533" y="2751464"/>
            <a:ext cx="69302" cy="6494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413545" y="2751464"/>
            <a:ext cx="69302" cy="64949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721557" y="2751464"/>
            <a:ext cx="69302" cy="6494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029569" y="2751464"/>
            <a:ext cx="69302" cy="6494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929541" y="275056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190390" y="275056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30829" y="2863322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57459" y="2869637"/>
            <a:ext cx="69302" cy="6494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565472" y="2869637"/>
            <a:ext cx="69302" cy="6494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873484" y="2869637"/>
            <a:ext cx="69302" cy="6494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489508" y="2869637"/>
            <a:ext cx="69302" cy="6494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181496" y="2869637"/>
            <a:ext cx="69302" cy="6494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797520" y="2869637"/>
            <a:ext cx="69302" cy="6494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105533" y="2869637"/>
            <a:ext cx="69302" cy="6494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13545" y="2869637"/>
            <a:ext cx="69302" cy="64949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721557" y="2869637"/>
            <a:ext cx="69302" cy="6494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29569" y="2869637"/>
            <a:ext cx="69302" cy="6494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337581" y="2869637"/>
            <a:ext cx="69302" cy="64949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936280" y="286873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6201" y="7216"/>
                </a:lnTo>
                <a:lnTo>
                  <a:pt x="8662" y="7216"/>
                </a:lnTo>
                <a:lnTo>
                  <a:pt x="8662" y="28866"/>
                </a:lnTo>
                <a:lnTo>
                  <a:pt x="43795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3795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lnTo>
                  <a:pt x="43795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190390" y="286873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6200" y="7216"/>
                </a:lnTo>
                <a:lnTo>
                  <a:pt x="8661" y="7216"/>
                </a:lnTo>
                <a:lnTo>
                  <a:pt x="8661" y="28866"/>
                </a:lnTo>
                <a:lnTo>
                  <a:pt x="43794" y="28866"/>
                </a:lnTo>
                <a:lnTo>
                  <a:pt x="39463" y="31572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3794" y="28866"/>
                </a:moveTo>
                <a:lnTo>
                  <a:pt x="30800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6200" y="7216"/>
                </a:lnTo>
                <a:lnTo>
                  <a:pt x="47163" y="8118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lnTo>
                  <a:pt x="43794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30829" y="2982396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337581" y="2987809"/>
            <a:ext cx="69302" cy="6494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190390" y="2986907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7163" y="8118"/>
                </a:lnTo>
                <a:lnTo>
                  <a:pt x="8661" y="8118"/>
                </a:lnTo>
                <a:lnTo>
                  <a:pt x="8661" y="28866"/>
                </a:lnTo>
                <a:lnTo>
                  <a:pt x="45238" y="28866"/>
                </a:lnTo>
                <a:lnTo>
                  <a:pt x="39463" y="31572"/>
                </a:lnTo>
                <a:lnTo>
                  <a:pt x="48125" y="34278"/>
                </a:lnTo>
                <a:lnTo>
                  <a:pt x="49409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8866"/>
                </a:moveTo>
                <a:lnTo>
                  <a:pt x="30800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47163" y="8118"/>
                </a:lnTo>
                <a:lnTo>
                  <a:pt x="49088" y="12629"/>
                </a:lnTo>
                <a:lnTo>
                  <a:pt x="49088" y="23454"/>
                </a:lnTo>
                <a:lnTo>
                  <a:pt x="45238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928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409" y="36083"/>
                </a:lnTo>
                <a:lnTo>
                  <a:pt x="51977" y="39691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30829" y="3100568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337581" y="3105981"/>
            <a:ext cx="69302" cy="649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645593" y="3105981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183651" y="3105981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444500" y="3105981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5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4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6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5">
                <a:moveTo>
                  <a:pt x="45238" y="27964"/>
                </a:moveTo>
                <a:lnTo>
                  <a:pt x="30801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0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0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4" y="7216"/>
                </a:lnTo>
                <a:lnTo>
                  <a:pt x="49089" y="11727"/>
                </a:lnTo>
                <a:lnTo>
                  <a:pt x="49089" y="22551"/>
                </a:lnTo>
                <a:lnTo>
                  <a:pt x="45238" y="27964"/>
                </a:lnTo>
                <a:close/>
              </a:path>
              <a:path w="52070" h="65405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30829" y="3218740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565472" y="3224153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89508" y="3224153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721557" y="3224153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029569" y="3224153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337581" y="3224153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190390" y="3224153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30621" y="3574159"/>
            <a:ext cx="69302" cy="649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80980" y="357866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30" h="66039">
                <a:moveTo>
                  <a:pt x="9625" y="65851"/>
                </a:moveTo>
                <a:lnTo>
                  <a:pt x="0" y="65851"/>
                </a:lnTo>
                <a:lnTo>
                  <a:pt x="25025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30" h="66039">
                <a:moveTo>
                  <a:pt x="51660" y="39691"/>
                </a:moveTo>
                <a:lnTo>
                  <a:pt x="41389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30" h="66039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437762" y="357866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660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710161" y="3578669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4275" y="4510"/>
                </a:lnTo>
                <a:lnTo>
                  <a:pt x="48125" y="8118"/>
                </a:lnTo>
                <a:lnTo>
                  <a:pt x="9624" y="8118"/>
                </a:lnTo>
                <a:lnTo>
                  <a:pt x="9624" y="28866"/>
                </a:lnTo>
                <a:lnTo>
                  <a:pt x="46200" y="28866"/>
                </a:lnTo>
                <a:lnTo>
                  <a:pt x="39463" y="31572"/>
                </a:lnTo>
                <a:lnTo>
                  <a:pt x="49088" y="34278"/>
                </a:lnTo>
                <a:lnTo>
                  <a:pt x="50372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8866"/>
                </a:moveTo>
                <a:lnTo>
                  <a:pt x="31762" y="28866"/>
                </a:ln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48125" y="8118"/>
                </a:lnTo>
                <a:lnTo>
                  <a:pt x="50051" y="12629"/>
                </a:lnTo>
                <a:lnTo>
                  <a:pt x="50051" y="23454"/>
                </a:lnTo>
                <a:lnTo>
                  <a:pt x="46200" y="28866"/>
                </a:lnTo>
                <a:close/>
              </a:path>
              <a:path w="53340" h="66039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928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1495"/>
                </a:lnTo>
                <a:lnTo>
                  <a:pt x="40425" y="38789"/>
                </a:lnTo>
                <a:lnTo>
                  <a:pt x="38500" y="36985"/>
                </a:lnTo>
                <a:lnTo>
                  <a:pt x="35613" y="36083"/>
                </a:lnTo>
                <a:lnTo>
                  <a:pt x="50372" y="36083"/>
                </a:lnTo>
                <a:lnTo>
                  <a:pt x="52939" y="39691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30621" y="3692331"/>
            <a:ext cx="69302" cy="64949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86755" y="3697744"/>
            <a:ext cx="53340" cy="65405"/>
          </a:xfrm>
          <a:custGeom>
            <a:avLst/>
            <a:gdLst/>
            <a:ahLst/>
            <a:cxnLst/>
            <a:rect l="l" t="t" r="r" b="b"/>
            <a:pathLst>
              <a:path w="53340" h="65404">
                <a:moveTo>
                  <a:pt x="38501" y="64949"/>
                </a:moveTo>
                <a:lnTo>
                  <a:pt x="0" y="64949"/>
                </a:lnTo>
                <a:lnTo>
                  <a:pt x="0" y="0"/>
                </a:lnTo>
                <a:lnTo>
                  <a:pt x="35613" y="0"/>
                </a:lnTo>
                <a:lnTo>
                  <a:pt x="40426" y="902"/>
                </a:lnTo>
                <a:lnTo>
                  <a:pt x="44276" y="4510"/>
                </a:lnTo>
                <a:lnTo>
                  <a:pt x="48126" y="7216"/>
                </a:lnTo>
                <a:lnTo>
                  <a:pt x="9625" y="7216"/>
                </a:lnTo>
                <a:lnTo>
                  <a:pt x="9625" y="27964"/>
                </a:lnTo>
                <a:lnTo>
                  <a:pt x="46201" y="27964"/>
                </a:lnTo>
                <a:lnTo>
                  <a:pt x="39464" y="30670"/>
                </a:lnTo>
                <a:lnTo>
                  <a:pt x="49089" y="34278"/>
                </a:lnTo>
                <a:lnTo>
                  <a:pt x="49859" y="35181"/>
                </a:lnTo>
                <a:lnTo>
                  <a:pt x="9625" y="35181"/>
                </a:lnTo>
                <a:lnTo>
                  <a:pt x="9625" y="57732"/>
                </a:lnTo>
                <a:lnTo>
                  <a:pt x="49731" y="57732"/>
                </a:lnTo>
                <a:lnTo>
                  <a:pt x="47164" y="59537"/>
                </a:lnTo>
                <a:lnTo>
                  <a:pt x="43314" y="64047"/>
                </a:lnTo>
                <a:lnTo>
                  <a:pt x="38501" y="64949"/>
                </a:lnTo>
                <a:close/>
              </a:path>
              <a:path w="53340" h="65404">
                <a:moveTo>
                  <a:pt x="46201" y="27964"/>
                </a:moveTo>
                <a:lnTo>
                  <a:pt x="31763" y="27964"/>
                </a:lnTo>
                <a:lnTo>
                  <a:pt x="34651" y="27062"/>
                </a:lnTo>
                <a:lnTo>
                  <a:pt x="36576" y="25258"/>
                </a:lnTo>
                <a:lnTo>
                  <a:pt x="39464" y="23454"/>
                </a:lnTo>
                <a:lnTo>
                  <a:pt x="40426" y="20747"/>
                </a:lnTo>
                <a:lnTo>
                  <a:pt x="40426" y="13531"/>
                </a:lnTo>
                <a:lnTo>
                  <a:pt x="39464" y="10824"/>
                </a:lnTo>
                <a:lnTo>
                  <a:pt x="36576" y="9020"/>
                </a:lnTo>
                <a:lnTo>
                  <a:pt x="34651" y="7216"/>
                </a:lnTo>
                <a:lnTo>
                  <a:pt x="48126" y="7216"/>
                </a:lnTo>
                <a:lnTo>
                  <a:pt x="50051" y="11727"/>
                </a:lnTo>
                <a:lnTo>
                  <a:pt x="50051" y="22551"/>
                </a:lnTo>
                <a:lnTo>
                  <a:pt x="46201" y="27964"/>
                </a:lnTo>
                <a:close/>
              </a:path>
              <a:path w="53340" h="65404">
                <a:moveTo>
                  <a:pt x="49731" y="57732"/>
                </a:moveTo>
                <a:lnTo>
                  <a:pt x="35613" y="57732"/>
                </a:lnTo>
                <a:lnTo>
                  <a:pt x="38501" y="56830"/>
                </a:lnTo>
                <a:lnTo>
                  <a:pt x="40426" y="55026"/>
                </a:lnTo>
                <a:lnTo>
                  <a:pt x="42351" y="52320"/>
                </a:lnTo>
                <a:lnTo>
                  <a:pt x="43314" y="49614"/>
                </a:lnTo>
                <a:lnTo>
                  <a:pt x="43314" y="43299"/>
                </a:lnTo>
                <a:lnTo>
                  <a:pt x="42351" y="40593"/>
                </a:lnTo>
                <a:lnTo>
                  <a:pt x="40426" y="38789"/>
                </a:lnTo>
                <a:lnTo>
                  <a:pt x="38501" y="36083"/>
                </a:lnTo>
                <a:lnTo>
                  <a:pt x="35613" y="35181"/>
                </a:lnTo>
                <a:lnTo>
                  <a:pt x="49859" y="35181"/>
                </a:lnTo>
                <a:lnTo>
                  <a:pt x="52939" y="38789"/>
                </a:lnTo>
                <a:lnTo>
                  <a:pt x="52939" y="51418"/>
                </a:lnTo>
                <a:lnTo>
                  <a:pt x="51014" y="56830"/>
                </a:lnTo>
                <a:lnTo>
                  <a:pt x="49731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84075" y="3459595"/>
            <a:ext cx="1540060" cy="660320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190390" y="3697744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4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4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1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1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2551"/>
                </a:lnTo>
                <a:lnTo>
                  <a:pt x="45238" y="27964"/>
                </a:lnTo>
                <a:close/>
              </a:path>
              <a:path w="52070" h="65404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437762" y="3697744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4">
                <a:moveTo>
                  <a:pt x="9625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2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5" y="64949"/>
                </a:lnTo>
                <a:close/>
              </a:path>
              <a:path w="62229" h="65404">
                <a:moveTo>
                  <a:pt x="51522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2" y="38789"/>
                </a:lnTo>
                <a:close/>
              </a:path>
              <a:path w="62229" h="65404">
                <a:moveTo>
                  <a:pt x="61602" y="64949"/>
                </a:moveTo>
                <a:lnTo>
                  <a:pt x="51977" y="64949"/>
                </a:lnTo>
                <a:lnTo>
                  <a:pt x="44276" y="46005"/>
                </a:lnTo>
                <a:lnTo>
                  <a:pt x="54303" y="46005"/>
                </a:lnTo>
                <a:lnTo>
                  <a:pt x="61602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30621" y="3810503"/>
            <a:ext cx="69302" cy="6494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83867" y="3815014"/>
            <a:ext cx="60960" cy="68580"/>
          </a:xfrm>
          <a:custGeom>
            <a:avLst/>
            <a:gdLst/>
            <a:ahLst/>
            <a:cxnLst/>
            <a:rect l="l" t="t" r="r" b="b"/>
            <a:pathLst>
              <a:path w="60959" h="68579">
                <a:moveTo>
                  <a:pt x="31763" y="68557"/>
                </a:moveTo>
                <a:lnTo>
                  <a:pt x="23100" y="68557"/>
                </a:lnTo>
                <a:lnTo>
                  <a:pt x="15400" y="65851"/>
                </a:lnTo>
                <a:lnTo>
                  <a:pt x="0" y="34278"/>
                </a:lnTo>
                <a:lnTo>
                  <a:pt x="691" y="26512"/>
                </a:lnTo>
                <a:lnTo>
                  <a:pt x="23100" y="0"/>
                </a:lnTo>
                <a:lnTo>
                  <a:pt x="32726" y="0"/>
                </a:lnTo>
                <a:lnTo>
                  <a:pt x="43028" y="1212"/>
                </a:lnTo>
                <a:lnTo>
                  <a:pt x="50894" y="4961"/>
                </a:lnTo>
                <a:lnTo>
                  <a:pt x="52822" y="7216"/>
                </a:lnTo>
                <a:lnTo>
                  <a:pt x="30801" y="7216"/>
                </a:lnTo>
                <a:lnTo>
                  <a:pt x="21807" y="9034"/>
                </a:lnTo>
                <a:lnTo>
                  <a:pt x="15159" y="14320"/>
                </a:lnTo>
                <a:lnTo>
                  <a:pt x="11039" y="22819"/>
                </a:lnTo>
                <a:lnTo>
                  <a:pt x="9625" y="34278"/>
                </a:lnTo>
                <a:lnTo>
                  <a:pt x="11189" y="45357"/>
                </a:lnTo>
                <a:lnTo>
                  <a:pt x="15641" y="53899"/>
                </a:lnTo>
                <a:lnTo>
                  <a:pt x="22619" y="59396"/>
                </a:lnTo>
                <a:lnTo>
                  <a:pt x="31763" y="61341"/>
                </a:lnTo>
                <a:lnTo>
                  <a:pt x="52374" y="61341"/>
                </a:lnTo>
                <a:lnTo>
                  <a:pt x="51977" y="61905"/>
                </a:lnTo>
                <a:lnTo>
                  <a:pt x="43314" y="66880"/>
                </a:lnTo>
                <a:lnTo>
                  <a:pt x="31763" y="68557"/>
                </a:lnTo>
                <a:close/>
              </a:path>
              <a:path w="60959" h="68579">
                <a:moveTo>
                  <a:pt x="59677" y="20747"/>
                </a:moveTo>
                <a:lnTo>
                  <a:pt x="50051" y="20747"/>
                </a:lnTo>
                <a:lnTo>
                  <a:pt x="49089" y="16237"/>
                </a:lnTo>
                <a:lnTo>
                  <a:pt x="48126" y="13531"/>
                </a:lnTo>
                <a:lnTo>
                  <a:pt x="45239" y="10824"/>
                </a:lnTo>
                <a:lnTo>
                  <a:pt x="42351" y="9020"/>
                </a:lnTo>
                <a:lnTo>
                  <a:pt x="36576" y="7216"/>
                </a:lnTo>
                <a:lnTo>
                  <a:pt x="52822" y="7216"/>
                </a:lnTo>
                <a:lnTo>
                  <a:pt x="56413" y="11416"/>
                </a:lnTo>
                <a:lnTo>
                  <a:pt x="59677" y="20747"/>
                </a:lnTo>
                <a:close/>
              </a:path>
              <a:path w="60959" h="68579">
                <a:moveTo>
                  <a:pt x="52374" y="61341"/>
                </a:moveTo>
                <a:lnTo>
                  <a:pt x="39464" y="61341"/>
                </a:lnTo>
                <a:lnTo>
                  <a:pt x="45239" y="57732"/>
                </a:lnTo>
                <a:lnTo>
                  <a:pt x="48126" y="52320"/>
                </a:lnTo>
                <a:lnTo>
                  <a:pt x="50051" y="49614"/>
                </a:lnTo>
                <a:lnTo>
                  <a:pt x="51014" y="46908"/>
                </a:lnTo>
                <a:lnTo>
                  <a:pt x="51977" y="42397"/>
                </a:lnTo>
                <a:lnTo>
                  <a:pt x="60639" y="42397"/>
                </a:lnTo>
                <a:lnTo>
                  <a:pt x="57752" y="53715"/>
                </a:lnTo>
                <a:lnTo>
                  <a:pt x="52374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190390" y="3815915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437762" y="3815915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710161" y="3815915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902"/>
                </a:lnTo>
                <a:lnTo>
                  <a:pt x="44275" y="4510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49858" y="35181"/>
                </a:lnTo>
                <a:lnTo>
                  <a:pt x="9624" y="35181"/>
                </a:lnTo>
                <a:lnTo>
                  <a:pt x="9624" y="57732"/>
                </a:lnTo>
                <a:lnTo>
                  <a:pt x="50051" y="57732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7964"/>
                </a:moveTo>
                <a:lnTo>
                  <a:pt x="31762" y="27964"/>
                </a:lnTo>
                <a:lnTo>
                  <a:pt x="34651" y="27062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0747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39">
                <a:moveTo>
                  <a:pt x="50051" y="57732"/>
                </a:moveTo>
                <a:lnTo>
                  <a:pt x="35613" y="57732"/>
                </a:lnTo>
                <a:lnTo>
                  <a:pt x="38500" y="56830"/>
                </a:lnTo>
                <a:lnTo>
                  <a:pt x="42350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2350" y="40593"/>
                </a:lnTo>
                <a:lnTo>
                  <a:pt x="40425" y="38789"/>
                </a:lnTo>
                <a:lnTo>
                  <a:pt x="38500" y="36083"/>
                </a:lnTo>
                <a:lnTo>
                  <a:pt x="35613" y="35181"/>
                </a:lnTo>
                <a:lnTo>
                  <a:pt x="49858" y="35181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50051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30413" y="3928675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30621" y="3928675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0829" y="3928675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87718" y="3934088"/>
            <a:ext cx="55880" cy="66040"/>
          </a:xfrm>
          <a:custGeom>
            <a:avLst/>
            <a:gdLst/>
            <a:ahLst/>
            <a:cxnLst/>
            <a:rect l="l" t="t" r="r" b="b"/>
            <a:pathLst>
              <a:path w="55880" h="66039">
                <a:moveTo>
                  <a:pt x="26951" y="65851"/>
                </a:moveTo>
                <a:lnTo>
                  <a:pt x="0" y="65851"/>
                </a:lnTo>
                <a:lnTo>
                  <a:pt x="0" y="0"/>
                </a:lnTo>
                <a:lnTo>
                  <a:pt x="26951" y="0"/>
                </a:lnTo>
                <a:lnTo>
                  <a:pt x="39178" y="2283"/>
                </a:lnTo>
                <a:lnTo>
                  <a:pt x="46048" y="7216"/>
                </a:lnTo>
                <a:lnTo>
                  <a:pt x="9625" y="7216"/>
                </a:lnTo>
                <a:lnTo>
                  <a:pt x="9625" y="58635"/>
                </a:lnTo>
                <a:lnTo>
                  <a:pt x="45926" y="58635"/>
                </a:lnTo>
                <a:lnTo>
                  <a:pt x="39178" y="63554"/>
                </a:lnTo>
                <a:lnTo>
                  <a:pt x="26951" y="65851"/>
                </a:lnTo>
                <a:close/>
              </a:path>
              <a:path w="55880" h="66039">
                <a:moveTo>
                  <a:pt x="45926" y="58635"/>
                </a:moveTo>
                <a:lnTo>
                  <a:pt x="25988" y="58635"/>
                </a:lnTo>
                <a:lnTo>
                  <a:pt x="35001" y="56943"/>
                </a:lnTo>
                <a:lnTo>
                  <a:pt x="41629" y="51982"/>
                </a:lnTo>
                <a:lnTo>
                  <a:pt x="45750" y="43793"/>
                </a:lnTo>
                <a:lnTo>
                  <a:pt x="47164" y="32474"/>
                </a:lnTo>
                <a:lnTo>
                  <a:pt x="45750" y="21678"/>
                </a:lnTo>
                <a:lnTo>
                  <a:pt x="41629" y="13756"/>
                </a:lnTo>
                <a:lnTo>
                  <a:pt x="34982" y="8879"/>
                </a:lnTo>
                <a:lnTo>
                  <a:pt x="25988" y="7216"/>
                </a:lnTo>
                <a:lnTo>
                  <a:pt x="46048" y="7216"/>
                </a:lnTo>
                <a:lnTo>
                  <a:pt x="48247" y="8795"/>
                </a:lnTo>
                <a:lnTo>
                  <a:pt x="53887" y="19028"/>
                </a:lnTo>
                <a:lnTo>
                  <a:pt x="55827" y="32474"/>
                </a:lnTo>
                <a:lnTo>
                  <a:pt x="53887" y="46442"/>
                </a:lnTo>
                <a:lnTo>
                  <a:pt x="48227" y="56957"/>
                </a:lnTo>
                <a:lnTo>
                  <a:pt x="459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190390" y="3934088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437762" y="3934088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710161" y="3934088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50628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7964"/>
                </a:move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39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026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0593"/>
                </a:lnTo>
                <a:lnTo>
                  <a:pt x="38500" y="36985"/>
                </a:lnTo>
                <a:lnTo>
                  <a:pt x="35613" y="36083"/>
                </a:lnTo>
                <a:lnTo>
                  <a:pt x="50628" y="36083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30413" y="4046847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30621" y="4046847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0829" y="4046847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87718" y="4052260"/>
            <a:ext cx="51435" cy="66040"/>
          </a:xfrm>
          <a:custGeom>
            <a:avLst/>
            <a:gdLst/>
            <a:ahLst/>
            <a:cxnLst/>
            <a:rect l="l" t="t" r="r" b="b"/>
            <a:pathLst>
              <a:path w="51434" h="66039">
                <a:moveTo>
                  <a:pt x="51014" y="65851"/>
                </a:moveTo>
                <a:lnTo>
                  <a:pt x="0" y="65851"/>
                </a:lnTo>
                <a:lnTo>
                  <a:pt x="0" y="0"/>
                </a:lnTo>
                <a:lnTo>
                  <a:pt x="49089" y="0"/>
                </a:lnTo>
                <a:lnTo>
                  <a:pt x="49089" y="7216"/>
                </a:lnTo>
                <a:lnTo>
                  <a:pt x="9625" y="7216"/>
                </a:lnTo>
                <a:lnTo>
                  <a:pt x="9625" y="28866"/>
                </a:lnTo>
                <a:lnTo>
                  <a:pt x="47164" y="28866"/>
                </a:lnTo>
                <a:lnTo>
                  <a:pt x="47164" y="36083"/>
                </a:lnTo>
                <a:lnTo>
                  <a:pt x="9625" y="36083"/>
                </a:lnTo>
                <a:lnTo>
                  <a:pt x="9625" y="58635"/>
                </a:lnTo>
                <a:lnTo>
                  <a:pt x="51014" y="58635"/>
                </a:lnTo>
                <a:lnTo>
                  <a:pt x="51014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929541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183651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437762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704385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698148" y="4285898"/>
            <a:ext cx="1382204" cy="85697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247834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295961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555846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604936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60" y="25103"/>
                </a:lnTo>
                <a:lnTo>
                  <a:pt x="15400" y="0"/>
                </a:lnTo>
                <a:lnTo>
                  <a:pt x="27913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863858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912948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60" y="25103"/>
                </a:lnTo>
                <a:lnTo>
                  <a:pt x="15400" y="0"/>
                </a:lnTo>
                <a:lnTo>
                  <a:pt x="27913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172833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20960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480845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528972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788857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836984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096870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144997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404882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453009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712894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8288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761021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019944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068070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327956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376083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635968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684095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91568" y="385316"/>
            <a:ext cx="2446771" cy="102836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481654" y="428616"/>
            <a:ext cx="32384" cy="14604"/>
          </a:xfrm>
          <a:custGeom>
            <a:avLst/>
            <a:gdLst/>
            <a:ahLst/>
            <a:cxnLst/>
            <a:rect l="l" t="t" r="r" b="b"/>
            <a:pathLst>
              <a:path w="32385" h="14604">
                <a:moveTo>
                  <a:pt x="31763" y="0"/>
                </a:moveTo>
                <a:lnTo>
                  <a:pt x="0" y="0"/>
                </a:lnTo>
                <a:lnTo>
                  <a:pt x="0" y="14433"/>
                </a:lnTo>
                <a:lnTo>
                  <a:pt x="31763" y="14433"/>
                </a:lnTo>
                <a:lnTo>
                  <a:pt x="31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552881" y="387120"/>
            <a:ext cx="225233" cy="80284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819505" y="385316"/>
            <a:ext cx="187694" cy="82089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24638" y="610835"/>
            <a:ext cx="482231" cy="85697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773457" y="610835"/>
            <a:ext cx="423516" cy="68557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994994" y="610835"/>
            <a:ext cx="295499" cy="68557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321294" y="612639"/>
            <a:ext cx="26034" cy="66040"/>
          </a:xfrm>
          <a:custGeom>
            <a:avLst/>
            <a:gdLst/>
            <a:ahLst/>
            <a:cxnLst/>
            <a:rect l="l" t="t" r="r" b="b"/>
            <a:pathLst>
              <a:path w="26034" h="66040">
                <a:moveTo>
                  <a:pt x="6738" y="65851"/>
                </a:moveTo>
                <a:lnTo>
                  <a:pt x="0" y="65851"/>
                </a:lnTo>
                <a:lnTo>
                  <a:pt x="19251" y="0"/>
                </a:lnTo>
                <a:lnTo>
                  <a:pt x="25988" y="0"/>
                </a:lnTo>
                <a:lnTo>
                  <a:pt x="6738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383860" y="611737"/>
            <a:ext cx="332075" cy="85697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14050" y="4457293"/>
            <a:ext cx="109729" cy="870504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14258" y="4478040"/>
            <a:ext cx="109729" cy="978753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16183" y="4458194"/>
            <a:ext cx="83185" cy="9525"/>
          </a:xfrm>
          <a:custGeom>
            <a:avLst/>
            <a:gdLst/>
            <a:ahLst/>
            <a:cxnLst/>
            <a:rect l="l" t="t" r="r" b="b"/>
            <a:pathLst>
              <a:path w="83184" h="9525">
                <a:moveTo>
                  <a:pt x="0" y="0"/>
                </a:moveTo>
                <a:lnTo>
                  <a:pt x="0" y="9020"/>
                </a:lnTo>
                <a:lnTo>
                  <a:pt x="82778" y="9020"/>
                </a:lnTo>
                <a:lnTo>
                  <a:pt x="827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16391" y="4946218"/>
            <a:ext cx="107804" cy="323845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16391" y="4458194"/>
            <a:ext cx="107804" cy="442919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243022" y="4457293"/>
            <a:ext cx="85665" cy="325649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551034" y="4457293"/>
            <a:ext cx="85665" cy="329258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859046" y="4454586"/>
            <a:ext cx="85665" cy="33106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013206" y="4457293"/>
            <a:ext cx="87590" cy="316629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323143" y="4455488"/>
            <a:ext cx="85665" cy="337376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631155" y="4457293"/>
            <a:ext cx="85665" cy="335572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911253" y="4457293"/>
            <a:ext cx="85666" cy="323845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165364" y="4461803"/>
            <a:ext cx="107804" cy="331062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419474" y="4457293"/>
            <a:ext cx="85665" cy="258896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67058" y="4457293"/>
            <a:ext cx="107804" cy="318433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475070" y="4452782"/>
            <a:ext cx="107804" cy="350005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783082" y="4457293"/>
            <a:ext cx="85665" cy="325649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091094" y="4457293"/>
            <a:ext cx="85665" cy="289566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399107" y="4457293"/>
            <a:ext cx="107804" cy="342789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705194" y="4457293"/>
            <a:ext cx="109729" cy="340083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686097" y="4455488"/>
            <a:ext cx="85665" cy="239050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981942" y="6084643"/>
            <a:ext cx="3873253" cy="196652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84072" y="6142376"/>
            <a:ext cx="10795" cy="22860"/>
          </a:xfrm>
          <a:custGeom>
            <a:avLst/>
            <a:gdLst/>
            <a:ahLst/>
            <a:cxnLst/>
            <a:rect l="l" t="t" r="r" b="b"/>
            <a:pathLst>
              <a:path w="10795" h="22860">
                <a:moveTo>
                  <a:pt x="6737" y="22551"/>
                </a:moveTo>
                <a:lnTo>
                  <a:pt x="0" y="22551"/>
                </a:lnTo>
                <a:lnTo>
                  <a:pt x="0" y="18943"/>
                </a:lnTo>
                <a:lnTo>
                  <a:pt x="4812" y="18943"/>
                </a:lnTo>
                <a:lnTo>
                  <a:pt x="5775" y="17139"/>
                </a:lnTo>
                <a:lnTo>
                  <a:pt x="5775" y="9020"/>
                </a:lnTo>
                <a:lnTo>
                  <a:pt x="0" y="9020"/>
                </a:lnTo>
                <a:lnTo>
                  <a:pt x="0" y="0"/>
                </a:lnTo>
                <a:lnTo>
                  <a:pt x="10587" y="0"/>
                </a:lnTo>
                <a:lnTo>
                  <a:pt x="10587" y="18943"/>
                </a:lnTo>
                <a:lnTo>
                  <a:pt x="6737" y="22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940861" y="6088252"/>
            <a:ext cx="24130" cy="63500"/>
          </a:xfrm>
          <a:custGeom>
            <a:avLst/>
            <a:gdLst/>
            <a:ahLst/>
            <a:cxnLst/>
            <a:rect l="l" t="t" r="r" b="b"/>
            <a:pathLst>
              <a:path w="24129" h="63500">
                <a:moveTo>
                  <a:pt x="24063" y="63145"/>
                </a:moveTo>
                <a:lnTo>
                  <a:pt x="15400" y="63145"/>
                </a:lnTo>
                <a:lnTo>
                  <a:pt x="15400" y="18041"/>
                </a:lnTo>
                <a:lnTo>
                  <a:pt x="0" y="18041"/>
                </a:lnTo>
                <a:lnTo>
                  <a:pt x="0" y="12629"/>
                </a:lnTo>
                <a:lnTo>
                  <a:pt x="13475" y="10824"/>
                </a:lnTo>
                <a:lnTo>
                  <a:pt x="15400" y="9020"/>
                </a:lnTo>
                <a:lnTo>
                  <a:pt x="18288" y="0"/>
                </a:lnTo>
                <a:lnTo>
                  <a:pt x="24063" y="0"/>
                </a:lnTo>
                <a:lnTo>
                  <a:pt x="24063" y="63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988988" y="6088252"/>
            <a:ext cx="176144" cy="65851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161937" y="594598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69773" y="82958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970392" y="82958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142918" y="82958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69773" y="94776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970392" y="94776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142918" y="94776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69773" y="106638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970392" y="106638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142918" y="106638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69773" y="118455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970392" y="118455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142918" y="118455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69773" y="130272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970392" y="130272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142918" y="130272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69773" y="142135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970392" y="142135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142918" y="142135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69773" y="153952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970392" y="153952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142918" y="153952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69773" y="165814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970392" y="1658147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142918" y="1658147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69773" y="177631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70392" y="177631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142918" y="177631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69773" y="189449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970392" y="189449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142918" y="189449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9773" y="201311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970392" y="201311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142918" y="201311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69773" y="213128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970392" y="213128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142918" y="213128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69773" y="2249910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970392" y="2249910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142918" y="2249910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69773" y="236808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970392" y="236808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142918" y="236808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69773" y="248625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970392" y="248625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142918" y="248625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69773" y="260487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970392" y="2604877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142918" y="2604877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69773" y="272304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970392" y="272304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142918" y="272304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69773" y="284167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70392" y="284167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142918" y="284167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69773" y="295984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970392" y="295984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142918" y="295984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69773" y="307801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970392" y="307801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142918" y="307801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69773" y="3196640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970392" y="3196640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142918" y="3196640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69773" y="331481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970392" y="331481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142918" y="331481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69773" y="3433435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161937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970392" y="3432533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442267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50279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058291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366303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674316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982328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290340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598352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906364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214376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522388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142918" y="3432533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69773" y="355160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161937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970392" y="3550705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442267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750279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5058291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5366303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5674316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5982328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290340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598352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6906364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214376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522388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142918" y="3550705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084511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338621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592732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69773" y="366977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970392" y="366977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142918" y="366977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69773" y="378840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970392" y="378840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142918" y="378840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69773" y="390657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70392" y="390657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142918" y="390657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69773" y="4025198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970392" y="4025198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142918" y="4025198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69773" y="414336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970392" y="414336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142918" y="414336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61318" y="719084"/>
            <a:ext cx="0" cy="3538220"/>
          </a:xfrm>
          <a:custGeom>
            <a:avLst/>
            <a:gdLst/>
            <a:ahLst/>
            <a:cxnLst/>
            <a:rect l="l" t="t" r="r" b="b"/>
            <a:pathLst>
              <a:path h="3538220">
                <a:moveTo>
                  <a:pt x="0" y="0"/>
                </a:moveTo>
                <a:lnTo>
                  <a:pt x="0" y="35379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61526" y="719084"/>
            <a:ext cx="0" cy="3538220"/>
          </a:xfrm>
          <a:custGeom>
            <a:avLst/>
            <a:gdLst/>
            <a:ahLst/>
            <a:cxnLst/>
            <a:rect l="l" t="t" r="r" b="b"/>
            <a:pathLst>
              <a:path h="3538220">
                <a:moveTo>
                  <a:pt x="0" y="0"/>
                </a:moveTo>
                <a:lnTo>
                  <a:pt x="0" y="35379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69773" y="426109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161937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970392" y="426109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442267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750279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05829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366303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674316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982328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290340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598352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906364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214376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522388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142918" y="426109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08451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833862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592732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6131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6152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442267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750279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05829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366303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67431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98232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290340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598352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906364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21437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52238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08451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833862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592732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360629" y="100263"/>
            <a:ext cx="0" cy="6445885"/>
          </a:xfrm>
          <a:custGeom>
            <a:avLst/>
            <a:gdLst/>
            <a:ahLst/>
            <a:cxnLst/>
            <a:rect l="l" t="t" r="r" b="b"/>
            <a:pathLst>
              <a:path h="6445884">
                <a:moveTo>
                  <a:pt x="0" y="0"/>
                </a:moveTo>
                <a:lnTo>
                  <a:pt x="0" y="644534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961253" y="117403"/>
            <a:ext cx="0" cy="6428740"/>
          </a:xfrm>
          <a:custGeom>
            <a:avLst/>
            <a:gdLst/>
            <a:ahLst/>
            <a:cxnLst/>
            <a:rect l="l" t="t" r="r" b="b"/>
            <a:pathLst>
              <a:path h="6428740">
                <a:moveTo>
                  <a:pt x="0" y="0"/>
                </a:moveTo>
                <a:lnTo>
                  <a:pt x="0" y="6428202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869461" y="117403"/>
            <a:ext cx="0" cy="6428740"/>
          </a:xfrm>
          <a:custGeom>
            <a:avLst/>
            <a:gdLst/>
            <a:ahLst/>
            <a:cxnLst/>
            <a:rect l="l" t="t" r="r" b="b"/>
            <a:pathLst>
              <a:path h="6428740">
                <a:moveTo>
                  <a:pt x="0" y="0"/>
                </a:moveTo>
                <a:lnTo>
                  <a:pt x="0" y="6428202"/>
                </a:lnTo>
              </a:path>
            </a:pathLst>
          </a:custGeom>
          <a:ln w="18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161937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133773" y="594601"/>
            <a:ext cx="0" cy="5472430"/>
          </a:xfrm>
          <a:custGeom>
            <a:avLst/>
            <a:gdLst/>
            <a:ahLst/>
            <a:cxnLst/>
            <a:rect l="l" t="t" r="r" b="b"/>
            <a:pathLst>
              <a:path h="5472430">
                <a:moveTo>
                  <a:pt x="0" y="0"/>
                </a:moveTo>
                <a:lnTo>
                  <a:pt x="0" y="547200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7829919" y="594598"/>
            <a:ext cx="0" cy="4555490"/>
          </a:xfrm>
          <a:custGeom>
            <a:avLst/>
            <a:gdLst/>
            <a:ahLst/>
            <a:cxnLst/>
            <a:rect l="l" t="t" r="r" b="b"/>
            <a:pathLst>
              <a:path h="4555490">
                <a:moveTo>
                  <a:pt x="0" y="0"/>
                </a:moveTo>
                <a:lnTo>
                  <a:pt x="0" y="455548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61318" y="4394151"/>
            <a:ext cx="0" cy="2134870"/>
          </a:xfrm>
          <a:custGeom>
            <a:avLst/>
            <a:gdLst/>
            <a:ahLst/>
            <a:cxnLst/>
            <a:rect l="l" t="t" r="r" b="b"/>
            <a:pathLst>
              <a:path h="2134870">
                <a:moveTo>
                  <a:pt x="0" y="0"/>
                </a:moveTo>
                <a:lnTo>
                  <a:pt x="0" y="21343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61526" y="4394151"/>
            <a:ext cx="0" cy="2134870"/>
          </a:xfrm>
          <a:custGeom>
            <a:avLst/>
            <a:gdLst/>
            <a:ahLst/>
            <a:cxnLst/>
            <a:rect l="l" t="t" r="r" b="b"/>
            <a:pathLst>
              <a:path h="2134870">
                <a:moveTo>
                  <a:pt x="0" y="0"/>
                </a:moveTo>
                <a:lnTo>
                  <a:pt x="0" y="21343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442267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750279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05829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366303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674316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982328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290340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598352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6906364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214376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522388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808451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33862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592732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369773" y="108829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369773" y="586028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369773" y="710515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839064" y="82958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839064" y="94776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839064" y="106638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839064" y="118455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839064" y="130272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839064" y="142135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839064" y="153952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839064" y="1658147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839064" y="177631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839064" y="189449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839064" y="201311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839064" y="213128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839064" y="2249910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839064" y="236808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839064" y="248625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839064" y="2604877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839064" y="272304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839064" y="284167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839064" y="295984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839064" y="307801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839064" y="3196640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839064" y="331481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839064" y="3433435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839064" y="3550705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7839064" y="366977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7839064" y="378840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7839064" y="390657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7839064" y="4025198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7839064" y="414336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7839064" y="426109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369773" y="4385126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8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142918" y="5141518"/>
            <a:ext cx="4735830" cy="0"/>
          </a:xfrm>
          <a:custGeom>
            <a:avLst/>
            <a:gdLst/>
            <a:ahLst/>
            <a:cxnLst/>
            <a:rect l="l" t="t" r="r" b="b"/>
            <a:pathLst>
              <a:path w="4735830">
                <a:moveTo>
                  <a:pt x="0" y="0"/>
                </a:moveTo>
                <a:lnTo>
                  <a:pt x="4735687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970392" y="6058032"/>
            <a:ext cx="7908290" cy="0"/>
          </a:xfrm>
          <a:custGeom>
            <a:avLst/>
            <a:gdLst/>
            <a:ahLst/>
            <a:cxnLst/>
            <a:rect l="l" t="t" r="r" b="b"/>
            <a:pathLst>
              <a:path w="7908290">
                <a:moveTo>
                  <a:pt x="0" y="0"/>
                </a:moveTo>
                <a:lnTo>
                  <a:pt x="7908212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970392" y="6177106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970392" y="6295278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970392" y="6413901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69773" y="6537035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954996" y="4377910"/>
            <a:ext cx="3177540" cy="1680210"/>
          </a:xfrm>
          <a:custGeom>
            <a:avLst/>
            <a:gdLst/>
            <a:ahLst/>
            <a:cxnLst/>
            <a:rect l="l" t="t" r="r" b="b"/>
            <a:pathLst>
              <a:path w="3177540" h="1680210">
                <a:moveTo>
                  <a:pt x="3172525" y="1679667"/>
                </a:moveTo>
                <a:lnTo>
                  <a:pt x="0" y="7216"/>
                </a:lnTo>
                <a:lnTo>
                  <a:pt x="4812" y="0"/>
                </a:lnTo>
                <a:lnTo>
                  <a:pt x="3177338" y="1672451"/>
                </a:lnTo>
                <a:lnTo>
                  <a:pt x="3172525" y="1679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2388211" y="5137459"/>
            <a:ext cx="1740535" cy="0"/>
          </a:xfrm>
          <a:custGeom>
            <a:avLst/>
            <a:gdLst/>
            <a:ahLst/>
            <a:cxnLst/>
            <a:rect l="l" t="t" r="r" b="b"/>
            <a:pathLst>
              <a:path w="1740535">
                <a:moveTo>
                  <a:pt x="0" y="0"/>
                </a:moveTo>
                <a:lnTo>
                  <a:pt x="1740268" y="0"/>
                </a:lnTo>
              </a:path>
            </a:pathLst>
          </a:custGeom>
          <a:ln w="7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954996" y="4379717"/>
            <a:ext cx="2615565" cy="1677035"/>
          </a:xfrm>
          <a:custGeom>
            <a:avLst/>
            <a:gdLst/>
            <a:ahLst/>
            <a:cxnLst/>
            <a:rect l="l" t="t" r="r" b="b"/>
            <a:pathLst>
              <a:path w="2615565" h="1677035">
                <a:moveTo>
                  <a:pt x="4812" y="1676961"/>
                </a:moveTo>
                <a:lnTo>
                  <a:pt x="0" y="1672451"/>
                </a:lnTo>
                <a:lnTo>
                  <a:pt x="2610403" y="0"/>
                </a:lnTo>
                <a:lnTo>
                  <a:pt x="2615215" y="3608"/>
                </a:lnTo>
                <a:lnTo>
                  <a:pt x="4812" y="1676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977207" y="4479844"/>
            <a:ext cx="299349" cy="101934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312170" y="4479844"/>
            <a:ext cx="322450" cy="81186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913679" y="5841079"/>
            <a:ext cx="1150233" cy="103738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005043" y="5133850"/>
            <a:ext cx="68580" cy="82550"/>
          </a:xfrm>
          <a:custGeom>
            <a:avLst/>
            <a:gdLst/>
            <a:ahLst/>
            <a:cxnLst/>
            <a:rect l="l" t="t" r="r" b="b"/>
            <a:pathLst>
              <a:path w="68580" h="82550">
                <a:moveTo>
                  <a:pt x="64523" y="69459"/>
                </a:moveTo>
                <a:lnTo>
                  <a:pt x="45239" y="69459"/>
                </a:lnTo>
                <a:lnTo>
                  <a:pt x="51977" y="65851"/>
                </a:lnTo>
                <a:lnTo>
                  <a:pt x="51977" y="52320"/>
                </a:lnTo>
                <a:lnTo>
                  <a:pt x="48126" y="49614"/>
                </a:lnTo>
                <a:lnTo>
                  <a:pt x="36576" y="47810"/>
                </a:lnTo>
                <a:lnTo>
                  <a:pt x="25025" y="45103"/>
                </a:lnTo>
                <a:lnTo>
                  <a:pt x="13956" y="42369"/>
                </a:lnTo>
                <a:lnTo>
                  <a:pt x="6497" y="38112"/>
                </a:lnTo>
                <a:lnTo>
                  <a:pt x="2286" y="32164"/>
                </a:lnTo>
                <a:lnTo>
                  <a:pt x="962" y="24356"/>
                </a:lnTo>
                <a:lnTo>
                  <a:pt x="3083" y="14080"/>
                </a:lnTo>
                <a:lnTo>
                  <a:pt x="9264" y="6427"/>
                </a:lnTo>
                <a:lnTo>
                  <a:pt x="19235" y="1649"/>
                </a:lnTo>
                <a:lnTo>
                  <a:pt x="32726" y="0"/>
                </a:lnTo>
                <a:lnTo>
                  <a:pt x="41404" y="648"/>
                </a:lnTo>
                <a:lnTo>
                  <a:pt x="48728" y="2480"/>
                </a:lnTo>
                <a:lnTo>
                  <a:pt x="54789" y="5327"/>
                </a:lnTo>
                <a:lnTo>
                  <a:pt x="59677" y="9020"/>
                </a:lnTo>
                <a:lnTo>
                  <a:pt x="63527" y="13531"/>
                </a:lnTo>
                <a:lnTo>
                  <a:pt x="23100" y="13531"/>
                </a:lnTo>
                <a:lnTo>
                  <a:pt x="17325" y="17139"/>
                </a:lnTo>
                <a:lnTo>
                  <a:pt x="17325" y="28866"/>
                </a:lnTo>
                <a:lnTo>
                  <a:pt x="21175" y="30670"/>
                </a:lnTo>
                <a:lnTo>
                  <a:pt x="33688" y="33376"/>
                </a:lnTo>
                <a:lnTo>
                  <a:pt x="46201" y="35181"/>
                </a:lnTo>
                <a:lnTo>
                  <a:pt x="56158" y="37929"/>
                </a:lnTo>
                <a:lnTo>
                  <a:pt x="63046" y="42284"/>
                </a:lnTo>
                <a:lnTo>
                  <a:pt x="67046" y="48500"/>
                </a:lnTo>
                <a:lnTo>
                  <a:pt x="68340" y="56830"/>
                </a:lnTo>
                <a:lnTo>
                  <a:pt x="66054" y="67627"/>
                </a:lnTo>
                <a:lnTo>
                  <a:pt x="64523" y="69459"/>
                </a:lnTo>
                <a:close/>
              </a:path>
              <a:path w="68580" h="82550">
                <a:moveTo>
                  <a:pt x="65452" y="25258"/>
                </a:moveTo>
                <a:lnTo>
                  <a:pt x="49089" y="25258"/>
                </a:lnTo>
                <a:lnTo>
                  <a:pt x="49089" y="17139"/>
                </a:lnTo>
                <a:lnTo>
                  <a:pt x="43314" y="13531"/>
                </a:lnTo>
                <a:lnTo>
                  <a:pt x="63527" y="13531"/>
                </a:lnTo>
                <a:lnTo>
                  <a:pt x="65452" y="18041"/>
                </a:lnTo>
                <a:lnTo>
                  <a:pt x="65452" y="25258"/>
                </a:lnTo>
                <a:close/>
              </a:path>
              <a:path w="68580" h="82550">
                <a:moveTo>
                  <a:pt x="34651" y="82089"/>
                </a:moveTo>
                <a:lnTo>
                  <a:pt x="20032" y="80425"/>
                </a:lnTo>
                <a:lnTo>
                  <a:pt x="9384" y="75548"/>
                </a:lnTo>
                <a:lnTo>
                  <a:pt x="2707" y="67627"/>
                </a:lnTo>
                <a:lnTo>
                  <a:pt x="0" y="56830"/>
                </a:lnTo>
                <a:lnTo>
                  <a:pt x="16363" y="56830"/>
                </a:lnTo>
                <a:lnTo>
                  <a:pt x="17325" y="64949"/>
                </a:lnTo>
                <a:lnTo>
                  <a:pt x="23100" y="69459"/>
                </a:lnTo>
                <a:lnTo>
                  <a:pt x="64523" y="69459"/>
                </a:lnTo>
                <a:lnTo>
                  <a:pt x="59436" y="75548"/>
                </a:lnTo>
                <a:lnTo>
                  <a:pt x="48848" y="80425"/>
                </a:lnTo>
                <a:lnTo>
                  <a:pt x="34651" y="82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084934" y="5155500"/>
            <a:ext cx="55244" cy="60960"/>
          </a:xfrm>
          <a:custGeom>
            <a:avLst/>
            <a:gdLst/>
            <a:ahLst/>
            <a:cxnLst/>
            <a:rect l="l" t="t" r="r" b="b"/>
            <a:pathLst>
              <a:path w="55244" h="60960">
                <a:moveTo>
                  <a:pt x="28876" y="60439"/>
                </a:moveTo>
                <a:lnTo>
                  <a:pt x="20213" y="60439"/>
                </a:lnTo>
                <a:lnTo>
                  <a:pt x="11776" y="59114"/>
                </a:lnTo>
                <a:lnTo>
                  <a:pt x="5414" y="55252"/>
                </a:lnTo>
                <a:lnTo>
                  <a:pt x="1398" y="49022"/>
                </a:lnTo>
                <a:lnTo>
                  <a:pt x="0" y="40593"/>
                </a:lnTo>
                <a:lnTo>
                  <a:pt x="0" y="0"/>
                </a:lnTo>
                <a:lnTo>
                  <a:pt x="15400" y="0"/>
                </a:lnTo>
                <a:lnTo>
                  <a:pt x="15400" y="44201"/>
                </a:lnTo>
                <a:lnTo>
                  <a:pt x="19250" y="47810"/>
                </a:lnTo>
                <a:lnTo>
                  <a:pt x="54864" y="47810"/>
                </a:lnTo>
                <a:lnTo>
                  <a:pt x="54864" y="51418"/>
                </a:lnTo>
                <a:lnTo>
                  <a:pt x="39464" y="51418"/>
                </a:lnTo>
                <a:lnTo>
                  <a:pt x="34651" y="57732"/>
                </a:lnTo>
                <a:lnTo>
                  <a:pt x="28876" y="60439"/>
                </a:lnTo>
                <a:close/>
              </a:path>
              <a:path w="55244" h="60960">
                <a:moveTo>
                  <a:pt x="54864" y="47810"/>
                </a:moveTo>
                <a:lnTo>
                  <a:pt x="33688" y="47810"/>
                </a:lnTo>
                <a:lnTo>
                  <a:pt x="39464" y="43299"/>
                </a:lnTo>
                <a:lnTo>
                  <a:pt x="39464" y="0"/>
                </a:lnTo>
                <a:lnTo>
                  <a:pt x="54864" y="0"/>
                </a:lnTo>
                <a:lnTo>
                  <a:pt x="54864" y="47810"/>
                </a:lnTo>
                <a:close/>
              </a:path>
              <a:path w="55244" h="60960">
                <a:moveTo>
                  <a:pt x="54864" y="57732"/>
                </a:moveTo>
                <a:lnTo>
                  <a:pt x="39464" y="57732"/>
                </a:lnTo>
                <a:lnTo>
                  <a:pt x="39464" y="51418"/>
                </a:lnTo>
                <a:lnTo>
                  <a:pt x="54864" y="51418"/>
                </a:lnTo>
                <a:lnTo>
                  <a:pt x="54864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156162" y="5135655"/>
            <a:ext cx="59055" cy="80645"/>
          </a:xfrm>
          <a:custGeom>
            <a:avLst/>
            <a:gdLst/>
            <a:ahLst/>
            <a:cxnLst/>
            <a:rect l="l" t="t" r="r" b="b"/>
            <a:pathLst>
              <a:path w="59055" h="80645">
                <a:moveTo>
                  <a:pt x="15400" y="77578"/>
                </a:moveTo>
                <a:lnTo>
                  <a:pt x="0" y="77578"/>
                </a:lnTo>
                <a:lnTo>
                  <a:pt x="0" y="0"/>
                </a:lnTo>
                <a:lnTo>
                  <a:pt x="15400" y="0"/>
                </a:lnTo>
                <a:lnTo>
                  <a:pt x="15400" y="27964"/>
                </a:lnTo>
                <a:lnTo>
                  <a:pt x="51427" y="27964"/>
                </a:lnTo>
                <a:lnTo>
                  <a:pt x="51977" y="28866"/>
                </a:lnTo>
                <a:lnTo>
                  <a:pt x="53902" y="31572"/>
                </a:lnTo>
                <a:lnTo>
                  <a:pt x="21175" y="31572"/>
                </a:lnTo>
                <a:lnTo>
                  <a:pt x="15400" y="38789"/>
                </a:lnTo>
                <a:lnTo>
                  <a:pt x="15400" y="60439"/>
                </a:lnTo>
                <a:lnTo>
                  <a:pt x="21175" y="67655"/>
                </a:lnTo>
                <a:lnTo>
                  <a:pt x="53457" y="67655"/>
                </a:lnTo>
                <a:lnTo>
                  <a:pt x="51134" y="71715"/>
                </a:lnTo>
                <a:lnTo>
                  <a:pt x="50545" y="72166"/>
                </a:lnTo>
                <a:lnTo>
                  <a:pt x="15400" y="72166"/>
                </a:lnTo>
                <a:lnTo>
                  <a:pt x="15400" y="77578"/>
                </a:lnTo>
                <a:close/>
              </a:path>
              <a:path w="59055" h="80645">
                <a:moveTo>
                  <a:pt x="51427" y="27964"/>
                </a:moveTo>
                <a:lnTo>
                  <a:pt x="15400" y="27964"/>
                </a:lnTo>
                <a:lnTo>
                  <a:pt x="19250" y="21649"/>
                </a:lnTo>
                <a:lnTo>
                  <a:pt x="25025" y="18943"/>
                </a:lnTo>
                <a:lnTo>
                  <a:pt x="40426" y="18943"/>
                </a:lnTo>
                <a:lnTo>
                  <a:pt x="48126" y="22551"/>
                </a:lnTo>
                <a:lnTo>
                  <a:pt x="51427" y="27964"/>
                </a:lnTo>
                <a:close/>
              </a:path>
              <a:path w="59055" h="80645">
                <a:moveTo>
                  <a:pt x="53457" y="67655"/>
                </a:moveTo>
                <a:lnTo>
                  <a:pt x="36576" y="67655"/>
                </a:lnTo>
                <a:lnTo>
                  <a:pt x="42351" y="60439"/>
                </a:lnTo>
                <a:lnTo>
                  <a:pt x="42351" y="38789"/>
                </a:lnTo>
                <a:lnTo>
                  <a:pt x="36576" y="31572"/>
                </a:lnTo>
                <a:lnTo>
                  <a:pt x="53902" y="31572"/>
                </a:lnTo>
                <a:lnTo>
                  <a:pt x="55827" y="34278"/>
                </a:lnTo>
                <a:lnTo>
                  <a:pt x="58714" y="42397"/>
                </a:lnTo>
                <a:lnTo>
                  <a:pt x="58714" y="49614"/>
                </a:lnTo>
                <a:lnTo>
                  <a:pt x="56684" y="62017"/>
                </a:lnTo>
                <a:lnTo>
                  <a:pt x="53457" y="67655"/>
                </a:lnTo>
                <a:close/>
              </a:path>
              <a:path w="59055" h="80645">
                <a:moveTo>
                  <a:pt x="32726" y="80284"/>
                </a:moveTo>
                <a:lnTo>
                  <a:pt x="25025" y="80284"/>
                </a:lnTo>
                <a:lnTo>
                  <a:pt x="19250" y="77578"/>
                </a:lnTo>
                <a:lnTo>
                  <a:pt x="15400" y="72166"/>
                </a:lnTo>
                <a:lnTo>
                  <a:pt x="50545" y="72166"/>
                </a:lnTo>
                <a:lnTo>
                  <a:pt x="42878" y="78029"/>
                </a:lnTo>
                <a:lnTo>
                  <a:pt x="32726" y="8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222577" y="5177150"/>
            <a:ext cx="32384" cy="14604"/>
          </a:xfrm>
          <a:custGeom>
            <a:avLst/>
            <a:gdLst/>
            <a:ahLst/>
            <a:cxnLst/>
            <a:rect l="l" t="t" r="r" b="b"/>
            <a:pathLst>
              <a:path w="32384" h="14604">
                <a:moveTo>
                  <a:pt x="31763" y="0"/>
                </a:moveTo>
                <a:lnTo>
                  <a:pt x="0" y="0"/>
                </a:lnTo>
                <a:lnTo>
                  <a:pt x="0" y="14433"/>
                </a:lnTo>
                <a:lnTo>
                  <a:pt x="31763" y="14433"/>
                </a:lnTo>
                <a:lnTo>
                  <a:pt x="31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263004" y="5133850"/>
            <a:ext cx="81280" cy="82550"/>
          </a:xfrm>
          <a:custGeom>
            <a:avLst/>
            <a:gdLst/>
            <a:ahLst/>
            <a:cxnLst/>
            <a:rect l="l" t="t" r="r" b="b"/>
            <a:pathLst>
              <a:path w="81280" h="82550">
                <a:moveTo>
                  <a:pt x="40426" y="82089"/>
                </a:moveTo>
                <a:lnTo>
                  <a:pt x="2887" y="58071"/>
                </a:lnTo>
                <a:lnTo>
                  <a:pt x="0" y="41495"/>
                </a:lnTo>
                <a:lnTo>
                  <a:pt x="721" y="32897"/>
                </a:lnTo>
                <a:lnTo>
                  <a:pt x="31583" y="676"/>
                </a:lnTo>
                <a:lnTo>
                  <a:pt x="40426" y="0"/>
                </a:lnTo>
                <a:lnTo>
                  <a:pt x="48713" y="676"/>
                </a:lnTo>
                <a:lnTo>
                  <a:pt x="56188" y="2706"/>
                </a:lnTo>
                <a:lnTo>
                  <a:pt x="62760" y="6089"/>
                </a:lnTo>
                <a:lnTo>
                  <a:pt x="68340" y="10824"/>
                </a:lnTo>
                <a:lnTo>
                  <a:pt x="71198" y="14433"/>
                </a:lnTo>
                <a:lnTo>
                  <a:pt x="40426" y="14433"/>
                </a:lnTo>
                <a:lnTo>
                  <a:pt x="30726" y="16378"/>
                </a:lnTo>
                <a:lnTo>
                  <a:pt x="23461" y="21875"/>
                </a:lnTo>
                <a:lnTo>
                  <a:pt x="18904" y="30416"/>
                </a:lnTo>
                <a:lnTo>
                  <a:pt x="17325" y="41495"/>
                </a:lnTo>
                <a:lnTo>
                  <a:pt x="18904" y="52574"/>
                </a:lnTo>
                <a:lnTo>
                  <a:pt x="23461" y="61115"/>
                </a:lnTo>
                <a:lnTo>
                  <a:pt x="30726" y="66612"/>
                </a:lnTo>
                <a:lnTo>
                  <a:pt x="40426" y="68557"/>
                </a:lnTo>
                <a:lnTo>
                  <a:pt x="70669" y="68557"/>
                </a:lnTo>
                <a:lnTo>
                  <a:pt x="68340" y="71264"/>
                </a:lnTo>
                <a:lnTo>
                  <a:pt x="62760" y="76000"/>
                </a:lnTo>
                <a:lnTo>
                  <a:pt x="56188" y="79382"/>
                </a:lnTo>
                <a:lnTo>
                  <a:pt x="48713" y="81412"/>
                </a:lnTo>
                <a:lnTo>
                  <a:pt x="40426" y="82089"/>
                </a:lnTo>
                <a:close/>
              </a:path>
              <a:path w="81280" h="82550">
                <a:moveTo>
                  <a:pt x="70669" y="68557"/>
                </a:moveTo>
                <a:lnTo>
                  <a:pt x="40426" y="68557"/>
                </a:lnTo>
                <a:lnTo>
                  <a:pt x="49721" y="66612"/>
                </a:lnTo>
                <a:lnTo>
                  <a:pt x="57030" y="61115"/>
                </a:lnTo>
                <a:lnTo>
                  <a:pt x="61812" y="52574"/>
                </a:lnTo>
                <a:lnTo>
                  <a:pt x="63527" y="41495"/>
                </a:lnTo>
                <a:lnTo>
                  <a:pt x="61812" y="30036"/>
                </a:lnTo>
                <a:lnTo>
                  <a:pt x="57030" y="21537"/>
                </a:lnTo>
                <a:lnTo>
                  <a:pt x="49721" y="16251"/>
                </a:lnTo>
                <a:lnTo>
                  <a:pt x="40426" y="14433"/>
                </a:lnTo>
                <a:lnTo>
                  <a:pt x="71198" y="14433"/>
                </a:lnTo>
                <a:lnTo>
                  <a:pt x="73543" y="17393"/>
                </a:lnTo>
                <a:lnTo>
                  <a:pt x="77484" y="24807"/>
                </a:lnTo>
                <a:lnTo>
                  <a:pt x="79980" y="32897"/>
                </a:lnTo>
                <a:lnTo>
                  <a:pt x="80853" y="41495"/>
                </a:lnTo>
                <a:lnTo>
                  <a:pt x="79980" y="50079"/>
                </a:lnTo>
                <a:lnTo>
                  <a:pt x="77484" y="58071"/>
                </a:lnTo>
                <a:lnTo>
                  <a:pt x="73543" y="65217"/>
                </a:lnTo>
                <a:lnTo>
                  <a:pt x="70669" y="68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354445" y="5135655"/>
            <a:ext cx="59055" cy="80645"/>
          </a:xfrm>
          <a:custGeom>
            <a:avLst/>
            <a:gdLst/>
            <a:ahLst/>
            <a:cxnLst/>
            <a:rect l="l" t="t" r="r" b="b"/>
            <a:pathLst>
              <a:path w="59055" h="80645">
                <a:moveTo>
                  <a:pt x="16363" y="77578"/>
                </a:moveTo>
                <a:lnTo>
                  <a:pt x="0" y="77578"/>
                </a:lnTo>
                <a:lnTo>
                  <a:pt x="0" y="0"/>
                </a:lnTo>
                <a:lnTo>
                  <a:pt x="16363" y="0"/>
                </a:lnTo>
                <a:lnTo>
                  <a:pt x="16363" y="27964"/>
                </a:lnTo>
                <a:lnTo>
                  <a:pt x="52252" y="27964"/>
                </a:lnTo>
                <a:lnTo>
                  <a:pt x="52939" y="28866"/>
                </a:lnTo>
                <a:lnTo>
                  <a:pt x="54864" y="31572"/>
                </a:lnTo>
                <a:lnTo>
                  <a:pt x="21175" y="31572"/>
                </a:lnTo>
                <a:lnTo>
                  <a:pt x="16363" y="38789"/>
                </a:lnTo>
                <a:lnTo>
                  <a:pt x="16363" y="60439"/>
                </a:lnTo>
                <a:lnTo>
                  <a:pt x="21175" y="67655"/>
                </a:lnTo>
                <a:lnTo>
                  <a:pt x="53724" y="67655"/>
                </a:lnTo>
                <a:lnTo>
                  <a:pt x="51495" y="71715"/>
                </a:lnTo>
                <a:lnTo>
                  <a:pt x="50909" y="72166"/>
                </a:lnTo>
                <a:lnTo>
                  <a:pt x="16363" y="72166"/>
                </a:lnTo>
                <a:lnTo>
                  <a:pt x="16363" y="77578"/>
                </a:lnTo>
                <a:close/>
              </a:path>
              <a:path w="59055" h="80645">
                <a:moveTo>
                  <a:pt x="52252" y="27964"/>
                </a:moveTo>
                <a:lnTo>
                  <a:pt x="16363" y="27964"/>
                </a:lnTo>
                <a:lnTo>
                  <a:pt x="20213" y="21649"/>
                </a:lnTo>
                <a:lnTo>
                  <a:pt x="25025" y="18943"/>
                </a:lnTo>
                <a:lnTo>
                  <a:pt x="40426" y="18943"/>
                </a:lnTo>
                <a:lnTo>
                  <a:pt x="48126" y="22551"/>
                </a:lnTo>
                <a:lnTo>
                  <a:pt x="52252" y="27964"/>
                </a:lnTo>
                <a:close/>
              </a:path>
              <a:path w="59055" h="80645">
                <a:moveTo>
                  <a:pt x="53724" y="67655"/>
                </a:moveTo>
                <a:lnTo>
                  <a:pt x="37538" y="67655"/>
                </a:lnTo>
                <a:lnTo>
                  <a:pt x="43314" y="60439"/>
                </a:lnTo>
                <a:lnTo>
                  <a:pt x="43314" y="38789"/>
                </a:lnTo>
                <a:lnTo>
                  <a:pt x="37538" y="31572"/>
                </a:lnTo>
                <a:lnTo>
                  <a:pt x="54864" y="31572"/>
                </a:lnTo>
                <a:lnTo>
                  <a:pt x="56789" y="34278"/>
                </a:lnTo>
                <a:lnTo>
                  <a:pt x="58714" y="42397"/>
                </a:lnTo>
                <a:lnTo>
                  <a:pt x="58714" y="49614"/>
                </a:lnTo>
                <a:lnTo>
                  <a:pt x="56819" y="62017"/>
                </a:lnTo>
                <a:lnTo>
                  <a:pt x="53724" y="67655"/>
                </a:lnTo>
                <a:close/>
              </a:path>
              <a:path w="59055" h="80645">
                <a:moveTo>
                  <a:pt x="32726" y="80284"/>
                </a:moveTo>
                <a:lnTo>
                  <a:pt x="25025" y="80284"/>
                </a:lnTo>
                <a:lnTo>
                  <a:pt x="20213" y="77578"/>
                </a:lnTo>
                <a:lnTo>
                  <a:pt x="16363" y="72166"/>
                </a:lnTo>
                <a:lnTo>
                  <a:pt x="50909" y="72166"/>
                </a:lnTo>
                <a:lnTo>
                  <a:pt x="43284" y="78029"/>
                </a:lnTo>
                <a:lnTo>
                  <a:pt x="32726" y="8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418935" y="5135655"/>
            <a:ext cx="24130" cy="101600"/>
          </a:xfrm>
          <a:custGeom>
            <a:avLst/>
            <a:gdLst/>
            <a:ahLst/>
            <a:cxnLst/>
            <a:rect l="l" t="t" r="r" b="b"/>
            <a:pathLst>
              <a:path w="24130" h="101600">
                <a:moveTo>
                  <a:pt x="19250" y="101032"/>
                </a:moveTo>
                <a:lnTo>
                  <a:pt x="0" y="101032"/>
                </a:lnTo>
                <a:lnTo>
                  <a:pt x="0" y="89305"/>
                </a:lnTo>
                <a:lnTo>
                  <a:pt x="6737" y="89305"/>
                </a:lnTo>
                <a:lnTo>
                  <a:pt x="7700" y="88403"/>
                </a:lnTo>
                <a:lnTo>
                  <a:pt x="7700" y="19845"/>
                </a:lnTo>
                <a:lnTo>
                  <a:pt x="24063" y="19845"/>
                </a:lnTo>
                <a:lnTo>
                  <a:pt x="24063" y="97424"/>
                </a:lnTo>
                <a:lnTo>
                  <a:pt x="19250" y="101032"/>
                </a:lnTo>
                <a:close/>
              </a:path>
              <a:path w="24130" h="101600">
                <a:moveTo>
                  <a:pt x="24063" y="13531"/>
                </a:moveTo>
                <a:lnTo>
                  <a:pt x="7700" y="13531"/>
                </a:lnTo>
                <a:lnTo>
                  <a:pt x="7700" y="0"/>
                </a:lnTo>
                <a:lnTo>
                  <a:pt x="24063" y="0"/>
                </a:lnTo>
                <a:lnTo>
                  <a:pt x="24063" y="13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453586" y="5154598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4" h="61595">
                <a:moveTo>
                  <a:pt x="27913" y="61341"/>
                </a:moveTo>
                <a:lnTo>
                  <a:pt x="16242" y="59353"/>
                </a:lnTo>
                <a:lnTo>
                  <a:pt x="7459" y="53560"/>
                </a:lnTo>
                <a:lnTo>
                  <a:pt x="1925" y="44215"/>
                </a:lnTo>
                <a:lnTo>
                  <a:pt x="0" y="31572"/>
                </a:lnTo>
                <a:lnTo>
                  <a:pt x="1940" y="18267"/>
                </a:lnTo>
                <a:lnTo>
                  <a:pt x="7579" y="8344"/>
                </a:lnTo>
                <a:lnTo>
                  <a:pt x="16648" y="2142"/>
                </a:lnTo>
                <a:lnTo>
                  <a:pt x="28876" y="0"/>
                </a:lnTo>
                <a:lnTo>
                  <a:pt x="37674" y="1155"/>
                </a:lnTo>
                <a:lnTo>
                  <a:pt x="45118" y="4510"/>
                </a:lnTo>
                <a:lnTo>
                  <a:pt x="50939" y="9894"/>
                </a:lnTo>
                <a:lnTo>
                  <a:pt x="51932" y="11727"/>
                </a:lnTo>
                <a:lnTo>
                  <a:pt x="21175" y="11727"/>
                </a:lnTo>
                <a:lnTo>
                  <a:pt x="17325" y="16237"/>
                </a:lnTo>
                <a:lnTo>
                  <a:pt x="16363" y="25258"/>
                </a:lnTo>
                <a:lnTo>
                  <a:pt x="57591" y="25258"/>
                </a:lnTo>
                <a:lnTo>
                  <a:pt x="57752" y="26160"/>
                </a:lnTo>
                <a:lnTo>
                  <a:pt x="57752" y="35181"/>
                </a:lnTo>
                <a:lnTo>
                  <a:pt x="16363" y="35181"/>
                </a:lnTo>
                <a:lnTo>
                  <a:pt x="16363" y="43299"/>
                </a:lnTo>
                <a:lnTo>
                  <a:pt x="18288" y="45103"/>
                </a:lnTo>
                <a:lnTo>
                  <a:pt x="20213" y="47810"/>
                </a:lnTo>
                <a:lnTo>
                  <a:pt x="24063" y="49614"/>
                </a:lnTo>
                <a:lnTo>
                  <a:pt x="53042" y="49614"/>
                </a:lnTo>
                <a:lnTo>
                  <a:pt x="52683" y="50304"/>
                </a:lnTo>
                <a:lnTo>
                  <a:pt x="46322" y="56267"/>
                </a:lnTo>
                <a:lnTo>
                  <a:pt x="37975" y="60030"/>
                </a:lnTo>
                <a:lnTo>
                  <a:pt x="27913" y="61341"/>
                </a:lnTo>
                <a:close/>
              </a:path>
              <a:path w="57784" h="61595">
                <a:moveTo>
                  <a:pt x="57591" y="25258"/>
                </a:moveTo>
                <a:lnTo>
                  <a:pt x="40426" y="25258"/>
                </a:lnTo>
                <a:lnTo>
                  <a:pt x="40426" y="20747"/>
                </a:lnTo>
                <a:lnTo>
                  <a:pt x="39464" y="18943"/>
                </a:lnTo>
                <a:lnTo>
                  <a:pt x="38501" y="16237"/>
                </a:lnTo>
                <a:lnTo>
                  <a:pt x="35613" y="13531"/>
                </a:lnTo>
                <a:lnTo>
                  <a:pt x="32726" y="11727"/>
                </a:lnTo>
                <a:lnTo>
                  <a:pt x="51932" y="11727"/>
                </a:lnTo>
                <a:lnTo>
                  <a:pt x="54864" y="17139"/>
                </a:lnTo>
                <a:lnTo>
                  <a:pt x="56789" y="20747"/>
                </a:lnTo>
                <a:lnTo>
                  <a:pt x="57591" y="25258"/>
                </a:lnTo>
                <a:close/>
              </a:path>
              <a:path w="57784" h="61595">
                <a:moveTo>
                  <a:pt x="53042" y="49614"/>
                </a:moveTo>
                <a:lnTo>
                  <a:pt x="34651" y="49614"/>
                </a:lnTo>
                <a:lnTo>
                  <a:pt x="39464" y="47810"/>
                </a:lnTo>
                <a:lnTo>
                  <a:pt x="41389" y="42397"/>
                </a:lnTo>
                <a:lnTo>
                  <a:pt x="56789" y="42397"/>
                </a:lnTo>
                <a:lnTo>
                  <a:pt x="53042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519039" y="5154598"/>
            <a:ext cx="57150" cy="61594"/>
          </a:xfrm>
          <a:custGeom>
            <a:avLst/>
            <a:gdLst/>
            <a:ahLst/>
            <a:cxnLst/>
            <a:rect l="l" t="t" r="r" b="b"/>
            <a:pathLst>
              <a:path w="57150" h="61595">
                <a:moveTo>
                  <a:pt x="29838" y="61341"/>
                </a:moveTo>
                <a:lnTo>
                  <a:pt x="17461" y="59353"/>
                </a:lnTo>
                <a:lnTo>
                  <a:pt x="8061" y="53560"/>
                </a:lnTo>
                <a:lnTo>
                  <a:pt x="2090" y="44215"/>
                </a:lnTo>
                <a:lnTo>
                  <a:pt x="0" y="31572"/>
                </a:lnTo>
                <a:lnTo>
                  <a:pt x="2090" y="18267"/>
                </a:lnTo>
                <a:lnTo>
                  <a:pt x="8061" y="8344"/>
                </a:lnTo>
                <a:lnTo>
                  <a:pt x="17461" y="2142"/>
                </a:lnTo>
                <a:lnTo>
                  <a:pt x="29838" y="0"/>
                </a:lnTo>
                <a:lnTo>
                  <a:pt x="40276" y="1620"/>
                </a:lnTo>
                <a:lnTo>
                  <a:pt x="48367" y="6201"/>
                </a:lnTo>
                <a:lnTo>
                  <a:pt x="53392" y="12629"/>
                </a:lnTo>
                <a:lnTo>
                  <a:pt x="25025" y="12629"/>
                </a:lnTo>
                <a:lnTo>
                  <a:pt x="21175" y="14433"/>
                </a:lnTo>
                <a:lnTo>
                  <a:pt x="19250" y="17139"/>
                </a:lnTo>
                <a:lnTo>
                  <a:pt x="17325" y="20747"/>
                </a:lnTo>
                <a:lnTo>
                  <a:pt x="16363" y="26160"/>
                </a:lnTo>
                <a:lnTo>
                  <a:pt x="16363" y="42397"/>
                </a:lnTo>
                <a:lnTo>
                  <a:pt x="21175" y="49614"/>
                </a:lnTo>
                <a:lnTo>
                  <a:pt x="52804" y="49614"/>
                </a:lnTo>
                <a:lnTo>
                  <a:pt x="48006" y="55477"/>
                </a:lnTo>
                <a:lnTo>
                  <a:pt x="39870" y="59847"/>
                </a:lnTo>
                <a:lnTo>
                  <a:pt x="29838" y="61341"/>
                </a:lnTo>
                <a:close/>
              </a:path>
              <a:path w="57150" h="61595">
                <a:moveTo>
                  <a:pt x="56789" y="22551"/>
                </a:moveTo>
                <a:lnTo>
                  <a:pt x="41389" y="22551"/>
                </a:lnTo>
                <a:lnTo>
                  <a:pt x="39464" y="15335"/>
                </a:lnTo>
                <a:lnTo>
                  <a:pt x="35613" y="12629"/>
                </a:lnTo>
                <a:lnTo>
                  <a:pt x="53392" y="12629"/>
                </a:lnTo>
                <a:lnTo>
                  <a:pt x="53932" y="13319"/>
                </a:lnTo>
                <a:lnTo>
                  <a:pt x="56789" y="22551"/>
                </a:lnTo>
                <a:close/>
              </a:path>
              <a:path w="57150" h="61595">
                <a:moveTo>
                  <a:pt x="52804" y="49614"/>
                </a:moveTo>
                <a:lnTo>
                  <a:pt x="35613" y="49614"/>
                </a:lnTo>
                <a:lnTo>
                  <a:pt x="38501" y="46908"/>
                </a:lnTo>
                <a:lnTo>
                  <a:pt x="41389" y="38789"/>
                </a:lnTo>
                <a:lnTo>
                  <a:pt x="56789" y="38789"/>
                </a:lnTo>
                <a:lnTo>
                  <a:pt x="53796" y="48402"/>
                </a:lnTo>
                <a:lnTo>
                  <a:pt x="52804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581604" y="5141067"/>
            <a:ext cx="33020" cy="74930"/>
          </a:xfrm>
          <a:custGeom>
            <a:avLst/>
            <a:gdLst/>
            <a:ahLst/>
            <a:cxnLst/>
            <a:rect l="l" t="t" r="r" b="b"/>
            <a:pathLst>
              <a:path w="33019" h="74929">
                <a:moveTo>
                  <a:pt x="24063" y="16237"/>
                </a:moveTo>
                <a:lnTo>
                  <a:pt x="7700" y="16237"/>
                </a:lnTo>
                <a:lnTo>
                  <a:pt x="7700" y="0"/>
                </a:lnTo>
                <a:lnTo>
                  <a:pt x="24063" y="0"/>
                </a:lnTo>
                <a:lnTo>
                  <a:pt x="24063" y="16237"/>
                </a:lnTo>
                <a:close/>
              </a:path>
              <a:path w="33019" h="74929">
                <a:moveTo>
                  <a:pt x="32726" y="26160"/>
                </a:moveTo>
                <a:lnTo>
                  <a:pt x="0" y="26160"/>
                </a:lnTo>
                <a:lnTo>
                  <a:pt x="0" y="16237"/>
                </a:lnTo>
                <a:lnTo>
                  <a:pt x="32726" y="16237"/>
                </a:lnTo>
                <a:lnTo>
                  <a:pt x="32726" y="26160"/>
                </a:lnTo>
                <a:close/>
              </a:path>
              <a:path w="33019" h="74929">
                <a:moveTo>
                  <a:pt x="29838" y="74872"/>
                </a:moveTo>
                <a:lnTo>
                  <a:pt x="13475" y="74872"/>
                </a:lnTo>
                <a:lnTo>
                  <a:pt x="7700" y="70362"/>
                </a:lnTo>
                <a:lnTo>
                  <a:pt x="7700" y="26160"/>
                </a:lnTo>
                <a:lnTo>
                  <a:pt x="24063" y="26160"/>
                </a:lnTo>
                <a:lnTo>
                  <a:pt x="24063" y="62243"/>
                </a:lnTo>
                <a:lnTo>
                  <a:pt x="25025" y="64047"/>
                </a:lnTo>
                <a:lnTo>
                  <a:pt x="32726" y="64047"/>
                </a:lnTo>
                <a:lnTo>
                  <a:pt x="32726" y="73970"/>
                </a:lnTo>
                <a:lnTo>
                  <a:pt x="29838" y="74872"/>
                </a:lnTo>
                <a:close/>
              </a:path>
              <a:path w="33019" h="74929">
                <a:moveTo>
                  <a:pt x="32726" y="64047"/>
                </a:moveTo>
                <a:lnTo>
                  <a:pt x="30801" y="64047"/>
                </a:lnTo>
                <a:lnTo>
                  <a:pt x="31763" y="63145"/>
                </a:lnTo>
                <a:lnTo>
                  <a:pt x="32726" y="63145"/>
                </a:lnTo>
                <a:lnTo>
                  <a:pt x="32726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626843" y="5135655"/>
            <a:ext cx="15875" cy="78105"/>
          </a:xfrm>
          <a:custGeom>
            <a:avLst/>
            <a:gdLst/>
            <a:ahLst/>
            <a:cxnLst/>
            <a:rect l="l" t="t" r="r" b="b"/>
            <a:pathLst>
              <a:path w="15875" h="78104">
                <a:moveTo>
                  <a:pt x="15400" y="77578"/>
                </a:moveTo>
                <a:lnTo>
                  <a:pt x="0" y="77578"/>
                </a:lnTo>
                <a:lnTo>
                  <a:pt x="0" y="19845"/>
                </a:lnTo>
                <a:lnTo>
                  <a:pt x="15400" y="19845"/>
                </a:lnTo>
                <a:lnTo>
                  <a:pt x="15400" y="77578"/>
                </a:lnTo>
                <a:close/>
              </a:path>
              <a:path w="15875" h="78104">
                <a:moveTo>
                  <a:pt x="15400" y="13531"/>
                </a:moveTo>
                <a:lnTo>
                  <a:pt x="0" y="13531"/>
                </a:lnTo>
                <a:lnTo>
                  <a:pt x="0" y="0"/>
                </a:lnTo>
                <a:lnTo>
                  <a:pt x="15400" y="0"/>
                </a:lnTo>
                <a:lnTo>
                  <a:pt x="15400" y="13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652831" y="5155500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38501" y="57732"/>
                </a:moveTo>
                <a:lnTo>
                  <a:pt x="21175" y="57732"/>
                </a:lnTo>
                <a:lnTo>
                  <a:pt x="0" y="0"/>
                </a:lnTo>
                <a:lnTo>
                  <a:pt x="16363" y="0"/>
                </a:lnTo>
                <a:lnTo>
                  <a:pt x="29838" y="42397"/>
                </a:lnTo>
                <a:lnTo>
                  <a:pt x="44126" y="42397"/>
                </a:lnTo>
                <a:lnTo>
                  <a:pt x="38501" y="57732"/>
                </a:lnTo>
                <a:close/>
              </a:path>
              <a:path w="59689" h="57785">
                <a:moveTo>
                  <a:pt x="44126" y="42397"/>
                </a:moveTo>
                <a:lnTo>
                  <a:pt x="29838" y="42397"/>
                </a:lnTo>
                <a:lnTo>
                  <a:pt x="42351" y="0"/>
                </a:lnTo>
                <a:lnTo>
                  <a:pt x="59677" y="0"/>
                </a:lnTo>
                <a:lnTo>
                  <a:pt x="44126" y="42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716359" y="5154598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5" h="61595">
                <a:moveTo>
                  <a:pt x="28876" y="61341"/>
                </a:moveTo>
                <a:lnTo>
                  <a:pt x="17054" y="59353"/>
                </a:lnTo>
                <a:lnTo>
                  <a:pt x="7940" y="53560"/>
                </a:lnTo>
                <a:lnTo>
                  <a:pt x="2075" y="44215"/>
                </a:lnTo>
                <a:lnTo>
                  <a:pt x="0" y="31572"/>
                </a:lnTo>
                <a:lnTo>
                  <a:pt x="2075" y="18267"/>
                </a:lnTo>
                <a:lnTo>
                  <a:pt x="7940" y="8344"/>
                </a:lnTo>
                <a:lnTo>
                  <a:pt x="17054" y="2142"/>
                </a:lnTo>
                <a:lnTo>
                  <a:pt x="28876" y="0"/>
                </a:lnTo>
                <a:lnTo>
                  <a:pt x="37689" y="1155"/>
                </a:lnTo>
                <a:lnTo>
                  <a:pt x="45239" y="4510"/>
                </a:lnTo>
                <a:lnTo>
                  <a:pt x="51345" y="9894"/>
                </a:lnTo>
                <a:lnTo>
                  <a:pt x="52478" y="11727"/>
                </a:lnTo>
                <a:lnTo>
                  <a:pt x="22138" y="11727"/>
                </a:lnTo>
                <a:lnTo>
                  <a:pt x="17325" y="16237"/>
                </a:lnTo>
                <a:lnTo>
                  <a:pt x="16363" y="25258"/>
                </a:lnTo>
                <a:lnTo>
                  <a:pt x="57591" y="25258"/>
                </a:lnTo>
                <a:lnTo>
                  <a:pt x="57752" y="26160"/>
                </a:lnTo>
                <a:lnTo>
                  <a:pt x="57752" y="35181"/>
                </a:lnTo>
                <a:lnTo>
                  <a:pt x="16363" y="35181"/>
                </a:lnTo>
                <a:lnTo>
                  <a:pt x="16363" y="40593"/>
                </a:lnTo>
                <a:lnTo>
                  <a:pt x="17325" y="43299"/>
                </a:lnTo>
                <a:lnTo>
                  <a:pt x="18288" y="45103"/>
                </a:lnTo>
                <a:lnTo>
                  <a:pt x="21175" y="47810"/>
                </a:lnTo>
                <a:lnTo>
                  <a:pt x="25025" y="49614"/>
                </a:lnTo>
                <a:lnTo>
                  <a:pt x="53881" y="49614"/>
                </a:lnTo>
                <a:lnTo>
                  <a:pt x="53511" y="50304"/>
                </a:lnTo>
                <a:lnTo>
                  <a:pt x="46923" y="56267"/>
                </a:lnTo>
                <a:lnTo>
                  <a:pt x="38531" y="60030"/>
                </a:lnTo>
                <a:lnTo>
                  <a:pt x="28876" y="61341"/>
                </a:lnTo>
                <a:close/>
              </a:path>
              <a:path w="57785" h="61595">
                <a:moveTo>
                  <a:pt x="57591" y="25258"/>
                </a:moveTo>
                <a:lnTo>
                  <a:pt x="41389" y="25258"/>
                </a:lnTo>
                <a:lnTo>
                  <a:pt x="41389" y="20747"/>
                </a:lnTo>
                <a:lnTo>
                  <a:pt x="40426" y="18943"/>
                </a:lnTo>
                <a:lnTo>
                  <a:pt x="36576" y="13531"/>
                </a:lnTo>
                <a:lnTo>
                  <a:pt x="32726" y="11727"/>
                </a:lnTo>
                <a:lnTo>
                  <a:pt x="52478" y="11727"/>
                </a:lnTo>
                <a:lnTo>
                  <a:pt x="55827" y="17139"/>
                </a:lnTo>
                <a:lnTo>
                  <a:pt x="56789" y="20747"/>
                </a:lnTo>
                <a:lnTo>
                  <a:pt x="57591" y="25258"/>
                </a:lnTo>
                <a:close/>
              </a:path>
              <a:path w="57785" h="61595">
                <a:moveTo>
                  <a:pt x="53881" y="49614"/>
                </a:moveTo>
                <a:lnTo>
                  <a:pt x="34651" y="49614"/>
                </a:lnTo>
                <a:lnTo>
                  <a:pt x="39464" y="47810"/>
                </a:lnTo>
                <a:lnTo>
                  <a:pt x="41389" y="42397"/>
                </a:lnTo>
                <a:lnTo>
                  <a:pt x="57752" y="42397"/>
                </a:lnTo>
                <a:lnTo>
                  <a:pt x="53881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781811" y="5154598"/>
            <a:ext cx="57150" cy="61594"/>
          </a:xfrm>
          <a:custGeom>
            <a:avLst/>
            <a:gdLst/>
            <a:ahLst/>
            <a:cxnLst/>
            <a:rect l="l" t="t" r="r" b="b"/>
            <a:pathLst>
              <a:path w="57150" h="61595">
                <a:moveTo>
                  <a:pt x="55827" y="49614"/>
                </a:moveTo>
                <a:lnTo>
                  <a:pt x="36576" y="49614"/>
                </a:lnTo>
                <a:lnTo>
                  <a:pt x="40426" y="47810"/>
                </a:lnTo>
                <a:lnTo>
                  <a:pt x="40426" y="41495"/>
                </a:lnTo>
                <a:lnTo>
                  <a:pt x="39464" y="40593"/>
                </a:lnTo>
                <a:lnTo>
                  <a:pt x="35613" y="39691"/>
                </a:lnTo>
                <a:lnTo>
                  <a:pt x="16363" y="33376"/>
                </a:lnTo>
                <a:lnTo>
                  <a:pt x="2887" y="23454"/>
                </a:lnTo>
                <a:lnTo>
                  <a:pt x="2887" y="19845"/>
                </a:lnTo>
                <a:lnTo>
                  <a:pt x="4632" y="11416"/>
                </a:lnTo>
                <a:lnTo>
                  <a:pt x="9625" y="5186"/>
                </a:lnTo>
                <a:lnTo>
                  <a:pt x="17506" y="1324"/>
                </a:lnTo>
                <a:lnTo>
                  <a:pt x="27913" y="0"/>
                </a:lnTo>
                <a:lnTo>
                  <a:pt x="39027" y="1324"/>
                </a:lnTo>
                <a:lnTo>
                  <a:pt x="47525" y="5186"/>
                </a:lnTo>
                <a:lnTo>
                  <a:pt x="52954" y="11416"/>
                </a:lnTo>
                <a:lnTo>
                  <a:pt x="53024" y="11727"/>
                </a:lnTo>
                <a:lnTo>
                  <a:pt x="22138" y="11727"/>
                </a:lnTo>
                <a:lnTo>
                  <a:pt x="18288" y="14433"/>
                </a:lnTo>
                <a:lnTo>
                  <a:pt x="18288" y="19845"/>
                </a:lnTo>
                <a:lnTo>
                  <a:pt x="20213" y="20747"/>
                </a:lnTo>
                <a:lnTo>
                  <a:pt x="24063" y="21649"/>
                </a:lnTo>
                <a:lnTo>
                  <a:pt x="44276" y="27062"/>
                </a:lnTo>
                <a:lnTo>
                  <a:pt x="52939" y="29768"/>
                </a:lnTo>
                <a:lnTo>
                  <a:pt x="56789" y="34278"/>
                </a:lnTo>
                <a:lnTo>
                  <a:pt x="56789" y="47810"/>
                </a:lnTo>
                <a:lnTo>
                  <a:pt x="55827" y="49614"/>
                </a:lnTo>
                <a:close/>
              </a:path>
              <a:path w="57150" h="61595">
                <a:moveTo>
                  <a:pt x="54864" y="19845"/>
                </a:moveTo>
                <a:lnTo>
                  <a:pt x="39464" y="19845"/>
                </a:lnTo>
                <a:lnTo>
                  <a:pt x="39464" y="14433"/>
                </a:lnTo>
                <a:lnTo>
                  <a:pt x="35613" y="11727"/>
                </a:lnTo>
                <a:lnTo>
                  <a:pt x="53024" y="11727"/>
                </a:lnTo>
                <a:lnTo>
                  <a:pt x="54864" y="19845"/>
                </a:lnTo>
                <a:close/>
              </a:path>
              <a:path w="57150" h="61595">
                <a:moveTo>
                  <a:pt x="38501" y="61341"/>
                </a:moveTo>
                <a:lnTo>
                  <a:pt x="29838" y="61341"/>
                </a:lnTo>
                <a:lnTo>
                  <a:pt x="17190" y="60157"/>
                </a:lnTo>
                <a:lnTo>
                  <a:pt x="8061" y="56605"/>
                </a:lnTo>
                <a:lnTo>
                  <a:pt x="2361" y="50685"/>
                </a:lnTo>
                <a:lnTo>
                  <a:pt x="0" y="42397"/>
                </a:lnTo>
                <a:lnTo>
                  <a:pt x="16363" y="42397"/>
                </a:lnTo>
                <a:lnTo>
                  <a:pt x="16363" y="45103"/>
                </a:lnTo>
                <a:lnTo>
                  <a:pt x="17325" y="46908"/>
                </a:lnTo>
                <a:lnTo>
                  <a:pt x="21175" y="48712"/>
                </a:lnTo>
                <a:lnTo>
                  <a:pt x="25025" y="49614"/>
                </a:lnTo>
                <a:lnTo>
                  <a:pt x="55827" y="49614"/>
                </a:lnTo>
                <a:lnTo>
                  <a:pt x="53902" y="53222"/>
                </a:lnTo>
                <a:lnTo>
                  <a:pt x="49089" y="56830"/>
                </a:lnTo>
                <a:lnTo>
                  <a:pt x="44276" y="59537"/>
                </a:lnTo>
                <a:lnTo>
                  <a:pt x="3850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3400800" y="4719797"/>
            <a:ext cx="348438" cy="101934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792554" y="4719797"/>
            <a:ext cx="302236" cy="80284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3110114" y="5337720"/>
            <a:ext cx="985638" cy="82089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764717" y="5777934"/>
            <a:ext cx="282575" cy="95885"/>
          </a:xfrm>
          <a:custGeom>
            <a:avLst/>
            <a:gdLst/>
            <a:ahLst/>
            <a:cxnLst/>
            <a:rect l="l" t="t" r="r" b="b"/>
            <a:pathLst>
              <a:path w="282575" h="95885">
                <a:moveTo>
                  <a:pt x="279136" y="95620"/>
                </a:moveTo>
                <a:lnTo>
                  <a:pt x="1925" y="95620"/>
                </a:lnTo>
                <a:lnTo>
                  <a:pt x="0" y="92011"/>
                </a:lnTo>
                <a:lnTo>
                  <a:pt x="0" y="1804"/>
                </a:lnTo>
                <a:lnTo>
                  <a:pt x="1925" y="0"/>
                </a:lnTo>
                <a:lnTo>
                  <a:pt x="279136" y="0"/>
                </a:lnTo>
                <a:lnTo>
                  <a:pt x="282023" y="1804"/>
                </a:lnTo>
                <a:lnTo>
                  <a:pt x="4812" y="1804"/>
                </a:lnTo>
                <a:lnTo>
                  <a:pt x="1925" y="4510"/>
                </a:lnTo>
                <a:lnTo>
                  <a:pt x="4812" y="4510"/>
                </a:lnTo>
                <a:lnTo>
                  <a:pt x="4812" y="91109"/>
                </a:lnTo>
                <a:lnTo>
                  <a:pt x="1925" y="91109"/>
                </a:lnTo>
                <a:lnTo>
                  <a:pt x="4812" y="92011"/>
                </a:lnTo>
                <a:lnTo>
                  <a:pt x="282023" y="92011"/>
                </a:lnTo>
                <a:lnTo>
                  <a:pt x="279136" y="95620"/>
                </a:lnTo>
                <a:close/>
              </a:path>
              <a:path w="282575" h="95885">
                <a:moveTo>
                  <a:pt x="4812" y="4510"/>
                </a:moveTo>
                <a:lnTo>
                  <a:pt x="1925" y="4510"/>
                </a:lnTo>
                <a:lnTo>
                  <a:pt x="4812" y="1804"/>
                </a:lnTo>
                <a:lnTo>
                  <a:pt x="4812" y="4510"/>
                </a:lnTo>
                <a:close/>
              </a:path>
              <a:path w="282575" h="95885">
                <a:moveTo>
                  <a:pt x="277210" y="4510"/>
                </a:moveTo>
                <a:lnTo>
                  <a:pt x="4812" y="4510"/>
                </a:lnTo>
                <a:lnTo>
                  <a:pt x="4812" y="1804"/>
                </a:lnTo>
                <a:lnTo>
                  <a:pt x="277210" y="1804"/>
                </a:lnTo>
                <a:lnTo>
                  <a:pt x="277210" y="4510"/>
                </a:lnTo>
                <a:close/>
              </a:path>
              <a:path w="282575" h="95885">
                <a:moveTo>
                  <a:pt x="277210" y="92011"/>
                </a:moveTo>
                <a:lnTo>
                  <a:pt x="277210" y="1804"/>
                </a:lnTo>
                <a:lnTo>
                  <a:pt x="279136" y="4510"/>
                </a:lnTo>
                <a:lnTo>
                  <a:pt x="282023" y="4510"/>
                </a:lnTo>
                <a:lnTo>
                  <a:pt x="282023" y="91109"/>
                </a:lnTo>
                <a:lnTo>
                  <a:pt x="279136" y="91109"/>
                </a:lnTo>
                <a:lnTo>
                  <a:pt x="277210" y="92011"/>
                </a:lnTo>
                <a:close/>
              </a:path>
              <a:path w="282575" h="95885">
                <a:moveTo>
                  <a:pt x="282023" y="4510"/>
                </a:moveTo>
                <a:lnTo>
                  <a:pt x="279136" y="4510"/>
                </a:lnTo>
                <a:lnTo>
                  <a:pt x="277210" y="1804"/>
                </a:lnTo>
                <a:lnTo>
                  <a:pt x="282023" y="1804"/>
                </a:lnTo>
                <a:lnTo>
                  <a:pt x="282023" y="4510"/>
                </a:lnTo>
                <a:close/>
              </a:path>
              <a:path w="282575" h="95885">
                <a:moveTo>
                  <a:pt x="4812" y="92011"/>
                </a:moveTo>
                <a:lnTo>
                  <a:pt x="1925" y="91109"/>
                </a:lnTo>
                <a:lnTo>
                  <a:pt x="4812" y="91109"/>
                </a:lnTo>
                <a:lnTo>
                  <a:pt x="4812" y="92011"/>
                </a:lnTo>
                <a:close/>
              </a:path>
              <a:path w="282575" h="95885">
                <a:moveTo>
                  <a:pt x="277210" y="92011"/>
                </a:moveTo>
                <a:lnTo>
                  <a:pt x="4812" y="92011"/>
                </a:lnTo>
                <a:lnTo>
                  <a:pt x="4812" y="91109"/>
                </a:lnTo>
                <a:lnTo>
                  <a:pt x="277210" y="91109"/>
                </a:lnTo>
                <a:lnTo>
                  <a:pt x="277210" y="92011"/>
                </a:lnTo>
                <a:close/>
              </a:path>
              <a:path w="282575" h="95885">
                <a:moveTo>
                  <a:pt x="282023" y="92011"/>
                </a:moveTo>
                <a:lnTo>
                  <a:pt x="277210" y="92011"/>
                </a:lnTo>
                <a:lnTo>
                  <a:pt x="279136" y="91109"/>
                </a:lnTo>
                <a:lnTo>
                  <a:pt x="282023" y="91109"/>
                </a:lnTo>
                <a:lnTo>
                  <a:pt x="282023" y="92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4764717" y="5548806"/>
            <a:ext cx="1668145" cy="96520"/>
          </a:xfrm>
          <a:custGeom>
            <a:avLst/>
            <a:gdLst/>
            <a:ahLst/>
            <a:cxnLst/>
            <a:rect l="l" t="t" r="r" b="b"/>
            <a:pathLst>
              <a:path w="1668145" h="96520">
                <a:moveTo>
                  <a:pt x="1665190" y="96522"/>
                </a:moveTo>
                <a:lnTo>
                  <a:pt x="1925" y="96522"/>
                </a:lnTo>
                <a:lnTo>
                  <a:pt x="0" y="93816"/>
                </a:lnTo>
                <a:lnTo>
                  <a:pt x="0" y="902"/>
                </a:lnTo>
                <a:lnTo>
                  <a:pt x="1925" y="0"/>
                </a:lnTo>
                <a:lnTo>
                  <a:pt x="1665190" y="0"/>
                </a:lnTo>
                <a:lnTo>
                  <a:pt x="1668078" y="902"/>
                </a:lnTo>
                <a:lnTo>
                  <a:pt x="4812" y="902"/>
                </a:lnTo>
                <a:lnTo>
                  <a:pt x="1925" y="3608"/>
                </a:lnTo>
                <a:lnTo>
                  <a:pt x="4812" y="3608"/>
                </a:lnTo>
                <a:lnTo>
                  <a:pt x="4812" y="92011"/>
                </a:lnTo>
                <a:lnTo>
                  <a:pt x="1925" y="92011"/>
                </a:lnTo>
                <a:lnTo>
                  <a:pt x="4812" y="93816"/>
                </a:lnTo>
                <a:lnTo>
                  <a:pt x="1668078" y="93816"/>
                </a:lnTo>
                <a:lnTo>
                  <a:pt x="1665190" y="96522"/>
                </a:lnTo>
                <a:close/>
              </a:path>
              <a:path w="1668145" h="96520">
                <a:moveTo>
                  <a:pt x="4812" y="3608"/>
                </a:moveTo>
                <a:lnTo>
                  <a:pt x="1925" y="3608"/>
                </a:lnTo>
                <a:lnTo>
                  <a:pt x="4812" y="902"/>
                </a:lnTo>
                <a:lnTo>
                  <a:pt x="4812" y="3608"/>
                </a:lnTo>
                <a:close/>
              </a:path>
              <a:path w="1668145" h="96520">
                <a:moveTo>
                  <a:pt x="1663265" y="3608"/>
                </a:moveTo>
                <a:lnTo>
                  <a:pt x="4812" y="3608"/>
                </a:lnTo>
                <a:lnTo>
                  <a:pt x="4812" y="902"/>
                </a:lnTo>
                <a:lnTo>
                  <a:pt x="1663265" y="902"/>
                </a:lnTo>
                <a:lnTo>
                  <a:pt x="1663265" y="3608"/>
                </a:lnTo>
                <a:close/>
              </a:path>
              <a:path w="1668145" h="96520">
                <a:moveTo>
                  <a:pt x="1663265" y="93816"/>
                </a:moveTo>
                <a:lnTo>
                  <a:pt x="1663265" y="902"/>
                </a:lnTo>
                <a:lnTo>
                  <a:pt x="1665190" y="3608"/>
                </a:lnTo>
                <a:lnTo>
                  <a:pt x="1668078" y="3608"/>
                </a:lnTo>
                <a:lnTo>
                  <a:pt x="1668078" y="92011"/>
                </a:lnTo>
                <a:lnTo>
                  <a:pt x="1665190" y="92011"/>
                </a:lnTo>
                <a:lnTo>
                  <a:pt x="1663265" y="93816"/>
                </a:lnTo>
                <a:close/>
              </a:path>
              <a:path w="1668145" h="96520">
                <a:moveTo>
                  <a:pt x="1668078" y="3608"/>
                </a:moveTo>
                <a:lnTo>
                  <a:pt x="1665190" y="3608"/>
                </a:lnTo>
                <a:lnTo>
                  <a:pt x="1663265" y="902"/>
                </a:lnTo>
                <a:lnTo>
                  <a:pt x="1668078" y="902"/>
                </a:lnTo>
                <a:lnTo>
                  <a:pt x="1668078" y="3608"/>
                </a:lnTo>
                <a:close/>
              </a:path>
              <a:path w="1668145" h="96520">
                <a:moveTo>
                  <a:pt x="4812" y="93816"/>
                </a:moveTo>
                <a:lnTo>
                  <a:pt x="1925" y="92011"/>
                </a:lnTo>
                <a:lnTo>
                  <a:pt x="4812" y="92011"/>
                </a:lnTo>
                <a:lnTo>
                  <a:pt x="4812" y="93816"/>
                </a:lnTo>
                <a:close/>
              </a:path>
              <a:path w="1668145" h="96520">
                <a:moveTo>
                  <a:pt x="1663265" y="93816"/>
                </a:moveTo>
                <a:lnTo>
                  <a:pt x="4812" y="93816"/>
                </a:lnTo>
                <a:lnTo>
                  <a:pt x="4812" y="92011"/>
                </a:lnTo>
                <a:lnTo>
                  <a:pt x="1663265" y="92011"/>
                </a:lnTo>
                <a:lnTo>
                  <a:pt x="1663265" y="93816"/>
                </a:lnTo>
                <a:close/>
              </a:path>
              <a:path w="1668145" h="96520">
                <a:moveTo>
                  <a:pt x="1668078" y="93816"/>
                </a:moveTo>
                <a:lnTo>
                  <a:pt x="1663265" y="93816"/>
                </a:lnTo>
                <a:lnTo>
                  <a:pt x="1665190" y="92011"/>
                </a:lnTo>
                <a:lnTo>
                  <a:pt x="1668078" y="92011"/>
                </a:lnTo>
                <a:lnTo>
                  <a:pt x="1668078" y="93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4764717" y="5318776"/>
            <a:ext cx="3333750" cy="96520"/>
          </a:xfrm>
          <a:custGeom>
            <a:avLst/>
            <a:gdLst/>
            <a:ahLst/>
            <a:cxnLst/>
            <a:rect l="l" t="t" r="r" b="b"/>
            <a:pathLst>
              <a:path w="3333750" h="96520">
                <a:moveTo>
                  <a:pt x="3329419" y="96522"/>
                </a:moveTo>
                <a:lnTo>
                  <a:pt x="1925" y="96522"/>
                </a:lnTo>
                <a:lnTo>
                  <a:pt x="0" y="93816"/>
                </a:lnTo>
                <a:lnTo>
                  <a:pt x="0" y="1804"/>
                </a:lnTo>
                <a:lnTo>
                  <a:pt x="1925" y="0"/>
                </a:lnTo>
                <a:lnTo>
                  <a:pt x="3329419" y="0"/>
                </a:lnTo>
                <a:lnTo>
                  <a:pt x="3333269" y="1804"/>
                </a:lnTo>
                <a:lnTo>
                  <a:pt x="4812" y="1804"/>
                </a:lnTo>
                <a:lnTo>
                  <a:pt x="1925" y="4510"/>
                </a:lnTo>
                <a:lnTo>
                  <a:pt x="4812" y="4510"/>
                </a:lnTo>
                <a:lnTo>
                  <a:pt x="4812" y="92913"/>
                </a:lnTo>
                <a:lnTo>
                  <a:pt x="1925" y="92913"/>
                </a:lnTo>
                <a:lnTo>
                  <a:pt x="4812" y="93816"/>
                </a:lnTo>
                <a:lnTo>
                  <a:pt x="3333269" y="93816"/>
                </a:lnTo>
                <a:lnTo>
                  <a:pt x="3329419" y="96522"/>
                </a:lnTo>
                <a:close/>
              </a:path>
              <a:path w="3333750" h="96520">
                <a:moveTo>
                  <a:pt x="4812" y="4510"/>
                </a:moveTo>
                <a:lnTo>
                  <a:pt x="1925" y="4510"/>
                </a:lnTo>
                <a:lnTo>
                  <a:pt x="4812" y="1804"/>
                </a:lnTo>
                <a:lnTo>
                  <a:pt x="4812" y="4510"/>
                </a:lnTo>
                <a:close/>
              </a:path>
              <a:path w="3333750" h="96520">
                <a:moveTo>
                  <a:pt x="3328456" y="4510"/>
                </a:moveTo>
                <a:lnTo>
                  <a:pt x="4812" y="4510"/>
                </a:lnTo>
                <a:lnTo>
                  <a:pt x="4812" y="1804"/>
                </a:lnTo>
                <a:lnTo>
                  <a:pt x="3328456" y="1804"/>
                </a:lnTo>
                <a:lnTo>
                  <a:pt x="3328456" y="4510"/>
                </a:lnTo>
                <a:close/>
              </a:path>
              <a:path w="3333750" h="96520">
                <a:moveTo>
                  <a:pt x="3328456" y="93816"/>
                </a:moveTo>
                <a:lnTo>
                  <a:pt x="3328456" y="1804"/>
                </a:lnTo>
                <a:lnTo>
                  <a:pt x="3329419" y="4510"/>
                </a:lnTo>
                <a:lnTo>
                  <a:pt x="3333269" y="4510"/>
                </a:lnTo>
                <a:lnTo>
                  <a:pt x="3333269" y="92913"/>
                </a:lnTo>
                <a:lnTo>
                  <a:pt x="3329419" y="92913"/>
                </a:lnTo>
                <a:lnTo>
                  <a:pt x="3328456" y="93816"/>
                </a:lnTo>
                <a:close/>
              </a:path>
              <a:path w="3333750" h="96520">
                <a:moveTo>
                  <a:pt x="3333269" y="4510"/>
                </a:moveTo>
                <a:lnTo>
                  <a:pt x="3329419" y="4510"/>
                </a:lnTo>
                <a:lnTo>
                  <a:pt x="3328456" y="1804"/>
                </a:lnTo>
                <a:lnTo>
                  <a:pt x="3333269" y="1804"/>
                </a:lnTo>
                <a:lnTo>
                  <a:pt x="3333269" y="4510"/>
                </a:lnTo>
                <a:close/>
              </a:path>
              <a:path w="3333750" h="96520">
                <a:moveTo>
                  <a:pt x="4812" y="93816"/>
                </a:moveTo>
                <a:lnTo>
                  <a:pt x="1925" y="92913"/>
                </a:lnTo>
                <a:lnTo>
                  <a:pt x="4812" y="92913"/>
                </a:lnTo>
                <a:lnTo>
                  <a:pt x="4812" y="93816"/>
                </a:lnTo>
                <a:close/>
              </a:path>
              <a:path w="3333750" h="96520">
                <a:moveTo>
                  <a:pt x="3328456" y="93816"/>
                </a:moveTo>
                <a:lnTo>
                  <a:pt x="4812" y="93816"/>
                </a:lnTo>
                <a:lnTo>
                  <a:pt x="4812" y="92913"/>
                </a:lnTo>
                <a:lnTo>
                  <a:pt x="3328456" y="92913"/>
                </a:lnTo>
                <a:lnTo>
                  <a:pt x="3328456" y="93816"/>
                </a:lnTo>
                <a:close/>
              </a:path>
              <a:path w="3333750" h="96520">
                <a:moveTo>
                  <a:pt x="3333269" y="93816"/>
                </a:moveTo>
                <a:lnTo>
                  <a:pt x="3328456" y="93816"/>
                </a:lnTo>
                <a:lnTo>
                  <a:pt x="3329419" y="92913"/>
                </a:lnTo>
                <a:lnTo>
                  <a:pt x="3333269" y="92913"/>
                </a:lnTo>
                <a:lnTo>
                  <a:pt x="3333269" y="93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4767123" y="5206017"/>
            <a:ext cx="0" cy="687705"/>
          </a:xfrm>
          <a:custGeom>
            <a:avLst/>
            <a:gdLst/>
            <a:ahLst/>
            <a:cxnLst/>
            <a:rect l="l" t="t" r="r" b="b"/>
            <a:pathLst>
              <a:path h="687704">
                <a:moveTo>
                  <a:pt x="0" y="0"/>
                </a:moveTo>
                <a:lnTo>
                  <a:pt x="0" y="687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5125669" y="5796877"/>
            <a:ext cx="206945" cy="64047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511724" y="5568651"/>
            <a:ext cx="206945" cy="64047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8176914" y="5339524"/>
            <a:ext cx="38100" cy="63500"/>
          </a:xfrm>
          <a:custGeom>
            <a:avLst/>
            <a:gdLst/>
            <a:ahLst/>
            <a:cxnLst/>
            <a:rect l="l" t="t" r="r" b="b"/>
            <a:pathLst>
              <a:path w="38100" h="63500">
                <a:moveTo>
                  <a:pt x="21174" y="51418"/>
                </a:moveTo>
                <a:lnTo>
                  <a:pt x="16363" y="51418"/>
                </a:lnTo>
                <a:lnTo>
                  <a:pt x="16363" y="31572"/>
                </a:lnTo>
                <a:lnTo>
                  <a:pt x="10586" y="30670"/>
                </a:lnTo>
                <a:lnTo>
                  <a:pt x="8661" y="29768"/>
                </a:lnTo>
                <a:lnTo>
                  <a:pt x="6736" y="27964"/>
                </a:lnTo>
                <a:lnTo>
                  <a:pt x="2886" y="26160"/>
                </a:lnTo>
                <a:lnTo>
                  <a:pt x="962" y="22551"/>
                </a:lnTo>
                <a:lnTo>
                  <a:pt x="962" y="9922"/>
                </a:lnTo>
                <a:lnTo>
                  <a:pt x="6736" y="4510"/>
                </a:lnTo>
                <a:lnTo>
                  <a:pt x="16363" y="3608"/>
                </a:lnTo>
                <a:lnTo>
                  <a:pt x="16363" y="0"/>
                </a:lnTo>
                <a:lnTo>
                  <a:pt x="21174" y="0"/>
                </a:lnTo>
                <a:lnTo>
                  <a:pt x="21174" y="3608"/>
                </a:lnTo>
                <a:lnTo>
                  <a:pt x="29838" y="4510"/>
                </a:lnTo>
                <a:lnTo>
                  <a:pt x="34458" y="8118"/>
                </a:lnTo>
                <a:lnTo>
                  <a:pt x="21174" y="8118"/>
                </a:lnTo>
                <a:lnTo>
                  <a:pt x="21174" y="9020"/>
                </a:lnTo>
                <a:lnTo>
                  <a:pt x="10586" y="9020"/>
                </a:lnTo>
                <a:lnTo>
                  <a:pt x="7699" y="12629"/>
                </a:lnTo>
                <a:lnTo>
                  <a:pt x="7699" y="21649"/>
                </a:lnTo>
                <a:lnTo>
                  <a:pt x="10586" y="24356"/>
                </a:lnTo>
                <a:lnTo>
                  <a:pt x="16363" y="25258"/>
                </a:lnTo>
                <a:lnTo>
                  <a:pt x="21174" y="25258"/>
                </a:lnTo>
                <a:lnTo>
                  <a:pt x="21174" y="26160"/>
                </a:lnTo>
                <a:lnTo>
                  <a:pt x="27912" y="27964"/>
                </a:lnTo>
                <a:lnTo>
                  <a:pt x="28875" y="28866"/>
                </a:lnTo>
                <a:lnTo>
                  <a:pt x="30801" y="29768"/>
                </a:lnTo>
                <a:lnTo>
                  <a:pt x="34651" y="32474"/>
                </a:lnTo>
                <a:lnTo>
                  <a:pt x="21174" y="32474"/>
                </a:lnTo>
                <a:lnTo>
                  <a:pt x="21174" y="51418"/>
                </a:lnTo>
                <a:close/>
              </a:path>
              <a:path w="38100" h="63500">
                <a:moveTo>
                  <a:pt x="35612" y="17139"/>
                </a:moveTo>
                <a:lnTo>
                  <a:pt x="29838" y="17139"/>
                </a:lnTo>
                <a:lnTo>
                  <a:pt x="29838" y="12629"/>
                </a:lnTo>
                <a:lnTo>
                  <a:pt x="25987" y="9020"/>
                </a:lnTo>
                <a:lnTo>
                  <a:pt x="21174" y="8118"/>
                </a:lnTo>
                <a:lnTo>
                  <a:pt x="34458" y="8118"/>
                </a:lnTo>
                <a:lnTo>
                  <a:pt x="35612" y="9020"/>
                </a:lnTo>
                <a:lnTo>
                  <a:pt x="35612" y="17139"/>
                </a:lnTo>
                <a:close/>
              </a:path>
              <a:path w="38100" h="63500">
                <a:moveTo>
                  <a:pt x="21174" y="25258"/>
                </a:moveTo>
                <a:lnTo>
                  <a:pt x="16363" y="25258"/>
                </a:lnTo>
                <a:lnTo>
                  <a:pt x="16363" y="9020"/>
                </a:lnTo>
                <a:lnTo>
                  <a:pt x="21174" y="9020"/>
                </a:lnTo>
                <a:lnTo>
                  <a:pt x="21174" y="25258"/>
                </a:lnTo>
                <a:close/>
              </a:path>
              <a:path w="38100" h="63500">
                <a:moveTo>
                  <a:pt x="34651" y="51418"/>
                </a:moveTo>
                <a:lnTo>
                  <a:pt x="21174" y="51418"/>
                </a:lnTo>
                <a:lnTo>
                  <a:pt x="24062" y="50516"/>
                </a:lnTo>
                <a:lnTo>
                  <a:pt x="25987" y="50516"/>
                </a:lnTo>
                <a:lnTo>
                  <a:pt x="29838" y="46908"/>
                </a:lnTo>
                <a:lnTo>
                  <a:pt x="30801" y="44201"/>
                </a:lnTo>
                <a:lnTo>
                  <a:pt x="30801" y="36985"/>
                </a:lnTo>
                <a:lnTo>
                  <a:pt x="28875" y="34278"/>
                </a:lnTo>
                <a:lnTo>
                  <a:pt x="21174" y="32474"/>
                </a:lnTo>
                <a:lnTo>
                  <a:pt x="34651" y="32474"/>
                </a:lnTo>
                <a:lnTo>
                  <a:pt x="37538" y="35181"/>
                </a:lnTo>
                <a:lnTo>
                  <a:pt x="37538" y="46005"/>
                </a:lnTo>
                <a:lnTo>
                  <a:pt x="34651" y="51418"/>
                </a:lnTo>
                <a:close/>
              </a:path>
              <a:path w="38100" h="63500">
                <a:moveTo>
                  <a:pt x="25025" y="55928"/>
                </a:moveTo>
                <a:lnTo>
                  <a:pt x="5774" y="55928"/>
                </a:lnTo>
                <a:lnTo>
                  <a:pt x="0" y="49614"/>
                </a:lnTo>
                <a:lnTo>
                  <a:pt x="0" y="39691"/>
                </a:lnTo>
                <a:lnTo>
                  <a:pt x="6736" y="39691"/>
                </a:lnTo>
                <a:lnTo>
                  <a:pt x="6736" y="46005"/>
                </a:lnTo>
                <a:lnTo>
                  <a:pt x="7699" y="46908"/>
                </a:lnTo>
                <a:lnTo>
                  <a:pt x="9624" y="49614"/>
                </a:lnTo>
                <a:lnTo>
                  <a:pt x="12512" y="50516"/>
                </a:lnTo>
                <a:lnTo>
                  <a:pt x="16363" y="51418"/>
                </a:lnTo>
                <a:lnTo>
                  <a:pt x="34651" y="51418"/>
                </a:lnTo>
                <a:lnTo>
                  <a:pt x="29838" y="54124"/>
                </a:lnTo>
                <a:lnTo>
                  <a:pt x="27912" y="55026"/>
                </a:lnTo>
                <a:lnTo>
                  <a:pt x="25025" y="55928"/>
                </a:lnTo>
                <a:close/>
              </a:path>
              <a:path w="38100" h="63500">
                <a:moveTo>
                  <a:pt x="21174" y="63145"/>
                </a:moveTo>
                <a:lnTo>
                  <a:pt x="16363" y="63145"/>
                </a:lnTo>
                <a:lnTo>
                  <a:pt x="16363" y="55928"/>
                </a:lnTo>
                <a:lnTo>
                  <a:pt x="21174" y="55928"/>
                </a:lnTo>
                <a:lnTo>
                  <a:pt x="21174" y="63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8221191" y="5343132"/>
            <a:ext cx="36195" cy="52705"/>
          </a:xfrm>
          <a:custGeom>
            <a:avLst/>
            <a:gdLst/>
            <a:ahLst/>
            <a:cxnLst/>
            <a:rect l="l" t="t" r="r" b="b"/>
            <a:pathLst>
              <a:path w="36195" h="52704">
                <a:moveTo>
                  <a:pt x="27913" y="52320"/>
                </a:moveTo>
                <a:lnTo>
                  <a:pt x="11550" y="52320"/>
                </a:lnTo>
                <a:lnTo>
                  <a:pt x="7701" y="50516"/>
                </a:lnTo>
                <a:lnTo>
                  <a:pt x="4813" y="46005"/>
                </a:lnTo>
                <a:lnTo>
                  <a:pt x="962" y="41495"/>
                </a:lnTo>
                <a:lnTo>
                  <a:pt x="0" y="36083"/>
                </a:lnTo>
                <a:lnTo>
                  <a:pt x="0" y="18943"/>
                </a:lnTo>
                <a:lnTo>
                  <a:pt x="962" y="12629"/>
                </a:lnTo>
                <a:lnTo>
                  <a:pt x="4813" y="7216"/>
                </a:lnTo>
                <a:lnTo>
                  <a:pt x="7701" y="2706"/>
                </a:lnTo>
                <a:lnTo>
                  <a:pt x="13475" y="0"/>
                </a:lnTo>
                <a:lnTo>
                  <a:pt x="26951" y="0"/>
                </a:lnTo>
                <a:lnTo>
                  <a:pt x="32726" y="5412"/>
                </a:lnTo>
                <a:lnTo>
                  <a:pt x="32940" y="6314"/>
                </a:lnTo>
                <a:lnTo>
                  <a:pt x="10587" y="6314"/>
                </a:lnTo>
                <a:lnTo>
                  <a:pt x="6738" y="12629"/>
                </a:lnTo>
                <a:lnTo>
                  <a:pt x="6738" y="25258"/>
                </a:lnTo>
                <a:lnTo>
                  <a:pt x="11550" y="25258"/>
                </a:lnTo>
                <a:lnTo>
                  <a:pt x="6738" y="29768"/>
                </a:lnTo>
                <a:lnTo>
                  <a:pt x="6738" y="42397"/>
                </a:lnTo>
                <a:lnTo>
                  <a:pt x="11550" y="46908"/>
                </a:lnTo>
                <a:lnTo>
                  <a:pt x="33689" y="46908"/>
                </a:lnTo>
                <a:lnTo>
                  <a:pt x="27913" y="52320"/>
                </a:lnTo>
                <a:close/>
              </a:path>
              <a:path w="36195" h="52704">
                <a:moveTo>
                  <a:pt x="34651" y="13531"/>
                </a:moveTo>
                <a:lnTo>
                  <a:pt x="27913" y="13531"/>
                </a:lnTo>
                <a:lnTo>
                  <a:pt x="26951" y="9020"/>
                </a:lnTo>
                <a:lnTo>
                  <a:pt x="23101" y="6314"/>
                </a:lnTo>
                <a:lnTo>
                  <a:pt x="32940" y="6314"/>
                </a:lnTo>
                <a:lnTo>
                  <a:pt x="34651" y="13531"/>
                </a:lnTo>
                <a:close/>
              </a:path>
              <a:path w="36195" h="52704">
                <a:moveTo>
                  <a:pt x="33689" y="46908"/>
                </a:moveTo>
                <a:lnTo>
                  <a:pt x="24064" y="46908"/>
                </a:lnTo>
                <a:lnTo>
                  <a:pt x="28876" y="42397"/>
                </a:lnTo>
                <a:lnTo>
                  <a:pt x="28876" y="28866"/>
                </a:lnTo>
                <a:lnTo>
                  <a:pt x="25025" y="25258"/>
                </a:lnTo>
                <a:lnTo>
                  <a:pt x="6738" y="25258"/>
                </a:lnTo>
                <a:lnTo>
                  <a:pt x="9625" y="21649"/>
                </a:lnTo>
                <a:lnTo>
                  <a:pt x="13475" y="19845"/>
                </a:lnTo>
                <a:lnTo>
                  <a:pt x="28876" y="19845"/>
                </a:lnTo>
                <a:lnTo>
                  <a:pt x="35614" y="26160"/>
                </a:lnTo>
                <a:lnTo>
                  <a:pt x="35614" y="45103"/>
                </a:lnTo>
                <a:lnTo>
                  <a:pt x="33689" y="46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8285681" y="5343132"/>
            <a:ext cx="36195" cy="52705"/>
          </a:xfrm>
          <a:custGeom>
            <a:avLst/>
            <a:gdLst/>
            <a:ahLst/>
            <a:cxnLst/>
            <a:rect l="l" t="t" r="r" b="b"/>
            <a:pathLst>
              <a:path w="36195" h="52704">
                <a:moveTo>
                  <a:pt x="17325" y="52320"/>
                </a:moveTo>
                <a:lnTo>
                  <a:pt x="0" y="17139"/>
                </a:lnTo>
                <a:lnTo>
                  <a:pt x="1925" y="10824"/>
                </a:lnTo>
                <a:lnTo>
                  <a:pt x="5776" y="6314"/>
                </a:lnTo>
                <a:lnTo>
                  <a:pt x="7701" y="2706"/>
                </a:lnTo>
                <a:lnTo>
                  <a:pt x="12512" y="0"/>
                </a:lnTo>
                <a:lnTo>
                  <a:pt x="23101" y="0"/>
                </a:lnTo>
                <a:lnTo>
                  <a:pt x="26952" y="2706"/>
                </a:lnTo>
                <a:lnTo>
                  <a:pt x="29838" y="6314"/>
                </a:lnTo>
                <a:lnTo>
                  <a:pt x="10587" y="6314"/>
                </a:lnTo>
                <a:lnTo>
                  <a:pt x="6738" y="12629"/>
                </a:lnTo>
                <a:lnTo>
                  <a:pt x="6738" y="40593"/>
                </a:lnTo>
                <a:lnTo>
                  <a:pt x="10587" y="47810"/>
                </a:lnTo>
                <a:lnTo>
                  <a:pt x="28410" y="47810"/>
                </a:lnTo>
                <a:lnTo>
                  <a:pt x="25056" y="50657"/>
                </a:lnTo>
                <a:lnTo>
                  <a:pt x="17325" y="52320"/>
                </a:lnTo>
                <a:close/>
              </a:path>
              <a:path w="36195" h="52704">
                <a:moveTo>
                  <a:pt x="28410" y="47810"/>
                </a:moveTo>
                <a:lnTo>
                  <a:pt x="25026" y="47810"/>
                </a:lnTo>
                <a:lnTo>
                  <a:pt x="28876" y="40593"/>
                </a:lnTo>
                <a:lnTo>
                  <a:pt x="28876" y="12629"/>
                </a:lnTo>
                <a:lnTo>
                  <a:pt x="25026" y="6314"/>
                </a:lnTo>
                <a:lnTo>
                  <a:pt x="29838" y="6314"/>
                </a:lnTo>
                <a:lnTo>
                  <a:pt x="33688" y="10824"/>
                </a:lnTo>
                <a:lnTo>
                  <a:pt x="35613" y="17139"/>
                </a:lnTo>
                <a:lnTo>
                  <a:pt x="35613" y="27062"/>
                </a:lnTo>
                <a:lnTo>
                  <a:pt x="34380" y="37859"/>
                </a:lnTo>
                <a:lnTo>
                  <a:pt x="30801" y="45780"/>
                </a:lnTo>
                <a:lnTo>
                  <a:pt x="28410" y="47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8330920" y="5342230"/>
            <a:ext cx="53340" cy="51435"/>
          </a:xfrm>
          <a:custGeom>
            <a:avLst/>
            <a:gdLst/>
            <a:ahLst/>
            <a:cxnLst/>
            <a:rect l="l" t="t" r="r" b="b"/>
            <a:pathLst>
              <a:path w="53340" h="51435">
                <a:moveTo>
                  <a:pt x="6737" y="51418"/>
                </a:moveTo>
                <a:lnTo>
                  <a:pt x="0" y="51418"/>
                </a:lnTo>
                <a:lnTo>
                  <a:pt x="0" y="0"/>
                </a:lnTo>
                <a:lnTo>
                  <a:pt x="10588" y="0"/>
                </a:lnTo>
                <a:lnTo>
                  <a:pt x="13534" y="8118"/>
                </a:lnTo>
                <a:lnTo>
                  <a:pt x="6737" y="8118"/>
                </a:lnTo>
                <a:lnTo>
                  <a:pt x="6737" y="51418"/>
                </a:lnTo>
                <a:close/>
              </a:path>
              <a:path w="53340" h="51435">
                <a:moveTo>
                  <a:pt x="32225" y="45103"/>
                </a:moveTo>
                <a:lnTo>
                  <a:pt x="26952" y="45103"/>
                </a:lnTo>
                <a:lnTo>
                  <a:pt x="42351" y="0"/>
                </a:lnTo>
                <a:lnTo>
                  <a:pt x="52939" y="0"/>
                </a:lnTo>
                <a:lnTo>
                  <a:pt x="52939" y="8118"/>
                </a:lnTo>
                <a:lnTo>
                  <a:pt x="46202" y="8118"/>
                </a:lnTo>
                <a:lnTo>
                  <a:pt x="32225" y="45103"/>
                </a:lnTo>
                <a:close/>
              </a:path>
              <a:path w="53340" h="51435">
                <a:moveTo>
                  <a:pt x="29839" y="51418"/>
                </a:moveTo>
                <a:lnTo>
                  <a:pt x="23100" y="51418"/>
                </a:lnTo>
                <a:lnTo>
                  <a:pt x="6737" y="8118"/>
                </a:lnTo>
                <a:lnTo>
                  <a:pt x="13534" y="8118"/>
                </a:lnTo>
                <a:lnTo>
                  <a:pt x="26952" y="45103"/>
                </a:lnTo>
                <a:lnTo>
                  <a:pt x="32225" y="45103"/>
                </a:lnTo>
                <a:lnTo>
                  <a:pt x="29839" y="51418"/>
                </a:lnTo>
                <a:close/>
              </a:path>
              <a:path w="53340" h="51435">
                <a:moveTo>
                  <a:pt x="52939" y="51418"/>
                </a:moveTo>
                <a:lnTo>
                  <a:pt x="46202" y="51418"/>
                </a:lnTo>
                <a:lnTo>
                  <a:pt x="46202" y="8118"/>
                </a:lnTo>
                <a:lnTo>
                  <a:pt x="52939" y="8118"/>
                </a:lnTo>
                <a:lnTo>
                  <a:pt x="52939" y="51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475724" y="6659267"/>
            <a:ext cx="33020" cy="40640"/>
          </a:xfrm>
          <a:custGeom>
            <a:avLst/>
            <a:gdLst/>
            <a:ahLst/>
            <a:cxnLst/>
            <a:rect l="l" t="t" r="r" b="b"/>
            <a:pathLst>
              <a:path w="33019" h="40640">
                <a:moveTo>
                  <a:pt x="30801" y="35181"/>
                </a:moveTo>
                <a:lnTo>
                  <a:pt x="19250" y="35181"/>
                </a:lnTo>
                <a:lnTo>
                  <a:pt x="25025" y="32474"/>
                </a:lnTo>
                <a:lnTo>
                  <a:pt x="25988" y="31572"/>
                </a:lnTo>
                <a:lnTo>
                  <a:pt x="25988" y="27964"/>
                </a:lnTo>
                <a:lnTo>
                  <a:pt x="25025" y="26160"/>
                </a:lnTo>
                <a:lnTo>
                  <a:pt x="24063" y="26160"/>
                </a:lnTo>
                <a:lnTo>
                  <a:pt x="23100" y="25258"/>
                </a:lnTo>
                <a:lnTo>
                  <a:pt x="21175" y="24356"/>
                </a:lnTo>
                <a:lnTo>
                  <a:pt x="18288" y="23454"/>
                </a:lnTo>
                <a:lnTo>
                  <a:pt x="14438" y="23454"/>
                </a:lnTo>
                <a:lnTo>
                  <a:pt x="13475" y="22551"/>
                </a:lnTo>
                <a:lnTo>
                  <a:pt x="11550" y="22551"/>
                </a:lnTo>
                <a:lnTo>
                  <a:pt x="10587" y="21649"/>
                </a:lnTo>
                <a:lnTo>
                  <a:pt x="6737" y="20747"/>
                </a:lnTo>
                <a:lnTo>
                  <a:pt x="3850" y="19845"/>
                </a:lnTo>
                <a:lnTo>
                  <a:pt x="2887" y="18041"/>
                </a:lnTo>
                <a:lnTo>
                  <a:pt x="962" y="16237"/>
                </a:lnTo>
                <a:lnTo>
                  <a:pt x="962" y="8118"/>
                </a:lnTo>
                <a:lnTo>
                  <a:pt x="1925" y="7216"/>
                </a:lnTo>
                <a:lnTo>
                  <a:pt x="1925" y="5412"/>
                </a:lnTo>
                <a:lnTo>
                  <a:pt x="2887" y="4510"/>
                </a:lnTo>
                <a:lnTo>
                  <a:pt x="4812" y="3608"/>
                </a:lnTo>
                <a:lnTo>
                  <a:pt x="5775" y="2706"/>
                </a:lnTo>
                <a:lnTo>
                  <a:pt x="9625" y="902"/>
                </a:lnTo>
                <a:lnTo>
                  <a:pt x="12512" y="0"/>
                </a:lnTo>
                <a:lnTo>
                  <a:pt x="22138" y="0"/>
                </a:lnTo>
                <a:lnTo>
                  <a:pt x="25025" y="902"/>
                </a:lnTo>
                <a:lnTo>
                  <a:pt x="26951" y="902"/>
                </a:lnTo>
                <a:lnTo>
                  <a:pt x="29838" y="1804"/>
                </a:lnTo>
                <a:lnTo>
                  <a:pt x="30801" y="2706"/>
                </a:lnTo>
                <a:lnTo>
                  <a:pt x="30801" y="5412"/>
                </a:lnTo>
                <a:lnTo>
                  <a:pt x="11550" y="5412"/>
                </a:lnTo>
                <a:lnTo>
                  <a:pt x="10587" y="6314"/>
                </a:lnTo>
                <a:lnTo>
                  <a:pt x="8662" y="7216"/>
                </a:lnTo>
                <a:lnTo>
                  <a:pt x="7700" y="9020"/>
                </a:lnTo>
                <a:lnTo>
                  <a:pt x="7700" y="13531"/>
                </a:lnTo>
                <a:lnTo>
                  <a:pt x="9625" y="14433"/>
                </a:lnTo>
                <a:lnTo>
                  <a:pt x="11550" y="16237"/>
                </a:lnTo>
                <a:lnTo>
                  <a:pt x="15400" y="16237"/>
                </a:lnTo>
                <a:lnTo>
                  <a:pt x="17325" y="17139"/>
                </a:lnTo>
                <a:lnTo>
                  <a:pt x="20213" y="17139"/>
                </a:lnTo>
                <a:lnTo>
                  <a:pt x="21175" y="18041"/>
                </a:lnTo>
                <a:lnTo>
                  <a:pt x="22138" y="18041"/>
                </a:lnTo>
                <a:lnTo>
                  <a:pt x="25988" y="18943"/>
                </a:lnTo>
                <a:lnTo>
                  <a:pt x="27913" y="19845"/>
                </a:lnTo>
                <a:lnTo>
                  <a:pt x="31763" y="23454"/>
                </a:lnTo>
                <a:lnTo>
                  <a:pt x="32726" y="25258"/>
                </a:lnTo>
                <a:lnTo>
                  <a:pt x="32726" y="31572"/>
                </a:lnTo>
                <a:lnTo>
                  <a:pt x="30801" y="35181"/>
                </a:lnTo>
                <a:close/>
              </a:path>
              <a:path w="33019" h="40640">
                <a:moveTo>
                  <a:pt x="30801" y="9922"/>
                </a:moveTo>
                <a:lnTo>
                  <a:pt x="28876" y="8118"/>
                </a:lnTo>
                <a:lnTo>
                  <a:pt x="26951" y="7216"/>
                </a:lnTo>
                <a:lnTo>
                  <a:pt x="21175" y="5412"/>
                </a:lnTo>
                <a:lnTo>
                  <a:pt x="30801" y="5412"/>
                </a:lnTo>
                <a:lnTo>
                  <a:pt x="30801" y="9922"/>
                </a:lnTo>
                <a:close/>
              </a:path>
              <a:path w="33019" h="40640">
                <a:moveTo>
                  <a:pt x="20213" y="40593"/>
                </a:moveTo>
                <a:lnTo>
                  <a:pt x="9625" y="40593"/>
                </a:lnTo>
                <a:lnTo>
                  <a:pt x="3850" y="38789"/>
                </a:lnTo>
                <a:lnTo>
                  <a:pt x="0" y="36985"/>
                </a:lnTo>
                <a:lnTo>
                  <a:pt x="0" y="29768"/>
                </a:lnTo>
                <a:lnTo>
                  <a:pt x="962" y="29768"/>
                </a:lnTo>
                <a:lnTo>
                  <a:pt x="2887" y="31572"/>
                </a:lnTo>
                <a:lnTo>
                  <a:pt x="5775" y="32474"/>
                </a:lnTo>
                <a:lnTo>
                  <a:pt x="7700" y="33376"/>
                </a:lnTo>
                <a:lnTo>
                  <a:pt x="13475" y="35181"/>
                </a:lnTo>
                <a:lnTo>
                  <a:pt x="30801" y="35181"/>
                </a:lnTo>
                <a:lnTo>
                  <a:pt x="27913" y="36985"/>
                </a:lnTo>
                <a:lnTo>
                  <a:pt x="25025" y="39691"/>
                </a:lnTo>
                <a:lnTo>
                  <a:pt x="20213" y="40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1514226" y="6660169"/>
            <a:ext cx="40640" cy="39370"/>
          </a:xfrm>
          <a:custGeom>
            <a:avLst/>
            <a:gdLst/>
            <a:ahLst/>
            <a:cxnLst/>
            <a:rect l="l" t="t" r="r" b="b"/>
            <a:pathLst>
              <a:path w="40640" h="39370">
                <a:moveTo>
                  <a:pt x="8662" y="38789"/>
                </a:moveTo>
                <a:lnTo>
                  <a:pt x="0" y="38789"/>
                </a:lnTo>
                <a:lnTo>
                  <a:pt x="16363" y="18943"/>
                </a:lnTo>
                <a:lnTo>
                  <a:pt x="0" y="0"/>
                </a:lnTo>
                <a:lnTo>
                  <a:pt x="8662" y="0"/>
                </a:lnTo>
                <a:lnTo>
                  <a:pt x="21175" y="14433"/>
                </a:lnTo>
                <a:lnTo>
                  <a:pt x="27959" y="14433"/>
                </a:lnTo>
                <a:lnTo>
                  <a:pt x="24063" y="18943"/>
                </a:lnTo>
                <a:lnTo>
                  <a:pt x="27782" y="23454"/>
                </a:lnTo>
                <a:lnTo>
                  <a:pt x="20213" y="23454"/>
                </a:lnTo>
                <a:lnTo>
                  <a:pt x="8662" y="38789"/>
                </a:lnTo>
                <a:close/>
              </a:path>
              <a:path w="40640" h="39370">
                <a:moveTo>
                  <a:pt x="27959" y="14433"/>
                </a:moveTo>
                <a:lnTo>
                  <a:pt x="21175" y="14433"/>
                </a:lnTo>
                <a:lnTo>
                  <a:pt x="32726" y="0"/>
                </a:lnTo>
                <a:lnTo>
                  <a:pt x="40426" y="0"/>
                </a:lnTo>
                <a:lnTo>
                  <a:pt x="27959" y="14433"/>
                </a:lnTo>
                <a:close/>
              </a:path>
              <a:path w="40640" h="39370">
                <a:moveTo>
                  <a:pt x="40426" y="38789"/>
                </a:moveTo>
                <a:lnTo>
                  <a:pt x="31763" y="38789"/>
                </a:lnTo>
                <a:lnTo>
                  <a:pt x="20213" y="23454"/>
                </a:lnTo>
                <a:lnTo>
                  <a:pt x="27782" y="23454"/>
                </a:lnTo>
                <a:lnTo>
                  <a:pt x="40426" y="38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1622030" y="6644833"/>
            <a:ext cx="742116" cy="64949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2431525" y="6645735"/>
            <a:ext cx="38735" cy="54610"/>
          </a:xfrm>
          <a:custGeom>
            <a:avLst/>
            <a:gdLst/>
            <a:ahLst/>
            <a:cxnLst/>
            <a:rect l="l" t="t" r="r" b="b"/>
            <a:pathLst>
              <a:path w="38735" h="54609">
                <a:moveTo>
                  <a:pt x="26951" y="33376"/>
                </a:moveTo>
                <a:lnTo>
                  <a:pt x="9625" y="33376"/>
                </a:lnTo>
                <a:lnTo>
                  <a:pt x="5775" y="31572"/>
                </a:lnTo>
                <a:lnTo>
                  <a:pt x="1925" y="27964"/>
                </a:lnTo>
                <a:lnTo>
                  <a:pt x="962" y="26160"/>
                </a:lnTo>
                <a:lnTo>
                  <a:pt x="0" y="23454"/>
                </a:lnTo>
                <a:lnTo>
                  <a:pt x="0" y="12629"/>
                </a:lnTo>
                <a:lnTo>
                  <a:pt x="962" y="9020"/>
                </a:lnTo>
                <a:lnTo>
                  <a:pt x="8662" y="1804"/>
                </a:lnTo>
                <a:lnTo>
                  <a:pt x="13475" y="0"/>
                </a:lnTo>
                <a:lnTo>
                  <a:pt x="21175" y="0"/>
                </a:lnTo>
                <a:lnTo>
                  <a:pt x="24063" y="902"/>
                </a:lnTo>
                <a:lnTo>
                  <a:pt x="25988" y="1804"/>
                </a:lnTo>
                <a:lnTo>
                  <a:pt x="27913" y="1804"/>
                </a:lnTo>
                <a:lnTo>
                  <a:pt x="30801" y="3608"/>
                </a:lnTo>
                <a:lnTo>
                  <a:pt x="33688" y="6314"/>
                </a:lnTo>
                <a:lnTo>
                  <a:pt x="15400" y="6314"/>
                </a:lnTo>
                <a:lnTo>
                  <a:pt x="12512" y="7216"/>
                </a:lnTo>
                <a:lnTo>
                  <a:pt x="10587" y="9020"/>
                </a:lnTo>
                <a:lnTo>
                  <a:pt x="7700" y="10824"/>
                </a:lnTo>
                <a:lnTo>
                  <a:pt x="6737" y="14433"/>
                </a:lnTo>
                <a:lnTo>
                  <a:pt x="6737" y="19845"/>
                </a:lnTo>
                <a:lnTo>
                  <a:pt x="7700" y="21649"/>
                </a:lnTo>
                <a:lnTo>
                  <a:pt x="7700" y="23454"/>
                </a:lnTo>
                <a:lnTo>
                  <a:pt x="8662" y="24356"/>
                </a:lnTo>
                <a:lnTo>
                  <a:pt x="9625" y="26160"/>
                </a:lnTo>
                <a:lnTo>
                  <a:pt x="11550" y="27062"/>
                </a:lnTo>
                <a:lnTo>
                  <a:pt x="12512" y="27964"/>
                </a:lnTo>
                <a:lnTo>
                  <a:pt x="15400" y="27964"/>
                </a:lnTo>
                <a:lnTo>
                  <a:pt x="16363" y="28866"/>
                </a:lnTo>
                <a:lnTo>
                  <a:pt x="38501" y="28866"/>
                </a:lnTo>
                <a:lnTo>
                  <a:pt x="38501" y="30670"/>
                </a:lnTo>
                <a:lnTo>
                  <a:pt x="30801" y="30670"/>
                </a:lnTo>
                <a:lnTo>
                  <a:pt x="28876" y="32474"/>
                </a:lnTo>
                <a:lnTo>
                  <a:pt x="26951" y="33376"/>
                </a:lnTo>
                <a:close/>
              </a:path>
              <a:path w="38735" h="54609">
                <a:moveTo>
                  <a:pt x="38501" y="28866"/>
                </a:moveTo>
                <a:lnTo>
                  <a:pt x="23100" y="28866"/>
                </a:lnTo>
                <a:lnTo>
                  <a:pt x="25025" y="27964"/>
                </a:lnTo>
                <a:lnTo>
                  <a:pt x="26951" y="27964"/>
                </a:lnTo>
                <a:lnTo>
                  <a:pt x="30801" y="26160"/>
                </a:lnTo>
                <a:lnTo>
                  <a:pt x="30801" y="16237"/>
                </a:lnTo>
                <a:lnTo>
                  <a:pt x="29838" y="13531"/>
                </a:lnTo>
                <a:lnTo>
                  <a:pt x="27913" y="9922"/>
                </a:lnTo>
                <a:lnTo>
                  <a:pt x="25988" y="8118"/>
                </a:lnTo>
                <a:lnTo>
                  <a:pt x="24063" y="7216"/>
                </a:lnTo>
                <a:lnTo>
                  <a:pt x="23100" y="6314"/>
                </a:lnTo>
                <a:lnTo>
                  <a:pt x="33688" y="6314"/>
                </a:lnTo>
                <a:lnTo>
                  <a:pt x="34651" y="7216"/>
                </a:lnTo>
                <a:lnTo>
                  <a:pt x="35613" y="9020"/>
                </a:lnTo>
                <a:lnTo>
                  <a:pt x="36576" y="12629"/>
                </a:lnTo>
                <a:lnTo>
                  <a:pt x="38501" y="15335"/>
                </a:lnTo>
                <a:lnTo>
                  <a:pt x="38501" y="28866"/>
                </a:lnTo>
                <a:close/>
              </a:path>
              <a:path w="38735" h="54609">
                <a:moveTo>
                  <a:pt x="30480" y="47810"/>
                </a:moveTo>
                <a:lnTo>
                  <a:pt x="18288" y="47810"/>
                </a:lnTo>
                <a:lnTo>
                  <a:pt x="22138" y="46908"/>
                </a:lnTo>
                <a:lnTo>
                  <a:pt x="28876" y="40593"/>
                </a:lnTo>
                <a:lnTo>
                  <a:pt x="30801" y="36083"/>
                </a:lnTo>
                <a:lnTo>
                  <a:pt x="30801" y="30670"/>
                </a:lnTo>
                <a:lnTo>
                  <a:pt x="38501" y="30670"/>
                </a:lnTo>
                <a:lnTo>
                  <a:pt x="38501" y="32474"/>
                </a:lnTo>
                <a:lnTo>
                  <a:pt x="36576" y="36083"/>
                </a:lnTo>
                <a:lnTo>
                  <a:pt x="34651" y="43299"/>
                </a:lnTo>
                <a:lnTo>
                  <a:pt x="31763" y="46005"/>
                </a:lnTo>
                <a:lnTo>
                  <a:pt x="30480" y="47810"/>
                </a:lnTo>
                <a:close/>
              </a:path>
              <a:path w="38735" h="54609">
                <a:moveTo>
                  <a:pt x="22138" y="34278"/>
                </a:moveTo>
                <a:lnTo>
                  <a:pt x="13475" y="34278"/>
                </a:lnTo>
                <a:lnTo>
                  <a:pt x="11550" y="33376"/>
                </a:lnTo>
                <a:lnTo>
                  <a:pt x="24063" y="33376"/>
                </a:lnTo>
                <a:lnTo>
                  <a:pt x="22138" y="34278"/>
                </a:lnTo>
                <a:close/>
              </a:path>
              <a:path w="38735" h="54609">
                <a:moveTo>
                  <a:pt x="16363" y="54124"/>
                </a:moveTo>
                <a:lnTo>
                  <a:pt x="6737" y="54124"/>
                </a:lnTo>
                <a:lnTo>
                  <a:pt x="5775" y="53222"/>
                </a:lnTo>
                <a:lnTo>
                  <a:pt x="4812" y="53222"/>
                </a:lnTo>
                <a:lnTo>
                  <a:pt x="4812" y="46908"/>
                </a:lnTo>
                <a:lnTo>
                  <a:pt x="5775" y="46908"/>
                </a:lnTo>
                <a:lnTo>
                  <a:pt x="6737" y="47810"/>
                </a:lnTo>
                <a:lnTo>
                  <a:pt x="30480" y="47810"/>
                </a:lnTo>
                <a:lnTo>
                  <a:pt x="29838" y="48712"/>
                </a:lnTo>
                <a:lnTo>
                  <a:pt x="26951" y="50516"/>
                </a:lnTo>
                <a:lnTo>
                  <a:pt x="23100" y="52320"/>
                </a:lnTo>
                <a:lnTo>
                  <a:pt x="20213" y="53222"/>
                </a:lnTo>
                <a:lnTo>
                  <a:pt x="16363" y="54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2488314" y="6660169"/>
            <a:ext cx="10160" cy="39370"/>
          </a:xfrm>
          <a:custGeom>
            <a:avLst/>
            <a:gdLst/>
            <a:ahLst/>
            <a:cxnLst/>
            <a:rect l="l" t="t" r="r" b="b"/>
            <a:pathLst>
              <a:path w="10160" h="39370">
                <a:moveTo>
                  <a:pt x="9625" y="9922"/>
                </a:moveTo>
                <a:lnTo>
                  <a:pt x="0" y="9922"/>
                </a:lnTo>
                <a:lnTo>
                  <a:pt x="0" y="0"/>
                </a:lnTo>
                <a:lnTo>
                  <a:pt x="9625" y="0"/>
                </a:lnTo>
                <a:lnTo>
                  <a:pt x="9625" y="9922"/>
                </a:lnTo>
                <a:close/>
              </a:path>
              <a:path w="10160" h="39370">
                <a:moveTo>
                  <a:pt x="9625" y="38789"/>
                </a:moveTo>
                <a:lnTo>
                  <a:pt x="0" y="38789"/>
                </a:lnTo>
                <a:lnTo>
                  <a:pt x="0" y="28866"/>
                </a:lnTo>
                <a:lnTo>
                  <a:pt x="9625" y="28866"/>
                </a:lnTo>
                <a:lnTo>
                  <a:pt x="9625" y="38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2518153" y="6646637"/>
            <a:ext cx="36195" cy="53340"/>
          </a:xfrm>
          <a:custGeom>
            <a:avLst/>
            <a:gdLst/>
            <a:ahLst/>
            <a:cxnLst/>
            <a:rect l="l" t="t" r="r" b="b"/>
            <a:pathLst>
              <a:path w="36194" h="53340">
                <a:moveTo>
                  <a:pt x="3850" y="27062"/>
                </a:moveTo>
                <a:lnTo>
                  <a:pt x="1925" y="27062"/>
                </a:lnTo>
                <a:lnTo>
                  <a:pt x="1925" y="0"/>
                </a:lnTo>
                <a:lnTo>
                  <a:pt x="35613" y="0"/>
                </a:lnTo>
                <a:lnTo>
                  <a:pt x="35613" y="6314"/>
                </a:lnTo>
                <a:lnTo>
                  <a:pt x="8662" y="6314"/>
                </a:lnTo>
                <a:lnTo>
                  <a:pt x="8662" y="19845"/>
                </a:lnTo>
                <a:lnTo>
                  <a:pt x="21175" y="19845"/>
                </a:lnTo>
                <a:lnTo>
                  <a:pt x="25025" y="21649"/>
                </a:lnTo>
                <a:lnTo>
                  <a:pt x="27913" y="21649"/>
                </a:lnTo>
                <a:lnTo>
                  <a:pt x="29838" y="23454"/>
                </a:lnTo>
                <a:lnTo>
                  <a:pt x="31763" y="24356"/>
                </a:lnTo>
                <a:lnTo>
                  <a:pt x="32726" y="26160"/>
                </a:lnTo>
                <a:lnTo>
                  <a:pt x="4812" y="26160"/>
                </a:lnTo>
                <a:lnTo>
                  <a:pt x="3850" y="27062"/>
                </a:lnTo>
                <a:close/>
              </a:path>
              <a:path w="36194" h="53340">
                <a:moveTo>
                  <a:pt x="31763" y="46908"/>
                </a:moveTo>
                <a:lnTo>
                  <a:pt x="20213" y="46908"/>
                </a:lnTo>
                <a:lnTo>
                  <a:pt x="22138" y="46005"/>
                </a:lnTo>
                <a:lnTo>
                  <a:pt x="23100" y="45103"/>
                </a:lnTo>
                <a:lnTo>
                  <a:pt x="25025" y="44201"/>
                </a:lnTo>
                <a:lnTo>
                  <a:pt x="26951" y="42397"/>
                </a:lnTo>
                <a:lnTo>
                  <a:pt x="26951" y="40593"/>
                </a:lnTo>
                <a:lnTo>
                  <a:pt x="27913" y="38789"/>
                </a:lnTo>
                <a:lnTo>
                  <a:pt x="27913" y="32474"/>
                </a:lnTo>
                <a:lnTo>
                  <a:pt x="26951" y="31572"/>
                </a:lnTo>
                <a:lnTo>
                  <a:pt x="25988" y="29768"/>
                </a:lnTo>
                <a:lnTo>
                  <a:pt x="23100" y="27062"/>
                </a:lnTo>
                <a:lnTo>
                  <a:pt x="21175" y="27062"/>
                </a:lnTo>
                <a:lnTo>
                  <a:pt x="19250" y="26160"/>
                </a:lnTo>
                <a:lnTo>
                  <a:pt x="32726" y="26160"/>
                </a:lnTo>
                <a:lnTo>
                  <a:pt x="34651" y="29768"/>
                </a:lnTo>
                <a:lnTo>
                  <a:pt x="35613" y="32474"/>
                </a:lnTo>
                <a:lnTo>
                  <a:pt x="35613" y="37887"/>
                </a:lnTo>
                <a:lnTo>
                  <a:pt x="34651" y="40593"/>
                </a:lnTo>
                <a:lnTo>
                  <a:pt x="34651" y="42397"/>
                </a:lnTo>
                <a:lnTo>
                  <a:pt x="33688" y="45103"/>
                </a:lnTo>
                <a:lnTo>
                  <a:pt x="31763" y="46908"/>
                </a:lnTo>
                <a:close/>
              </a:path>
              <a:path w="36194" h="53340">
                <a:moveTo>
                  <a:pt x="21175" y="53222"/>
                </a:moveTo>
                <a:lnTo>
                  <a:pt x="9625" y="53222"/>
                </a:lnTo>
                <a:lnTo>
                  <a:pt x="3850" y="51418"/>
                </a:lnTo>
                <a:lnTo>
                  <a:pt x="1925" y="51418"/>
                </a:lnTo>
                <a:lnTo>
                  <a:pt x="0" y="50516"/>
                </a:lnTo>
                <a:lnTo>
                  <a:pt x="0" y="43299"/>
                </a:lnTo>
                <a:lnTo>
                  <a:pt x="1925" y="44201"/>
                </a:lnTo>
                <a:lnTo>
                  <a:pt x="7700" y="46005"/>
                </a:lnTo>
                <a:lnTo>
                  <a:pt x="9625" y="46908"/>
                </a:lnTo>
                <a:lnTo>
                  <a:pt x="31763" y="46908"/>
                </a:lnTo>
                <a:lnTo>
                  <a:pt x="30801" y="48712"/>
                </a:lnTo>
                <a:lnTo>
                  <a:pt x="28876" y="49614"/>
                </a:lnTo>
                <a:lnTo>
                  <a:pt x="25988" y="51418"/>
                </a:lnTo>
                <a:lnTo>
                  <a:pt x="24063" y="52320"/>
                </a:lnTo>
                <a:lnTo>
                  <a:pt x="21175" y="53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2564355" y="6645735"/>
            <a:ext cx="40005" cy="54610"/>
          </a:xfrm>
          <a:custGeom>
            <a:avLst/>
            <a:gdLst/>
            <a:ahLst/>
            <a:cxnLst/>
            <a:rect l="l" t="t" r="r" b="b"/>
            <a:pathLst>
              <a:path w="40005" h="54609">
                <a:moveTo>
                  <a:pt x="25025" y="54124"/>
                </a:moveTo>
                <a:lnTo>
                  <a:pt x="13475" y="54124"/>
                </a:lnTo>
                <a:lnTo>
                  <a:pt x="8662" y="53222"/>
                </a:lnTo>
                <a:lnTo>
                  <a:pt x="1925" y="46908"/>
                </a:lnTo>
                <a:lnTo>
                  <a:pt x="0" y="43299"/>
                </a:lnTo>
                <a:lnTo>
                  <a:pt x="0" y="36083"/>
                </a:lnTo>
                <a:lnTo>
                  <a:pt x="962" y="33376"/>
                </a:lnTo>
                <a:lnTo>
                  <a:pt x="2887" y="30670"/>
                </a:lnTo>
                <a:lnTo>
                  <a:pt x="6737" y="27062"/>
                </a:lnTo>
                <a:lnTo>
                  <a:pt x="10587" y="25258"/>
                </a:lnTo>
                <a:lnTo>
                  <a:pt x="4812" y="22551"/>
                </a:lnTo>
                <a:lnTo>
                  <a:pt x="3850" y="20747"/>
                </a:lnTo>
                <a:lnTo>
                  <a:pt x="1925" y="18943"/>
                </a:lnTo>
                <a:lnTo>
                  <a:pt x="962" y="16237"/>
                </a:lnTo>
                <a:lnTo>
                  <a:pt x="962" y="9922"/>
                </a:lnTo>
                <a:lnTo>
                  <a:pt x="2887" y="6314"/>
                </a:lnTo>
                <a:lnTo>
                  <a:pt x="6737" y="3608"/>
                </a:lnTo>
                <a:lnTo>
                  <a:pt x="9625" y="1804"/>
                </a:lnTo>
                <a:lnTo>
                  <a:pt x="14438" y="0"/>
                </a:lnTo>
                <a:lnTo>
                  <a:pt x="25025" y="0"/>
                </a:lnTo>
                <a:lnTo>
                  <a:pt x="29838" y="1804"/>
                </a:lnTo>
                <a:lnTo>
                  <a:pt x="32726" y="3608"/>
                </a:lnTo>
                <a:lnTo>
                  <a:pt x="34651" y="5412"/>
                </a:lnTo>
                <a:lnTo>
                  <a:pt x="16363" y="5412"/>
                </a:lnTo>
                <a:lnTo>
                  <a:pt x="13475" y="6314"/>
                </a:lnTo>
                <a:lnTo>
                  <a:pt x="11550" y="7216"/>
                </a:lnTo>
                <a:lnTo>
                  <a:pt x="9625" y="9020"/>
                </a:lnTo>
                <a:lnTo>
                  <a:pt x="8662" y="10824"/>
                </a:lnTo>
                <a:lnTo>
                  <a:pt x="8662" y="14433"/>
                </a:lnTo>
                <a:lnTo>
                  <a:pt x="9625" y="16237"/>
                </a:lnTo>
                <a:lnTo>
                  <a:pt x="10587" y="17139"/>
                </a:lnTo>
                <a:lnTo>
                  <a:pt x="11550" y="18943"/>
                </a:lnTo>
                <a:lnTo>
                  <a:pt x="12512" y="19845"/>
                </a:lnTo>
                <a:lnTo>
                  <a:pt x="15400" y="20747"/>
                </a:lnTo>
                <a:lnTo>
                  <a:pt x="19250" y="22551"/>
                </a:lnTo>
                <a:lnTo>
                  <a:pt x="20213" y="22551"/>
                </a:lnTo>
                <a:lnTo>
                  <a:pt x="22138" y="23454"/>
                </a:lnTo>
                <a:lnTo>
                  <a:pt x="32726" y="23454"/>
                </a:lnTo>
                <a:lnTo>
                  <a:pt x="31763" y="24356"/>
                </a:lnTo>
                <a:lnTo>
                  <a:pt x="28876" y="25258"/>
                </a:lnTo>
                <a:lnTo>
                  <a:pt x="28876" y="26160"/>
                </a:lnTo>
                <a:lnTo>
                  <a:pt x="31763" y="27062"/>
                </a:lnTo>
                <a:lnTo>
                  <a:pt x="14438" y="27062"/>
                </a:lnTo>
                <a:lnTo>
                  <a:pt x="12512" y="27964"/>
                </a:lnTo>
                <a:lnTo>
                  <a:pt x="10587" y="29768"/>
                </a:lnTo>
                <a:lnTo>
                  <a:pt x="9625" y="31572"/>
                </a:lnTo>
                <a:lnTo>
                  <a:pt x="7700" y="33376"/>
                </a:lnTo>
                <a:lnTo>
                  <a:pt x="7700" y="41495"/>
                </a:lnTo>
                <a:lnTo>
                  <a:pt x="8662" y="44201"/>
                </a:lnTo>
                <a:lnTo>
                  <a:pt x="10587" y="46005"/>
                </a:lnTo>
                <a:lnTo>
                  <a:pt x="13475" y="47810"/>
                </a:lnTo>
                <a:lnTo>
                  <a:pt x="16363" y="48712"/>
                </a:lnTo>
                <a:lnTo>
                  <a:pt x="34972" y="48712"/>
                </a:lnTo>
                <a:lnTo>
                  <a:pt x="33688" y="49614"/>
                </a:lnTo>
                <a:lnTo>
                  <a:pt x="29838" y="53222"/>
                </a:lnTo>
                <a:lnTo>
                  <a:pt x="25025" y="54124"/>
                </a:lnTo>
                <a:close/>
              </a:path>
              <a:path w="40005" h="54609">
                <a:moveTo>
                  <a:pt x="32726" y="23454"/>
                </a:moveTo>
                <a:lnTo>
                  <a:pt x="24063" y="23454"/>
                </a:lnTo>
                <a:lnTo>
                  <a:pt x="25988" y="22551"/>
                </a:lnTo>
                <a:lnTo>
                  <a:pt x="27913" y="20747"/>
                </a:lnTo>
                <a:lnTo>
                  <a:pt x="30801" y="15335"/>
                </a:lnTo>
                <a:lnTo>
                  <a:pt x="30801" y="10824"/>
                </a:lnTo>
                <a:lnTo>
                  <a:pt x="29838" y="9020"/>
                </a:lnTo>
                <a:lnTo>
                  <a:pt x="26951" y="7216"/>
                </a:lnTo>
                <a:lnTo>
                  <a:pt x="23100" y="5412"/>
                </a:lnTo>
                <a:lnTo>
                  <a:pt x="34651" y="5412"/>
                </a:lnTo>
                <a:lnTo>
                  <a:pt x="35613" y="6314"/>
                </a:lnTo>
                <a:lnTo>
                  <a:pt x="37538" y="9922"/>
                </a:lnTo>
                <a:lnTo>
                  <a:pt x="37538" y="15335"/>
                </a:lnTo>
                <a:lnTo>
                  <a:pt x="36576" y="18041"/>
                </a:lnTo>
                <a:lnTo>
                  <a:pt x="35613" y="19845"/>
                </a:lnTo>
                <a:lnTo>
                  <a:pt x="33688" y="22551"/>
                </a:lnTo>
                <a:lnTo>
                  <a:pt x="32726" y="23454"/>
                </a:lnTo>
                <a:close/>
              </a:path>
              <a:path w="40005" h="54609">
                <a:moveTo>
                  <a:pt x="34972" y="48712"/>
                </a:moveTo>
                <a:lnTo>
                  <a:pt x="25988" y="48712"/>
                </a:lnTo>
                <a:lnTo>
                  <a:pt x="27913" y="46908"/>
                </a:lnTo>
                <a:lnTo>
                  <a:pt x="30801" y="45103"/>
                </a:lnTo>
                <a:lnTo>
                  <a:pt x="31763" y="42397"/>
                </a:lnTo>
                <a:lnTo>
                  <a:pt x="31763" y="36985"/>
                </a:lnTo>
                <a:lnTo>
                  <a:pt x="30801" y="35181"/>
                </a:lnTo>
                <a:lnTo>
                  <a:pt x="26951" y="31572"/>
                </a:lnTo>
                <a:lnTo>
                  <a:pt x="24063" y="30670"/>
                </a:lnTo>
                <a:lnTo>
                  <a:pt x="23100" y="29768"/>
                </a:lnTo>
                <a:lnTo>
                  <a:pt x="22138" y="29768"/>
                </a:lnTo>
                <a:lnTo>
                  <a:pt x="20213" y="28866"/>
                </a:lnTo>
                <a:lnTo>
                  <a:pt x="19250" y="28866"/>
                </a:lnTo>
                <a:lnTo>
                  <a:pt x="17325" y="27964"/>
                </a:lnTo>
                <a:lnTo>
                  <a:pt x="14438" y="27062"/>
                </a:lnTo>
                <a:lnTo>
                  <a:pt x="31763" y="27062"/>
                </a:lnTo>
                <a:lnTo>
                  <a:pt x="34651" y="28866"/>
                </a:lnTo>
                <a:lnTo>
                  <a:pt x="36576" y="30670"/>
                </a:lnTo>
                <a:lnTo>
                  <a:pt x="38501" y="33376"/>
                </a:lnTo>
                <a:lnTo>
                  <a:pt x="39464" y="35181"/>
                </a:lnTo>
                <a:lnTo>
                  <a:pt x="39464" y="43299"/>
                </a:lnTo>
                <a:lnTo>
                  <a:pt x="37538" y="46908"/>
                </a:lnTo>
                <a:lnTo>
                  <a:pt x="34972" y="48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2643283" y="6646637"/>
            <a:ext cx="36830" cy="52705"/>
          </a:xfrm>
          <a:custGeom>
            <a:avLst/>
            <a:gdLst/>
            <a:ahLst/>
            <a:cxnLst/>
            <a:rect l="l" t="t" r="r" b="b"/>
            <a:pathLst>
              <a:path w="36830" h="52704">
                <a:moveTo>
                  <a:pt x="7700" y="52320"/>
                </a:moveTo>
                <a:lnTo>
                  <a:pt x="0" y="52320"/>
                </a:lnTo>
                <a:lnTo>
                  <a:pt x="0" y="0"/>
                </a:lnTo>
                <a:lnTo>
                  <a:pt x="18288" y="0"/>
                </a:lnTo>
                <a:lnTo>
                  <a:pt x="21175" y="902"/>
                </a:lnTo>
                <a:lnTo>
                  <a:pt x="23100" y="902"/>
                </a:lnTo>
                <a:lnTo>
                  <a:pt x="25988" y="1804"/>
                </a:lnTo>
                <a:lnTo>
                  <a:pt x="29838" y="3608"/>
                </a:lnTo>
                <a:lnTo>
                  <a:pt x="31763" y="5412"/>
                </a:lnTo>
                <a:lnTo>
                  <a:pt x="33688" y="6314"/>
                </a:lnTo>
                <a:lnTo>
                  <a:pt x="7700" y="6314"/>
                </a:lnTo>
                <a:lnTo>
                  <a:pt x="7700" y="27062"/>
                </a:lnTo>
                <a:lnTo>
                  <a:pt x="32245" y="27062"/>
                </a:lnTo>
                <a:lnTo>
                  <a:pt x="31763" y="27964"/>
                </a:lnTo>
                <a:lnTo>
                  <a:pt x="29838" y="29768"/>
                </a:lnTo>
                <a:lnTo>
                  <a:pt x="24063" y="31572"/>
                </a:lnTo>
                <a:lnTo>
                  <a:pt x="22138" y="32474"/>
                </a:lnTo>
                <a:lnTo>
                  <a:pt x="7700" y="32474"/>
                </a:lnTo>
                <a:lnTo>
                  <a:pt x="7700" y="52320"/>
                </a:lnTo>
                <a:close/>
              </a:path>
              <a:path w="36830" h="52704">
                <a:moveTo>
                  <a:pt x="32245" y="27062"/>
                </a:moveTo>
                <a:lnTo>
                  <a:pt x="19250" y="27062"/>
                </a:lnTo>
                <a:lnTo>
                  <a:pt x="21175" y="26160"/>
                </a:lnTo>
                <a:lnTo>
                  <a:pt x="23100" y="26160"/>
                </a:lnTo>
                <a:lnTo>
                  <a:pt x="24063" y="25258"/>
                </a:lnTo>
                <a:lnTo>
                  <a:pt x="25025" y="23454"/>
                </a:lnTo>
                <a:lnTo>
                  <a:pt x="27913" y="20747"/>
                </a:lnTo>
                <a:lnTo>
                  <a:pt x="27913" y="18943"/>
                </a:lnTo>
                <a:lnTo>
                  <a:pt x="28876" y="18041"/>
                </a:lnTo>
                <a:lnTo>
                  <a:pt x="28876" y="14433"/>
                </a:lnTo>
                <a:lnTo>
                  <a:pt x="27913" y="12629"/>
                </a:lnTo>
                <a:lnTo>
                  <a:pt x="27913" y="11727"/>
                </a:lnTo>
                <a:lnTo>
                  <a:pt x="26951" y="9922"/>
                </a:lnTo>
                <a:lnTo>
                  <a:pt x="25988" y="9020"/>
                </a:lnTo>
                <a:lnTo>
                  <a:pt x="24063" y="8118"/>
                </a:lnTo>
                <a:lnTo>
                  <a:pt x="23100" y="7216"/>
                </a:lnTo>
                <a:lnTo>
                  <a:pt x="20213" y="7216"/>
                </a:lnTo>
                <a:lnTo>
                  <a:pt x="19250" y="6314"/>
                </a:lnTo>
                <a:lnTo>
                  <a:pt x="33688" y="6314"/>
                </a:lnTo>
                <a:lnTo>
                  <a:pt x="34651" y="9020"/>
                </a:lnTo>
                <a:lnTo>
                  <a:pt x="36576" y="12629"/>
                </a:lnTo>
                <a:lnTo>
                  <a:pt x="36576" y="18041"/>
                </a:lnTo>
                <a:lnTo>
                  <a:pt x="35613" y="20747"/>
                </a:lnTo>
                <a:lnTo>
                  <a:pt x="32245" y="27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2689485" y="6646637"/>
            <a:ext cx="49530" cy="52705"/>
          </a:xfrm>
          <a:custGeom>
            <a:avLst/>
            <a:gdLst/>
            <a:ahLst/>
            <a:cxnLst/>
            <a:rect l="l" t="t" r="r" b="b"/>
            <a:pathLst>
              <a:path w="49530" h="52704">
                <a:moveTo>
                  <a:pt x="6737" y="52320"/>
                </a:moveTo>
                <a:lnTo>
                  <a:pt x="0" y="52320"/>
                </a:lnTo>
                <a:lnTo>
                  <a:pt x="0" y="0"/>
                </a:lnTo>
                <a:lnTo>
                  <a:pt x="10587" y="0"/>
                </a:lnTo>
                <a:lnTo>
                  <a:pt x="14197" y="7216"/>
                </a:lnTo>
                <a:lnTo>
                  <a:pt x="6737" y="7216"/>
                </a:lnTo>
                <a:lnTo>
                  <a:pt x="6737" y="52320"/>
                </a:lnTo>
                <a:close/>
              </a:path>
              <a:path w="49530" h="52704">
                <a:moveTo>
                  <a:pt x="31480" y="28866"/>
                </a:moveTo>
                <a:lnTo>
                  <a:pt x="25025" y="28866"/>
                </a:lnTo>
                <a:lnTo>
                  <a:pt x="39464" y="0"/>
                </a:lnTo>
                <a:lnTo>
                  <a:pt x="49089" y="0"/>
                </a:lnTo>
                <a:lnTo>
                  <a:pt x="49089" y="7216"/>
                </a:lnTo>
                <a:lnTo>
                  <a:pt x="42351" y="7216"/>
                </a:lnTo>
                <a:lnTo>
                  <a:pt x="31480" y="28866"/>
                </a:lnTo>
                <a:close/>
              </a:path>
              <a:path w="49530" h="52704">
                <a:moveTo>
                  <a:pt x="26951" y="37887"/>
                </a:moveTo>
                <a:lnTo>
                  <a:pt x="22138" y="37887"/>
                </a:lnTo>
                <a:lnTo>
                  <a:pt x="6737" y="7216"/>
                </a:lnTo>
                <a:lnTo>
                  <a:pt x="14197" y="7216"/>
                </a:lnTo>
                <a:lnTo>
                  <a:pt x="25025" y="28866"/>
                </a:lnTo>
                <a:lnTo>
                  <a:pt x="31480" y="28866"/>
                </a:lnTo>
                <a:lnTo>
                  <a:pt x="26951" y="37887"/>
                </a:lnTo>
                <a:close/>
              </a:path>
              <a:path w="49530" h="52704">
                <a:moveTo>
                  <a:pt x="49089" y="52320"/>
                </a:moveTo>
                <a:lnTo>
                  <a:pt x="42351" y="52320"/>
                </a:lnTo>
                <a:lnTo>
                  <a:pt x="42351" y="7216"/>
                </a:lnTo>
                <a:lnTo>
                  <a:pt x="49089" y="7216"/>
                </a:lnTo>
                <a:lnTo>
                  <a:pt x="49089" y="52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8206754" y="6644833"/>
            <a:ext cx="921147" cy="68557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9137526" y="6648442"/>
            <a:ext cx="6985" cy="46990"/>
          </a:xfrm>
          <a:custGeom>
            <a:avLst/>
            <a:gdLst/>
            <a:ahLst/>
            <a:cxnLst/>
            <a:rect l="l" t="t" r="r" b="b"/>
            <a:pathLst>
              <a:path w="6984" h="46990">
                <a:moveTo>
                  <a:pt x="6473" y="46660"/>
                </a:moveTo>
                <a:lnTo>
                  <a:pt x="5775" y="46005"/>
                </a:lnTo>
                <a:lnTo>
                  <a:pt x="4812" y="42397"/>
                </a:lnTo>
                <a:lnTo>
                  <a:pt x="4812" y="17139"/>
                </a:lnTo>
                <a:lnTo>
                  <a:pt x="0" y="17139"/>
                </a:lnTo>
                <a:lnTo>
                  <a:pt x="0" y="11727"/>
                </a:lnTo>
                <a:lnTo>
                  <a:pt x="4812" y="11727"/>
                </a:lnTo>
                <a:lnTo>
                  <a:pt x="4812" y="0"/>
                </a:lnTo>
                <a:lnTo>
                  <a:pt x="6473" y="0"/>
                </a:lnTo>
                <a:lnTo>
                  <a:pt x="6473" y="46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0" y="4038600"/>
            <a:ext cx="1447800" cy="1981200"/>
          </a:xfrm>
          <a:custGeom>
            <a:avLst/>
            <a:gdLst/>
            <a:ahLst/>
            <a:cxnLst/>
            <a:rect l="l" t="t" r="r" b="b"/>
            <a:pathLst>
              <a:path w="1447800" h="1981200">
                <a:moveTo>
                  <a:pt x="0" y="559053"/>
                </a:moveTo>
                <a:lnTo>
                  <a:pt x="27835" y="490626"/>
                </a:lnTo>
                <a:lnTo>
                  <a:pt x="48511" y="447335"/>
                </a:lnTo>
                <a:lnTo>
                  <a:pt x="70822" y="405565"/>
                </a:lnTo>
                <a:lnTo>
                  <a:pt x="94710" y="365393"/>
                </a:lnTo>
                <a:lnTo>
                  <a:pt x="120117" y="326892"/>
                </a:lnTo>
                <a:lnTo>
                  <a:pt x="146985" y="290141"/>
                </a:lnTo>
                <a:lnTo>
                  <a:pt x="175255" y="255212"/>
                </a:lnTo>
                <a:lnTo>
                  <a:pt x="204871" y="222183"/>
                </a:lnTo>
                <a:lnTo>
                  <a:pt x="235773" y="191129"/>
                </a:lnTo>
                <a:lnTo>
                  <a:pt x="267903" y="162124"/>
                </a:lnTo>
                <a:lnTo>
                  <a:pt x="301204" y="135246"/>
                </a:lnTo>
                <a:lnTo>
                  <a:pt x="335617" y="110569"/>
                </a:lnTo>
                <a:lnTo>
                  <a:pt x="371084" y="88169"/>
                </a:lnTo>
                <a:lnTo>
                  <a:pt x="407548" y="68121"/>
                </a:lnTo>
                <a:lnTo>
                  <a:pt x="444949" y="50501"/>
                </a:lnTo>
                <a:lnTo>
                  <a:pt x="483230" y="35385"/>
                </a:lnTo>
                <a:lnTo>
                  <a:pt x="522333" y="22848"/>
                </a:lnTo>
                <a:lnTo>
                  <a:pt x="562199" y="12965"/>
                </a:lnTo>
                <a:lnTo>
                  <a:pt x="602771" y="5812"/>
                </a:lnTo>
                <a:lnTo>
                  <a:pt x="643991" y="1465"/>
                </a:lnTo>
                <a:lnTo>
                  <a:pt x="685800" y="0"/>
                </a:lnTo>
                <a:lnTo>
                  <a:pt x="727608" y="1465"/>
                </a:lnTo>
                <a:lnTo>
                  <a:pt x="768828" y="5812"/>
                </a:lnTo>
                <a:lnTo>
                  <a:pt x="809400" y="12965"/>
                </a:lnTo>
                <a:lnTo>
                  <a:pt x="849266" y="22848"/>
                </a:lnTo>
                <a:lnTo>
                  <a:pt x="888369" y="35385"/>
                </a:lnTo>
                <a:lnTo>
                  <a:pt x="926650" y="50501"/>
                </a:lnTo>
                <a:lnTo>
                  <a:pt x="964051" y="68121"/>
                </a:lnTo>
                <a:lnTo>
                  <a:pt x="1000515" y="88169"/>
                </a:lnTo>
                <a:lnTo>
                  <a:pt x="1035982" y="110569"/>
                </a:lnTo>
                <a:lnTo>
                  <a:pt x="1070395" y="135246"/>
                </a:lnTo>
                <a:lnTo>
                  <a:pt x="1103696" y="162124"/>
                </a:lnTo>
                <a:lnTo>
                  <a:pt x="1135826" y="191129"/>
                </a:lnTo>
                <a:lnTo>
                  <a:pt x="1166728" y="222183"/>
                </a:lnTo>
                <a:lnTo>
                  <a:pt x="1196344" y="255212"/>
                </a:lnTo>
                <a:lnTo>
                  <a:pt x="1224614" y="290141"/>
                </a:lnTo>
                <a:lnTo>
                  <a:pt x="1251482" y="326892"/>
                </a:lnTo>
                <a:lnTo>
                  <a:pt x="1276889" y="365393"/>
                </a:lnTo>
                <a:lnTo>
                  <a:pt x="1300777" y="405565"/>
                </a:lnTo>
                <a:lnTo>
                  <a:pt x="1323088" y="447335"/>
                </a:lnTo>
                <a:lnTo>
                  <a:pt x="1343764" y="490626"/>
                </a:lnTo>
                <a:lnTo>
                  <a:pt x="1362746" y="535363"/>
                </a:lnTo>
                <a:lnTo>
                  <a:pt x="1379977" y="581470"/>
                </a:lnTo>
                <a:lnTo>
                  <a:pt x="1395398" y="628873"/>
                </a:lnTo>
                <a:lnTo>
                  <a:pt x="1408952" y="677494"/>
                </a:lnTo>
                <a:lnTo>
                  <a:pt x="1420580" y="727260"/>
                </a:lnTo>
                <a:lnTo>
                  <a:pt x="1430224" y="778093"/>
                </a:lnTo>
                <a:lnTo>
                  <a:pt x="1437826" y="829920"/>
                </a:lnTo>
                <a:lnTo>
                  <a:pt x="1443328" y="882663"/>
                </a:lnTo>
                <a:lnTo>
                  <a:pt x="1446672" y="936248"/>
                </a:lnTo>
                <a:lnTo>
                  <a:pt x="1447800" y="990600"/>
                </a:lnTo>
                <a:lnTo>
                  <a:pt x="1446672" y="1044951"/>
                </a:lnTo>
                <a:lnTo>
                  <a:pt x="1443328" y="1098536"/>
                </a:lnTo>
                <a:lnTo>
                  <a:pt x="1437826" y="1151279"/>
                </a:lnTo>
                <a:lnTo>
                  <a:pt x="1430224" y="1203106"/>
                </a:lnTo>
                <a:lnTo>
                  <a:pt x="1420580" y="1253939"/>
                </a:lnTo>
                <a:lnTo>
                  <a:pt x="1408952" y="1303705"/>
                </a:lnTo>
                <a:lnTo>
                  <a:pt x="1395398" y="1352326"/>
                </a:lnTo>
                <a:lnTo>
                  <a:pt x="1379977" y="1399729"/>
                </a:lnTo>
                <a:lnTo>
                  <a:pt x="1362746" y="1445836"/>
                </a:lnTo>
                <a:lnTo>
                  <a:pt x="1343764" y="1490573"/>
                </a:lnTo>
                <a:lnTo>
                  <a:pt x="1323088" y="1533864"/>
                </a:lnTo>
                <a:lnTo>
                  <a:pt x="1300777" y="1575634"/>
                </a:lnTo>
                <a:lnTo>
                  <a:pt x="1276889" y="1615806"/>
                </a:lnTo>
                <a:lnTo>
                  <a:pt x="1251482" y="1654307"/>
                </a:lnTo>
                <a:lnTo>
                  <a:pt x="1224614" y="1691058"/>
                </a:lnTo>
                <a:lnTo>
                  <a:pt x="1196344" y="1725987"/>
                </a:lnTo>
                <a:lnTo>
                  <a:pt x="1166728" y="1759016"/>
                </a:lnTo>
                <a:lnTo>
                  <a:pt x="1135826" y="1790070"/>
                </a:lnTo>
                <a:lnTo>
                  <a:pt x="1103696" y="1819075"/>
                </a:lnTo>
                <a:lnTo>
                  <a:pt x="1070395" y="1845953"/>
                </a:lnTo>
                <a:lnTo>
                  <a:pt x="1035982" y="1870630"/>
                </a:lnTo>
                <a:lnTo>
                  <a:pt x="1000515" y="1893030"/>
                </a:lnTo>
                <a:lnTo>
                  <a:pt x="964051" y="1913078"/>
                </a:lnTo>
                <a:lnTo>
                  <a:pt x="926650" y="1930698"/>
                </a:lnTo>
                <a:lnTo>
                  <a:pt x="888369" y="1945814"/>
                </a:lnTo>
                <a:lnTo>
                  <a:pt x="849266" y="1958351"/>
                </a:lnTo>
                <a:lnTo>
                  <a:pt x="809400" y="1968234"/>
                </a:lnTo>
                <a:lnTo>
                  <a:pt x="768828" y="1975387"/>
                </a:lnTo>
                <a:lnTo>
                  <a:pt x="727608" y="1979734"/>
                </a:lnTo>
                <a:lnTo>
                  <a:pt x="685800" y="1981200"/>
                </a:lnTo>
                <a:lnTo>
                  <a:pt x="643991" y="1979734"/>
                </a:lnTo>
                <a:lnTo>
                  <a:pt x="602771" y="1975387"/>
                </a:lnTo>
                <a:lnTo>
                  <a:pt x="562199" y="1968234"/>
                </a:lnTo>
                <a:lnTo>
                  <a:pt x="522333" y="1958351"/>
                </a:lnTo>
                <a:lnTo>
                  <a:pt x="483230" y="1945814"/>
                </a:lnTo>
                <a:lnTo>
                  <a:pt x="444949" y="1930698"/>
                </a:lnTo>
                <a:lnTo>
                  <a:pt x="407548" y="1913078"/>
                </a:lnTo>
                <a:lnTo>
                  <a:pt x="371084" y="1893030"/>
                </a:lnTo>
                <a:lnTo>
                  <a:pt x="335617" y="1870630"/>
                </a:lnTo>
                <a:lnTo>
                  <a:pt x="301204" y="1845953"/>
                </a:lnTo>
                <a:lnTo>
                  <a:pt x="267903" y="1819075"/>
                </a:lnTo>
                <a:lnTo>
                  <a:pt x="235773" y="1790070"/>
                </a:lnTo>
                <a:lnTo>
                  <a:pt x="204871" y="1759016"/>
                </a:lnTo>
                <a:lnTo>
                  <a:pt x="175255" y="1725987"/>
                </a:lnTo>
                <a:lnTo>
                  <a:pt x="146985" y="1691058"/>
                </a:lnTo>
                <a:lnTo>
                  <a:pt x="120117" y="1654307"/>
                </a:lnTo>
                <a:lnTo>
                  <a:pt x="94710" y="1615806"/>
                </a:lnTo>
                <a:lnTo>
                  <a:pt x="70822" y="1575634"/>
                </a:lnTo>
                <a:lnTo>
                  <a:pt x="48511" y="1533864"/>
                </a:lnTo>
                <a:lnTo>
                  <a:pt x="27835" y="1490573"/>
                </a:lnTo>
                <a:lnTo>
                  <a:pt x="8853" y="1445836"/>
                </a:lnTo>
                <a:lnTo>
                  <a:pt x="0" y="1422146"/>
                </a:lnTo>
              </a:path>
            </a:pathLst>
          </a:custGeom>
          <a:ln w="762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2473159" y="1573288"/>
            <a:ext cx="4197985" cy="3711575"/>
          </a:xfrm>
          <a:custGeom>
            <a:avLst/>
            <a:gdLst/>
            <a:ahLst/>
            <a:cxnLst/>
            <a:rect l="l" t="t" r="r" b="b"/>
            <a:pathLst>
              <a:path w="4197984" h="3711575">
                <a:moveTo>
                  <a:pt x="0" y="2403322"/>
                </a:moveTo>
                <a:lnTo>
                  <a:pt x="3221926" y="0"/>
                </a:lnTo>
                <a:lnTo>
                  <a:pt x="4197680" y="1308112"/>
                </a:lnTo>
                <a:lnTo>
                  <a:pt x="975753" y="3711435"/>
                </a:lnTo>
                <a:lnTo>
                  <a:pt x="0" y="2403322"/>
                </a:lnTo>
                <a:close/>
              </a:path>
            </a:pathLst>
          </a:custGeom>
          <a:ln w="762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2917436" y="2400439"/>
            <a:ext cx="2833370" cy="2402205"/>
          </a:xfrm>
          <a:custGeom>
            <a:avLst/>
            <a:gdLst/>
            <a:ahLst/>
            <a:cxnLst/>
            <a:rect l="l" t="t" r="r" b="b"/>
            <a:pathLst>
              <a:path w="2833370" h="2402204">
                <a:moveTo>
                  <a:pt x="444577" y="2389095"/>
                </a:moveTo>
                <a:lnTo>
                  <a:pt x="330952" y="2389095"/>
                </a:lnTo>
                <a:lnTo>
                  <a:pt x="335668" y="2401795"/>
                </a:lnTo>
                <a:lnTo>
                  <a:pt x="431109" y="2401795"/>
                </a:lnTo>
                <a:lnTo>
                  <a:pt x="444577" y="2389095"/>
                </a:lnTo>
                <a:close/>
              </a:path>
              <a:path w="2833370" h="2402204">
                <a:moveTo>
                  <a:pt x="473000" y="2376395"/>
                </a:moveTo>
                <a:lnTo>
                  <a:pt x="315425" y="2376395"/>
                </a:lnTo>
                <a:lnTo>
                  <a:pt x="320827" y="2389095"/>
                </a:lnTo>
                <a:lnTo>
                  <a:pt x="458541" y="2389095"/>
                </a:lnTo>
                <a:lnTo>
                  <a:pt x="473000" y="2376395"/>
                </a:lnTo>
                <a:close/>
              </a:path>
              <a:path w="2833370" h="2402204">
                <a:moveTo>
                  <a:pt x="638111" y="2020795"/>
                </a:moveTo>
                <a:lnTo>
                  <a:pt x="457736" y="2020795"/>
                </a:lnTo>
                <a:lnTo>
                  <a:pt x="471971" y="2033495"/>
                </a:lnTo>
                <a:lnTo>
                  <a:pt x="498838" y="2033495"/>
                </a:lnTo>
                <a:lnTo>
                  <a:pt x="511356" y="2046195"/>
                </a:lnTo>
                <a:lnTo>
                  <a:pt x="523095" y="2046195"/>
                </a:lnTo>
                <a:lnTo>
                  <a:pt x="534053" y="2058895"/>
                </a:lnTo>
                <a:lnTo>
                  <a:pt x="559257" y="2096995"/>
                </a:lnTo>
                <a:lnTo>
                  <a:pt x="570116" y="2135095"/>
                </a:lnTo>
                <a:lnTo>
                  <a:pt x="570722" y="2147795"/>
                </a:lnTo>
                <a:lnTo>
                  <a:pt x="569844" y="2160495"/>
                </a:lnTo>
                <a:lnTo>
                  <a:pt x="558625" y="2198595"/>
                </a:lnTo>
                <a:lnTo>
                  <a:pt x="535398" y="2236695"/>
                </a:lnTo>
                <a:lnTo>
                  <a:pt x="525119" y="2236695"/>
                </a:lnTo>
                <a:lnTo>
                  <a:pt x="513610" y="2249395"/>
                </a:lnTo>
                <a:lnTo>
                  <a:pt x="500870" y="2262095"/>
                </a:lnTo>
                <a:lnTo>
                  <a:pt x="483344" y="2274795"/>
                </a:lnTo>
                <a:lnTo>
                  <a:pt x="466085" y="2287495"/>
                </a:lnTo>
                <a:lnTo>
                  <a:pt x="449092" y="2300195"/>
                </a:lnTo>
                <a:lnTo>
                  <a:pt x="432366" y="2300195"/>
                </a:lnTo>
                <a:lnTo>
                  <a:pt x="416209" y="2312895"/>
                </a:lnTo>
                <a:lnTo>
                  <a:pt x="372968" y="2312895"/>
                </a:lnTo>
                <a:lnTo>
                  <a:pt x="360362" y="2325595"/>
                </a:lnTo>
                <a:lnTo>
                  <a:pt x="301099" y="2325595"/>
                </a:lnTo>
                <a:lnTo>
                  <a:pt x="299283" y="2338295"/>
                </a:lnTo>
                <a:lnTo>
                  <a:pt x="297022" y="2338295"/>
                </a:lnTo>
                <a:lnTo>
                  <a:pt x="298750" y="2350995"/>
                </a:lnTo>
                <a:lnTo>
                  <a:pt x="300578" y="2350995"/>
                </a:lnTo>
                <a:lnTo>
                  <a:pt x="306192" y="2363695"/>
                </a:lnTo>
                <a:lnTo>
                  <a:pt x="310205" y="2376395"/>
                </a:lnTo>
                <a:lnTo>
                  <a:pt x="487954" y="2376395"/>
                </a:lnTo>
                <a:lnTo>
                  <a:pt x="503194" y="2363695"/>
                </a:lnTo>
                <a:lnTo>
                  <a:pt x="518510" y="2363695"/>
                </a:lnTo>
                <a:lnTo>
                  <a:pt x="549371" y="2338295"/>
                </a:lnTo>
                <a:lnTo>
                  <a:pt x="570634" y="2325595"/>
                </a:lnTo>
                <a:lnTo>
                  <a:pt x="590035" y="2300195"/>
                </a:lnTo>
                <a:lnTo>
                  <a:pt x="607577" y="2287495"/>
                </a:lnTo>
                <a:lnTo>
                  <a:pt x="623260" y="2262095"/>
                </a:lnTo>
                <a:lnTo>
                  <a:pt x="636850" y="2236695"/>
                </a:lnTo>
                <a:lnTo>
                  <a:pt x="648095" y="2223995"/>
                </a:lnTo>
                <a:lnTo>
                  <a:pt x="656996" y="2198595"/>
                </a:lnTo>
                <a:lnTo>
                  <a:pt x="663557" y="2173195"/>
                </a:lnTo>
                <a:lnTo>
                  <a:pt x="667686" y="2160495"/>
                </a:lnTo>
                <a:lnTo>
                  <a:pt x="669310" y="2135095"/>
                </a:lnTo>
                <a:lnTo>
                  <a:pt x="668429" y="2109695"/>
                </a:lnTo>
                <a:lnTo>
                  <a:pt x="665043" y="2084295"/>
                </a:lnTo>
                <a:lnTo>
                  <a:pt x="658952" y="2058895"/>
                </a:lnTo>
                <a:lnTo>
                  <a:pt x="649974" y="2046195"/>
                </a:lnTo>
                <a:lnTo>
                  <a:pt x="638111" y="2020795"/>
                </a:lnTo>
                <a:close/>
              </a:path>
              <a:path w="2833370" h="2402204">
                <a:moveTo>
                  <a:pt x="292347" y="2046195"/>
                </a:moveTo>
                <a:lnTo>
                  <a:pt x="134553" y="2046195"/>
                </a:lnTo>
                <a:lnTo>
                  <a:pt x="151392" y="2058895"/>
                </a:lnTo>
                <a:lnTo>
                  <a:pt x="274588" y="2058895"/>
                </a:lnTo>
                <a:lnTo>
                  <a:pt x="292347" y="2046195"/>
                </a:lnTo>
                <a:close/>
              </a:path>
              <a:path w="2833370" h="2402204">
                <a:moveTo>
                  <a:pt x="315514" y="1652495"/>
                </a:moveTo>
                <a:lnTo>
                  <a:pt x="140595" y="1652495"/>
                </a:lnTo>
                <a:lnTo>
                  <a:pt x="129428" y="1665195"/>
                </a:lnTo>
                <a:lnTo>
                  <a:pt x="118626" y="1665195"/>
                </a:lnTo>
                <a:lnTo>
                  <a:pt x="108186" y="1677895"/>
                </a:lnTo>
                <a:lnTo>
                  <a:pt x="88988" y="1690595"/>
                </a:lnTo>
                <a:lnTo>
                  <a:pt x="71477" y="1703295"/>
                </a:lnTo>
                <a:lnTo>
                  <a:pt x="55651" y="1728695"/>
                </a:lnTo>
                <a:lnTo>
                  <a:pt x="41511" y="1741395"/>
                </a:lnTo>
                <a:lnTo>
                  <a:pt x="29269" y="1766795"/>
                </a:lnTo>
                <a:lnTo>
                  <a:pt x="19134" y="1779495"/>
                </a:lnTo>
                <a:lnTo>
                  <a:pt x="11104" y="1804895"/>
                </a:lnTo>
                <a:lnTo>
                  <a:pt x="5176" y="1817595"/>
                </a:lnTo>
                <a:lnTo>
                  <a:pt x="1448" y="1842995"/>
                </a:lnTo>
                <a:lnTo>
                  <a:pt x="0" y="1855695"/>
                </a:lnTo>
                <a:lnTo>
                  <a:pt x="835" y="1881095"/>
                </a:lnTo>
                <a:lnTo>
                  <a:pt x="3957" y="1893795"/>
                </a:lnTo>
                <a:lnTo>
                  <a:pt x="9491" y="1919195"/>
                </a:lnTo>
                <a:lnTo>
                  <a:pt x="17560" y="1944595"/>
                </a:lnTo>
                <a:lnTo>
                  <a:pt x="28166" y="1957295"/>
                </a:lnTo>
                <a:lnTo>
                  <a:pt x="41308" y="1982695"/>
                </a:lnTo>
                <a:lnTo>
                  <a:pt x="70475" y="2008095"/>
                </a:lnTo>
                <a:lnTo>
                  <a:pt x="101709" y="2033495"/>
                </a:lnTo>
                <a:lnTo>
                  <a:pt x="117992" y="2046195"/>
                </a:lnTo>
                <a:lnTo>
                  <a:pt x="327602" y="2046195"/>
                </a:lnTo>
                <a:lnTo>
                  <a:pt x="379128" y="2033495"/>
                </a:lnTo>
                <a:lnTo>
                  <a:pt x="411978" y="2033495"/>
                </a:lnTo>
                <a:lnTo>
                  <a:pt x="427707" y="2020795"/>
                </a:lnTo>
                <a:lnTo>
                  <a:pt x="638111" y="2020795"/>
                </a:lnTo>
                <a:lnTo>
                  <a:pt x="623362" y="1995395"/>
                </a:lnTo>
                <a:lnTo>
                  <a:pt x="609352" y="1982695"/>
                </a:lnTo>
                <a:lnTo>
                  <a:pt x="594736" y="1969995"/>
                </a:lnTo>
                <a:lnTo>
                  <a:pt x="579510" y="1957295"/>
                </a:lnTo>
                <a:lnTo>
                  <a:pt x="205505" y="1957295"/>
                </a:lnTo>
                <a:lnTo>
                  <a:pt x="191138" y="1944595"/>
                </a:lnTo>
                <a:lnTo>
                  <a:pt x="164155" y="1944595"/>
                </a:lnTo>
                <a:lnTo>
                  <a:pt x="151661" y="1931895"/>
                </a:lnTo>
                <a:lnTo>
                  <a:pt x="139990" y="1931895"/>
                </a:lnTo>
                <a:lnTo>
                  <a:pt x="129143" y="1919195"/>
                </a:lnTo>
                <a:lnTo>
                  <a:pt x="119121" y="1906495"/>
                </a:lnTo>
                <a:lnTo>
                  <a:pt x="113015" y="1893795"/>
                </a:lnTo>
                <a:lnTo>
                  <a:pt x="107862" y="1893795"/>
                </a:lnTo>
                <a:lnTo>
                  <a:pt x="103662" y="1881095"/>
                </a:lnTo>
                <a:lnTo>
                  <a:pt x="100414" y="1868395"/>
                </a:lnTo>
                <a:lnTo>
                  <a:pt x="98230" y="1855695"/>
                </a:lnTo>
                <a:lnTo>
                  <a:pt x="97223" y="1855695"/>
                </a:lnTo>
                <a:lnTo>
                  <a:pt x="101299" y="1817595"/>
                </a:lnTo>
                <a:lnTo>
                  <a:pt x="110196" y="1792195"/>
                </a:lnTo>
                <a:lnTo>
                  <a:pt x="116530" y="1792195"/>
                </a:lnTo>
                <a:lnTo>
                  <a:pt x="124231" y="1779495"/>
                </a:lnTo>
                <a:lnTo>
                  <a:pt x="133411" y="1766795"/>
                </a:lnTo>
                <a:lnTo>
                  <a:pt x="144073" y="1754095"/>
                </a:lnTo>
                <a:lnTo>
                  <a:pt x="156217" y="1741395"/>
                </a:lnTo>
                <a:lnTo>
                  <a:pt x="170036" y="1741395"/>
                </a:lnTo>
                <a:lnTo>
                  <a:pt x="197549" y="1715995"/>
                </a:lnTo>
                <a:lnTo>
                  <a:pt x="224617" y="1715995"/>
                </a:lnTo>
                <a:lnTo>
                  <a:pt x="237374" y="1703295"/>
                </a:lnTo>
                <a:lnTo>
                  <a:pt x="299702" y="1703295"/>
                </a:lnTo>
                <a:lnTo>
                  <a:pt x="310497" y="1690595"/>
                </a:lnTo>
                <a:lnTo>
                  <a:pt x="324823" y="1690595"/>
                </a:lnTo>
                <a:lnTo>
                  <a:pt x="326194" y="1677895"/>
                </a:lnTo>
                <a:lnTo>
                  <a:pt x="323286" y="1677895"/>
                </a:lnTo>
                <a:lnTo>
                  <a:pt x="321203" y="1665195"/>
                </a:lnTo>
                <a:lnTo>
                  <a:pt x="315514" y="1652495"/>
                </a:lnTo>
                <a:close/>
              </a:path>
              <a:path w="2833370" h="2402204">
                <a:moveTo>
                  <a:pt x="691029" y="1449295"/>
                </a:moveTo>
                <a:lnTo>
                  <a:pt x="570745" y="1449295"/>
                </a:lnTo>
                <a:lnTo>
                  <a:pt x="972002" y="1995395"/>
                </a:lnTo>
                <a:lnTo>
                  <a:pt x="996081" y="1995395"/>
                </a:lnTo>
                <a:lnTo>
                  <a:pt x="1008083" y="1982695"/>
                </a:lnTo>
                <a:lnTo>
                  <a:pt x="1014903" y="1982695"/>
                </a:lnTo>
                <a:lnTo>
                  <a:pt x="1030485" y="1969995"/>
                </a:lnTo>
                <a:lnTo>
                  <a:pt x="1036797" y="1957295"/>
                </a:lnTo>
                <a:lnTo>
                  <a:pt x="1046106" y="1957295"/>
                </a:lnTo>
                <a:lnTo>
                  <a:pt x="1049612" y="1944595"/>
                </a:lnTo>
                <a:lnTo>
                  <a:pt x="1055416" y="1944595"/>
                </a:lnTo>
                <a:lnTo>
                  <a:pt x="1055111" y="1931895"/>
                </a:lnTo>
                <a:lnTo>
                  <a:pt x="1054082" y="1931895"/>
                </a:lnTo>
                <a:lnTo>
                  <a:pt x="691029" y="1449295"/>
                </a:lnTo>
                <a:close/>
              </a:path>
              <a:path w="2833370" h="2402204">
                <a:moveTo>
                  <a:pt x="547391" y="1931895"/>
                </a:moveTo>
                <a:lnTo>
                  <a:pt x="337041" y="1931895"/>
                </a:lnTo>
                <a:lnTo>
                  <a:pt x="319595" y="1944595"/>
                </a:lnTo>
                <a:lnTo>
                  <a:pt x="251860" y="1944595"/>
                </a:lnTo>
                <a:lnTo>
                  <a:pt x="235925" y="1957295"/>
                </a:lnTo>
                <a:lnTo>
                  <a:pt x="579510" y="1957295"/>
                </a:lnTo>
                <a:lnTo>
                  <a:pt x="563672" y="1944595"/>
                </a:lnTo>
                <a:lnTo>
                  <a:pt x="547391" y="1931895"/>
                </a:lnTo>
                <a:close/>
              </a:path>
              <a:path w="2833370" h="2402204">
                <a:moveTo>
                  <a:pt x="513964" y="1919195"/>
                </a:moveTo>
                <a:lnTo>
                  <a:pt x="390158" y="1919195"/>
                </a:lnTo>
                <a:lnTo>
                  <a:pt x="372341" y="1931895"/>
                </a:lnTo>
                <a:lnTo>
                  <a:pt x="530821" y="1931895"/>
                </a:lnTo>
                <a:lnTo>
                  <a:pt x="513964" y="1919195"/>
                </a:lnTo>
                <a:close/>
              </a:path>
              <a:path w="2833370" h="2402204">
                <a:moveTo>
                  <a:pt x="1218293" y="865095"/>
                </a:moveTo>
                <a:lnTo>
                  <a:pt x="1206266" y="865095"/>
                </a:lnTo>
                <a:lnTo>
                  <a:pt x="910724" y="1093695"/>
                </a:lnTo>
                <a:lnTo>
                  <a:pt x="905657" y="1093695"/>
                </a:lnTo>
                <a:lnTo>
                  <a:pt x="901428" y="1106395"/>
                </a:lnTo>
                <a:lnTo>
                  <a:pt x="898037" y="1106395"/>
                </a:lnTo>
                <a:lnTo>
                  <a:pt x="895484" y="1119095"/>
                </a:lnTo>
                <a:lnTo>
                  <a:pt x="894492" y="1119095"/>
                </a:lnTo>
                <a:lnTo>
                  <a:pt x="895764" y="1131795"/>
                </a:lnTo>
                <a:lnTo>
                  <a:pt x="899303" y="1144495"/>
                </a:lnTo>
                <a:lnTo>
                  <a:pt x="905111" y="1144495"/>
                </a:lnTo>
                <a:lnTo>
                  <a:pt x="1315867" y="1703295"/>
                </a:lnTo>
                <a:lnTo>
                  <a:pt x="1322892" y="1703295"/>
                </a:lnTo>
                <a:lnTo>
                  <a:pt x="1330097" y="1715995"/>
                </a:lnTo>
                <a:lnTo>
                  <a:pt x="1365560" y="1715995"/>
                </a:lnTo>
                <a:lnTo>
                  <a:pt x="1371315" y="1703295"/>
                </a:lnTo>
                <a:lnTo>
                  <a:pt x="1511966" y="1601695"/>
                </a:lnTo>
                <a:lnTo>
                  <a:pt x="1371950" y="1601695"/>
                </a:lnTo>
                <a:lnTo>
                  <a:pt x="1207155" y="1385795"/>
                </a:lnTo>
                <a:lnTo>
                  <a:pt x="1303912" y="1309595"/>
                </a:lnTo>
                <a:lnTo>
                  <a:pt x="1157676" y="1309595"/>
                </a:lnTo>
                <a:lnTo>
                  <a:pt x="1013163" y="1119095"/>
                </a:lnTo>
                <a:lnTo>
                  <a:pt x="1257168" y="941295"/>
                </a:lnTo>
                <a:lnTo>
                  <a:pt x="1258997" y="941295"/>
                </a:lnTo>
                <a:lnTo>
                  <a:pt x="1261232" y="928595"/>
                </a:lnTo>
                <a:lnTo>
                  <a:pt x="1261422" y="928595"/>
                </a:lnTo>
                <a:lnTo>
                  <a:pt x="1259936" y="915895"/>
                </a:lnTo>
                <a:lnTo>
                  <a:pt x="1258362" y="915895"/>
                </a:lnTo>
                <a:lnTo>
                  <a:pt x="1253536" y="903195"/>
                </a:lnTo>
                <a:lnTo>
                  <a:pt x="1250195" y="903195"/>
                </a:lnTo>
                <a:lnTo>
                  <a:pt x="1241178" y="890495"/>
                </a:lnTo>
                <a:lnTo>
                  <a:pt x="1236810" y="890495"/>
                </a:lnTo>
                <a:lnTo>
                  <a:pt x="1228809" y="877795"/>
                </a:lnTo>
                <a:lnTo>
                  <a:pt x="1225113" y="877795"/>
                </a:lnTo>
                <a:lnTo>
                  <a:pt x="1218293" y="865095"/>
                </a:lnTo>
                <a:close/>
              </a:path>
              <a:path w="2833370" h="2402204">
                <a:moveTo>
                  <a:pt x="303182" y="1639795"/>
                </a:moveTo>
                <a:lnTo>
                  <a:pt x="163806" y="1639795"/>
                </a:lnTo>
                <a:lnTo>
                  <a:pt x="152128" y="1652495"/>
                </a:lnTo>
                <a:lnTo>
                  <a:pt x="311958" y="1652495"/>
                </a:lnTo>
                <a:lnTo>
                  <a:pt x="303182" y="1639795"/>
                </a:lnTo>
                <a:close/>
              </a:path>
              <a:path w="2833370" h="2402204">
                <a:moveTo>
                  <a:pt x="293009" y="1627095"/>
                </a:moveTo>
                <a:lnTo>
                  <a:pt x="198381" y="1627095"/>
                </a:lnTo>
                <a:lnTo>
                  <a:pt x="186932" y="1639795"/>
                </a:lnTo>
                <a:lnTo>
                  <a:pt x="299346" y="1639795"/>
                </a:lnTo>
                <a:lnTo>
                  <a:pt x="293009" y="1627095"/>
                </a:lnTo>
                <a:close/>
              </a:path>
              <a:path w="2833370" h="2402204">
                <a:moveTo>
                  <a:pt x="282341" y="1614395"/>
                </a:moveTo>
                <a:lnTo>
                  <a:pt x="230925" y="1614395"/>
                </a:lnTo>
                <a:lnTo>
                  <a:pt x="220448" y="1627095"/>
                </a:lnTo>
                <a:lnTo>
                  <a:pt x="284792" y="1627095"/>
                </a:lnTo>
                <a:lnTo>
                  <a:pt x="282341" y="1614395"/>
                </a:lnTo>
                <a:close/>
              </a:path>
              <a:path w="2833370" h="2402204">
                <a:moveTo>
                  <a:pt x="1631424" y="1411195"/>
                </a:moveTo>
                <a:lnTo>
                  <a:pt x="1622077" y="1411195"/>
                </a:lnTo>
                <a:lnTo>
                  <a:pt x="1619296" y="1423895"/>
                </a:lnTo>
                <a:lnTo>
                  <a:pt x="1371950" y="1601695"/>
                </a:lnTo>
                <a:lnTo>
                  <a:pt x="1511966" y="1601695"/>
                </a:lnTo>
                <a:lnTo>
                  <a:pt x="1670197" y="1487395"/>
                </a:lnTo>
                <a:lnTo>
                  <a:pt x="1672026" y="1487395"/>
                </a:lnTo>
                <a:lnTo>
                  <a:pt x="1674261" y="1474695"/>
                </a:lnTo>
                <a:lnTo>
                  <a:pt x="1674553" y="1474695"/>
                </a:lnTo>
                <a:lnTo>
                  <a:pt x="1673461" y="1461995"/>
                </a:lnTo>
                <a:lnTo>
                  <a:pt x="1671899" y="1461995"/>
                </a:lnTo>
                <a:lnTo>
                  <a:pt x="1666768" y="1449295"/>
                </a:lnTo>
                <a:lnTo>
                  <a:pt x="1663352" y="1449295"/>
                </a:lnTo>
                <a:lnTo>
                  <a:pt x="1659085" y="1436595"/>
                </a:lnTo>
                <a:lnTo>
                  <a:pt x="1650042" y="1436595"/>
                </a:lnTo>
                <a:lnTo>
                  <a:pt x="1642359" y="1423895"/>
                </a:lnTo>
                <a:lnTo>
                  <a:pt x="1638638" y="1423895"/>
                </a:lnTo>
                <a:lnTo>
                  <a:pt x="1631424" y="1411195"/>
                </a:lnTo>
                <a:close/>
              </a:path>
              <a:path w="2833370" h="2402204">
                <a:moveTo>
                  <a:pt x="800146" y="1195295"/>
                </a:moveTo>
                <a:lnTo>
                  <a:pt x="777082" y="1195295"/>
                </a:lnTo>
                <a:lnTo>
                  <a:pt x="342539" y="1512795"/>
                </a:lnTo>
                <a:lnTo>
                  <a:pt x="340698" y="1512795"/>
                </a:lnTo>
                <a:lnTo>
                  <a:pt x="338462" y="1525495"/>
                </a:lnTo>
                <a:lnTo>
                  <a:pt x="338335" y="1525495"/>
                </a:lnTo>
                <a:lnTo>
                  <a:pt x="340063" y="1538195"/>
                </a:lnTo>
                <a:lnTo>
                  <a:pt x="341815" y="1538195"/>
                </a:lnTo>
                <a:lnTo>
                  <a:pt x="347111" y="1550895"/>
                </a:lnTo>
                <a:lnTo>
                  <a:pt x="350693" y="1550895"/>
                </a:lnTo>
                <a:lnTo>
                  <a:pt x="359710" y="1563595"/>
                </a:lnTo>
                <a:lnTo>
                  <a:pt x="364015" y="1576295"/>
                </a:lnTo>
                <a:lnTo>
                  <a:pt x="372257" y="1576295"/>
                </a:lnTo>
                <a:lnTo>
                  <a:pt x="375953" y="1588995"/>
                </a:lnTo>
                <a:lnTo>
                  <a:pt x="394508" y="1588995"/>
                </a:lnTo>
                <a:lnTo>
                  <a:pt x="570745" y="1449295"/>
                </a:lnTo>
                <a:lnTo>
                  <a:pt x="691029" y="1449295"/>
                </a:lnTo>
                <a:lnTo>
                  <a:pt x="652813" y="1398495"/>
                </a:lnTo>
                <a:lnTo>
                  <a:pt x="829051" y="1258795"/>
                </a:lnTo>
                <a:lnTo>
                  <a:pt x="833127" y="1258795"/>
                </a:lnTo>
                <a:lnTo>
                  <a:pt x="833394" y="1246095"/>
                </a:lnTo>
                <a:lnTo>
                  <a:pt x="832226" y="1246095"/>
                </a:lnTo>
                <a:lnTo>
                  <a:pt x="830587" y="1233395"/>
                </a:lnTo>
                <a:lnTo>
                  <a:pt x="825215" y="1233395"/>
                </a:lnTo>
                <a:lnTo>
                  <a:pt x="821621" y="1220695"/>
                </a:lnTo>
                <a:lnTo>
                  <a:pt x="817113" y="1220695"/>
                </a:lnTo>
                <a:lnTo>
                  <a:pt x="812604" y="1207995"/>
                </a:lnTo>
                <a:lnTo>
                  <a:pt x="808312" y="1207995"/>
                </a:lnTo>
                <a:lnTo>
                  <a:pt x="800146" y="1195295"/>
                </a:lnTo>
                <a:close/>
              </a:path>
              <a:path w="2833370" h="2402204">
                <a:moveTo>
                  <a:pt x="1798929" y="585695"/>
                </a:moveTo>
                <a:lnTo>
                  <a:pt x="1596899" y="585695"/>
                </a:lnTo>
                <a:lnTo>
                  <a:pt x="1584117" y="598395"/>
                </a:lnTo>
                <a:lnTo>
                  <a:pt x="1572524" y="598395"/>
                </a:lnTo>
                <a:lnTo>
                  <a:pt x="1562120" y="611095"/>
                </a:lnTo>
                <a:lnTo>
                  <a:pt x="1552283" y="611095"/>
                </a:lnTo>
                <a:lnTo>
                  <a:pt x="1542394" y="623795"/>
                </a:lnTo>
                <a:lnTo>
                  <a:pt x="1532452" y="623795"/>
                </a:lnTo>
                <a:lnTo>
                  <a:pt x="1522458" y="636495"/>
                </a:lnTo>
                <a:lnTo>
                  <a:pt x="1390276" y="738095"/>
                </a:lnTo>
                <a:lnTo>
                  <a:pt x="1384602" y="738095"/>
                </a:lnTo>
                <a:lnTo>
                  <a:pt x="1379981" y="750795"/>
                </a:lnTo>
                <a:lnTo>
                  <a:pt x="1376416" y="750795"/>
                </a:lnTo>
                <a:lnTo>
                  <a:pt x="1373906" y="763495"/>
                </a:lnTo>
                <a:lnTo>
                  <a:pt x="1373056" y="763495"/>
                </a:lnTo>
                <a:lnTo>
                  <a:pt x="1374484" y="776195"/>
                </a:lnTo>
                <a:lnTo>
                  <a:pt x="1378189" y="788895"/>
                </a:lnTo>
                <a:lnTo>
                  <a:pt x="1384168" y="788895"/>
                </a:lnTo>
                <a:lnTo>
                  <a:pt x="1811066" y="1360395"/>
                </a:lnTo>
                <a:lnTo>
                  <a:pt x="1813364" y="1373095"/>
                </a:lnTo>
                <a:lnTo>
                  <a:pt x="1830128" y="1373095"/>
                </a:lnTo>
                <a:lnTo>
                  <a:pt x="1835056" y="1360395"/>
                </a:lnTo>
                <a:lnTo>
                  <a:pt x="1846740" y="1360395"/>
                </a:lnTo>
                <a:lnTo>
                  <a:pt x="1853636" y="1347695"/>
                </a:lnTo>
                <a:lnTo>
                  <a:pt x="1869549" y="1347695"/>
                </a:lnTo>
                <a:lnTo>
                  <a:pt x="1875848" y="1334995"/>
                </a:lnTo>
                <a:lnTo>
                  <a:pt x="1885157" y="1322295"/>
                </a:lnTo>
                <a:lnTo>
                  <a:pt x="1892968" y="1322295"/>
                </a:lnTo>
                <a:lnTo>
                  <a:pt x="1894085" y="1309595"/>
                </a:lnTo>
                <a:lnTo>
                  <a:pt x="1893133" y="1309595"/>
                </a:lnTo>
                <a:lnTo>
                  <a:pt x="1725366" y="1080995"/>
                </a:lnTo>
                <a:lnTo>
                  <a:pt x="1795521" y="1030195"/>
                </a:lnTo>
                <a:lnTo>
                  <a:pt x="1809003" y="1017495"/>
                </a:lnTo>
                <a:lnTo>
                  <a:pt x="1675188" y="1017495"/>
                </a:lnTo>
                <a:lnTo>
                  <a:pt x="1490454" y="763495"/>
                </a:lnTo>
                <a:lnTo>
                  <a:pt x="1566324" y="712695"/>
                </a:lnTo>
                <a:lnTo>
                  <a:pt x="1577051" y="699995"/>
                </a:lnTo>
                <a:lnTo>
                  <a:pt x="1588239" y="687295"/>
                </a:lnTo>
                <a:lnTo>
                  <a:pt x="1599887" y="687295"/>
                </a:lnTo>
                <a:lnTo>
                  <a:pt x="1611993" y="674595"/>
                </a:lnTo>
                <a:lnTo>
                  <a:pt x="1638009" y="674595"/>
                </a:lnTo>
                <a:lnTo>
                  <a:pt x="1652016" y="661895"/>
                </a:lnTo>
                <a:lnTo>
                  <a:pt x="1872089" y="661895"/>
                </a:lnTo>
                <a:lnTo>
                  <a:pt x="1858764" y="636495"/>
                </a:lnTo>
                <a:lnTo>
                  <a:pt x="1844771" y="623795"/>
                </a:lnTo>
                <a:lnTo>
                  <a:pt x="1830112" y="611095"/>
                </a:lnTo>
                <a:lnTo>
                  <a:pt x="1814787" y="598395"/>
                </a:lnTo>
                <a:lnTo>
                  <a:pt x="1798929" y="585695"/>
                </a:lnTo>
                <a:close/>
              </a:path>
              <a:path w="2833370" h="2402204">
                <a:moveTo>
                  <a:pt x="1386327" y="1157195"/>
                </a:moveTo>
                <a:lnTo>
                  <a:pt x="1367315" y="1157195"/>
                </a:lnTo>
                <a:lnTo>
                  <a:pt x="1157676" y="1309595"/>
                </a:lnTo>
                <a:lnTo>
                  <a:pt x="1303912" y="1309595"/>
                </a:lnTo>
                <a:lnTo>
                  <a:pt x="1416794" y="1220695"/>
                </a:lnTo>
                <a:lnTo>
                  <a:pt x="1421544" y="1220695"/>
                </a:lnTo>
                <a:lnTo>
                  <a:pt x="1420617" y="1207995"/>
                </a:lnTo>
                <a:lnTo>
                  <a:pt x="1419156" y="1207995"/>
                </a:lnTo>
                <a:lnTo>
                  <a:pt x="1414254" y="1195295"/>
                </a:lnTo>
                <a:lnTo>
                  <a:pt x="1410901" y="1182595"/>
                </a:lnTo>
                <a:lnTo>
                  <a:pt x="1402113" y="1182595"/>
                </a:lnTo>
                <a:lnTo>
                  <a:pt x="1397884" y="1169895"/>
                </a:lnTo>
                <a:lnTo>
                  <a:pt x="1389972" y="1169895"/>
                </a:lnTo>
                <a:lnTo>
                  <a:pt x="1386327" y="1157195"/>
                </a:lnTo>
                <a:close/>
              </a:path>
              <a:path w="2833370" h="2402204">
                <a:moveTo>
                  <a:pt x="1872089" y="661895"/>
                </a:moveTo>
                <a:lnTo>
                  <a:pt x="1697435" y="661895"/>
                </a:lnTo>
                <a:lnTo>
                  <a:pt x="1713358" y="674595"/>
                </a:lnTo>
                <a:lnTo>
                  <a:pt x="1729646" y="674595"/>
                </a:lnTo>
                <a:lnTo>
                  <a:pt x="1745814" y="687295"/>
                </a:lnTo>
                <a:lnTo>
                  <a:pt x="1776346" y="712695"/>
                </a:lnTo>
                <a:lnTo>
                  <a:pt x="1808441" y="750795"/>
                </a:lnTo>
                <a:lnTo>
                  <a:pt x="1815134" y="776195"/>
                </a:lnTo>
                <a:lnTo>
                  <a:pt x="1820375" y="788895"/>
                </a:lnTo>
                <a:lnTo>
                  <a:pt x="1824072" y="801595"/>
                </a:lnTo>
                <a:lnTo>
                  <a:pt x="1826134" y="814295"/>
                </a:lnTo>
                <a:lnTo>
                  <a:pt x="1826558" y="826995"/>
                </a:lnTo>
                <a:lnTo>
                  <a:pt x="1825340" y="839695"/>
                </a:lnTo>
                <a:lnTo>
                  <a:pt x="1817931" y="877795"/>
                </a:lnTo>
                <a:lnTo>
                  <a:pt x="1793858" y="915895"/>
                </a:lnTo>
                <a:lnTo>
                  <a:pt x="1749140" y="953995"/>
                </a:lnTo>
                <a:lnTo>
                  <a:pt x="1675188" y="1017495"/>
                </a:lnTo>
                <a:lnTo>
                  <a:pt x="1809003" y="1017495"/>
                </a:lnTo>
                <a:lnTo>
                  <a:pt x="1822486" y="1004795"/>
                </a:lnTo>
                <a:lnTo>
                  <a:pt x="1846118" y="979395"/>
                </a:lnTo>
                <a:lnTo>
                  <a:pt x="1866415" y="966695"/>
                </a:lnTo>
                <a:lnTo>
                  <a:pt x="1883379" y="941295"/>
                </a:lnTo>
                <a:lnTo>
                  <a:pt x="1897315" y="915895"/>
                </a:lnTo>
                <a:lnTo>
                  <a:pt x="1908527" y="890495"/>
                </a:lnTo>
                <a:lnTo>
                  <a:pt x="1917017" y="865095"/>
                </a:lnTo>
                <a:lnTo>
                  <a:pt x="1922787" y="852395"/>
                </a:lnTo>
                <a:lnTo>
                  <a:pt x="1925864" y="826995"/>
                </a:lnTo>
                <a:lnTo>
                  <a:pt x="1926277" y="801595"/>
                </a:lnTo>
                <a:lnTo>
                  <a:pt x="1924027" y="776195"/>
                </a:lnTo>
                <a:lnTo>
                  <a:pt x="1919117" y="750795"/>
                </a:lnTo>
                <a:lnTo>
                  <a:pt x="1911492" y="725395"/>
                </a:lnTo>
                <a:lnTo>
                  <a:pt x="1901113" y="699995"/>
                </a:lnTo>
                <a:lnTo>
                  <a:pt x="1887979" y="674595"/>
                </a:lnTo>
                <a:lnTo>
                  <a:pt x="1872089" y="661895"/>
                </a:lnTo>
                <a:close/>
              </a:path>
              <a:path w="2833370" h="2402204">
                <a:moveTo>
                  <a:pt x="1766020" y="572995"/>
                </a:moveTo>
                <a:lnTo>
                  <a:pt x="1625954" y="572995"/>
                </a:lnTo>
                <a:lnTo>
                  <a:pt x="1610875" y="585695"/>
                </a:lnTo>
                <a:lnTo>
                  <a:pt x="1782675" y="585695"/>
                </a:lnTo>
                <a:lnTo>
                  <a:pt x="1766020" y="572995"/>
                </a:lnTo>
                <a:close/>
              </a:path>
              <a:path w="2833370" h="2402204">
                <a:moveTo>
                  <a:pt x="1731543" y="560295"/>
                </a:moveTo>
                <a:lnTo>
                  <a:pt x="1677246" y="560295"/>
                </a:lnTo>
                <a:lnTo>
                  <a:pt x="1659139" y="572995"/>
                </a:lnTo>
                <a:lnTo>
                  <a:pt x="1748963" y="572995"/>
                </a:lnTo>
                <a:lnTo>
                  <a:pt x="1731543" y="560295"/>
                </a:lnTo>
                <a:close/>
              </a:path>
              <a:path w="2833370" h="2402204">
                <a:moveTo>
                  <a:pt x="2375073" y="0"/>
                </a:moveTo>
                <a:lnTo>
                  <a:pt x="2336140" y="18821"/>
                </a:lnTo>
                <a:lnTo>
                  <a:pt x="2300397" y="44713"/>
                </a:lnTo>
                <a:lnTo>
                  <a:pt x="2269167" y="74917"/>
                </a:lnTo>
                <a:lnTo>
                  <a:pt x="2262373" y="91871"/>
                </a:lnTo>
                <a:lnTo>
                  <a:pt x="2262652" y="95618"/>
                </a:lnTo>
                <a:lnTo>
                  <a:pt x="2322317" y="634860"/>
                </a:lnTo>
                <a:lnTo>
                  <a:pt x="2334788" y="674573"/>
                </a:lnTo>
                <a:lnTo>
                  <a:pt x="2360379" y="709714"/>
                </a:lnTo>
                <a:lnTo>
                  <a:pt x="2384712" y="722757"/>
                </a:lnTo>
                <a:lnTo>
                  <a:pt x="2391176" y="720902"/>
                </a:lnTo>
                <a:lnTo>
                  <a:pt x="2394694" y="719023"/>
                </a:lnTo>
                <a:lnTo>
                  <a:pt x="2542473" y="608787"/>
                </a:lnTo>
                <a:lnTo>
                  <a:pt x="2401082" y="608787"/>
                </a:lnTo>
                <a:lnTo>
                  <a:pt x="2346891" y="121907"/>
                </a:lnTo>
                <a:lnTo>
                  <a:pt x="2347831" y="121208"/>
                </a:lnTo>
                <a:lnTo>
                  <a:pt x="2475575" y="121208"/>
                </a:lnTo>
                <a:lnTo>
                  <a:pt x="2386477" y="1765"/>
                </a:lnTo>
                <a:lnTo>
                  <a:pt x="2383340" y="266"/>
                </a:lnTo>
                <a:lnTo>
                  <a:pt x="2375073" y="0"/>
                </a:lnTo>
                <a:close/>
              </a:path>
              <a:path w="2833370" h="2402204">
                <a:moveTo>
                  <a:pt x="2778831" y="527761"/>
                </a:moveTo>
                <a:lnTo>
                  <a:pt x="2651094" y="527761"/>
                </a:lnTo>
                <a:lnTo>
                  <a:pt x="2749811" y="660095"/>
                </a:lnTo>
                <a:lnTo>
                  <a:pt x="2751983" y="661822"/>
                </a:lnTo>
                <a:lnTo>
                  <a:pt x="2756885" y="663613"/>
                </a:lnTo>
                <a:lnTo>
                  <a:pt x="2760137" y="663536"/>
                </a:lnTo>
                <a:lnTo>
                  <a:pt x="2807431" y="636181"/>
                </a:lnTo>
                <a:lnTo>
                  <a:pt x="2832819" y="606971"/>
                </a:lnTo>
                <a:lnTo>
                  <a:pt x="2832831" y="601510"/>
                </a:lnTo>
                <a:lnTo>
                  <a:pt x="2831879" y="598881"/>
                </a:lnTo>
                <a:lnTo>
                  <a:pt x="2778831" y="527761"/>
                </a:lnTo>
                <a:close/>
              </a:path>
              <a:path w="2833370" h="2402204">
                <a:moveTo>
                  <a:pt x="2475575" y="121208"/>
                </a:moveTo>
                <a:lnTo>
                  <a:pt x="2347831" y="121208"/>
                </a:lnTo>
                <a:lnTo>
                  <a:pt x="2600548" y="460006"/>
                </a:lnTo>
                <a:lnTo>
                  <a:pt x="2401082" y="608787"/>
                </a:lnTo>
                <a:lnTo>
                  <a:pt x="2542473" y="608787"/>
                </a:lnTo>
                <a:lnTo>
                  <a:pt x="2651094" y="527761"/>
                </a:lnTo>
                <a:lnTo>
                  <a:pt x="2778831" y="527761"/>
                </a:lnTo>
                <a:lnTo>
                  <a:pt x="2733162" y="466534"/>
                </a:lnTo>
                <a:lnTo>
                  <a:pt x="2808562" y="410298"/>
                </a:lnTo>
                <a:lnTo>
                  <a:pt x="2810759" y="403961"/>
                </a:lnTo>
                <a:lnTo>
                  <a:pt x="2809946" y="398780"/>
                </a:lnTo>
                <a:lnTo>
                  <a:pt x="2682628" y="398780"/>
                </a:lnTo>
                <a:lnTo>
                  <a:pt x="2475575" y="121208"/>
                </a:lnTo>
                <a:close/>
              </a:path>
              <a:path w="2833370" h="2402204">
                <a:moveTo>
                  <a:pt x="2764150" y="342303"/>
                </a:moveTo>
                <a:lnTo>
                  <a:pt x="2757698" y="342773"/>
                </a:lnTo>
                <a:lnTo>
                  <a:pt x="2682628" y="398780"/>
                </a:lnTo>
                <a:lnTo>
                  <a:pt x="2809946" y="398780"/>
                </a:lnTo>
                <a:lnTo>
                  <a:pt x="2789386" y="359363"/>
                </a:lnTo>
                <a:lnTo>
                  <a:pt x="2764150" y="342303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6380" y="150776"/>
            <a:ext cx="443730" cy="11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2087" y="148972"/>
            <a:ext cx="1424556" cy="121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9264" y="150776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201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6321" y="150776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2011"/>
                </a:lnTo>
              </a:path>
            </a:pathLst>
          </a:custGeom>
          <a:ln w="19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7944" y="148972"/>
            <a:ext cx="2619066" cy="121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69969" y="150776"/>
            <a:ext cx="267585" cy="947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8731" y="176936"/>
            <a:ext cx="13970" cy="66040"/>
          </a:xfrm>
          <a:custGeom>
            <a:avLst/>
            <a:gdLst/>
            <a:ahLst/>
            <a:cxnLst/>
            <a:rect l="l" t="t" r="r" b="b"/>
            <a:pathLst>
              <a:path w="13970" h="66039">
                <a:moveTo>
                  <a:pt x="13474" y="65851"/>
                </a:moveTo>
                <a:lnTo>
                  <a:pt x="0" y="65851"/>
                </a:lnTo>
                <a:lnTo>
                  <a:pt x="0" y="53222"/>
                </a:lnTo>
                <a:lnTo>
                  <a:pt x="13474" y="53222"/>
                </a:lnTo>
                <a:lnTo>
                  <a:pt x="13474" y="65851"/>
                </a:lnTo>
                <a:close/>
              </a:path>
              <a:path w="13970" h="66039">
                <a:moveTo>
                  <a:pt x="13474" y="12629"/>
                </a:moveTo>
                <a:lnTo>
                  <a:pt x="0" y="12629"/>
                </a:lnTo>
                <a:lnTo>
                  <a:pt x="0" y="0"/>
                </a:lnTo>
                <a:lnTo>
                  <a:pt x="13474" y="0"/>
                </a:lnTo>
                <a:lnTo>
                  <a:pt x="13474" y="12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30920" y="153482"/>
            <a:ext cx="34290" cy="89535"/>
          </a:xfrm>
          <a:custGeom>
            <a:avLst/>
            <a:gdLst/>
            <a:ahLst/>
            <a:cxnLst/>
            <a:rect l="l" t="t" r="r" b="b"/>
            <a:pathLst>
              <a:path w="34290" h="89535">
                <a:moveTo>
                  <a:pt x="33688" y="89305"/>
                </a:moveTo>
                <a:lnTo>
                  <a:pt x="21175" y="89305"/>
                </a:lnTo>
                <a:lnTo>
                  <a:pt x="21175" y="25258"/>
                </a:lnTo>
                <a:lnTo>
                  <a:pt x="0" y="25258"/>
                </a:lnTo>
                <a:lnTo>
                  <a:pt x="0" y="18041"/>
                </a:lnTo>
                <a:lnTo>
                  <a:pt x="11099" y="15983"/>
                </a:lnTo>
                <a:lnTo>
                  <a:pt x="18047" y="13080"/>
                </a:lnTo>
                <a:lnTo>
                  <a:pt x="22469" y="8146"/>
                </a:lnTo>
                <a:lnTo>
                  <a:pt x="25988" y="0"/>
                </a:lnTo>
                <a:lnTo>
                  <a:pt x="33688" y="0"/>
                </a:lnTo>
                <a:lnTo>
                  <a:pt x="33688" y="89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97335" y="150776"/>
            <a:ext cx="176144" cy="947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94657" y="153482"/>
            <a:ext cx="33020" cy="89535"/>
          </a:xfrm>
          <a:custGeom>
            <a:avLst/>
            <a:gdLst/>
            <a:ahLst/>
            <a:cxnLst/>
            <a:rect l="l" t="t" r="r" b="b"/>
            <a:pathLst>
              <a:path w="33020" h="89535">
                <a:moveTo>
                  <a:pt x="32726" y="89305"/>
                </a:moveTo>
                <a:lnTo>
                  <a:pt x="21174" y="89305"/>
                </a:lnTo>
                <a:lnTo>
                  <a:pt x="21174" y="25258"/>
                </a:lnTo>
                <a:lnTo>
                  <a:pt x="0" y="25258"/>
                </a:lnTo>
                <a:lnTo>
                  <a:pt x="0" y="18041"/>
                </a:lnTo>
                <a:lnTo>
                  <a:pt x="11084" y="15983"/>
                </a:lnTo>
                <a:lnTo>
                  <a:pt x="17926" y="13080"/>
                </a:lnTo>
                <a:lnTo>
                  <a:pt x="22062" y="8146"/>
                </a:lnTo>
                <a:lnTo>
                  <a:pt x="25025" y="0"/>
                </a:lnTo>
                <a:lnTo>
                  <a:pt x="32726" y="0"/>
                </a:lnTo>
                <a:lnTo>
                  <a:pt x="32726" y="89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5296" y="150776"/>
            <a:ext cx="182881" cy="947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0413" y="733518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7459" y="738930"/>
            <a:ext cx="69302" cy="64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5472" y="738930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29541" y="738930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4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4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4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0413" y="851690"/>
            <a:ext cx="69302" cy="64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57459" y="857102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5472" y="857102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29541" y="85710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40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90390" y="85710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40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40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0621" y="969862"/>
            <a:ext cx="69302" cy="649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57459" y="976177"/>
            <a:ext cx="69302" cy="649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65472" y="976177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3484" y="976177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81496" y="976177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90390" y="97527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40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40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37762" y="975274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40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40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10161" y="975274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40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50628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40">
                <a:moveTo>
                  <a:pt x="46200" y="27964"/>
                </a:move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40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026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0593"/>
                </a:lnTo>
                <a:lnTo>
                  <a:pt x="38500" y="36985"/>
                </a:lnTo>
                <a:lnTo>
                  <a:pt x="35613" y="36083"/>
                </a:lnTo>
                <a:lnTo>
                  <a:pt x="50628" y="36083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0621" y="1088034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57459" y="1094349"/>
            <a:ext cx="69302" cy="649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73484" y="1094349"/>
            <a:ext cx="69302" cy="6494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5472" y="1094349"/>
            <a:ext cx="69302" cy="6494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37762" y="1093447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40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40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0829" y="1207108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65472" y="1212521"/>
            <a:ext cx="69302" cy="649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73484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81496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9508" y="1212521"/>
            <a:ext cx="69302" cy="6494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97520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36280" y="1211619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7164" y="8118"/>
                </a:lnTo>
                <a:lnTo>
                  <a:pt x="8662" y="8118"/>
                </a:lnTo>
                <a:lnTo>
                  <a:pt x="8662" y="28866"/>
                </a:lnTo>
                <a:lnTo>
                  <a:pt x="45239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40">
                <a:moveTo>
                  <a:pt x="45239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9" y="28866"/>
                </a:lnTo>
                <a:close/>
              </a:path>
              <a:path w="52070" h="66040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928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8" y="39691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85577" y="1210717"/>
            <a:ext cx="60960" cy="69850"/>
          </a:xfrm>
          <a:custGeom>
            <a:avLst/>
            <a:gdLst/>
            <a:ahLst/>
            <a:cxnLst/>
            <a:rect l="l" t="t" r="r" b="b"/>
            <a:pathLst>
              <a:path w="60959" h="69850">
                <a:moveTo>
                  <a:pt x="31763" y="69459"/>
                </a:moveTo>
                <a:lnTo>
                  <a:pt x="22139" y="69459"/>
                </a:lnTo>
                <a:lnTo>
                  <a:pt x="15400" y="66753"/>
                </a:lnTo>
                <a:lnTo>
                  <a:pt x="0" y="35181"/>
                </a:lnTo>
                <a:lnTo>
                  <a:pt x="556" y="27273"/>
                </a:lnTo>
                <a:lnTo>
                  <a:pt x="22139" y="0"/>
                </a:lnTo>
                <a:lnTo>
                  <a:pt x="31763" y="0"/>
                </a:lnTo>
                <a:lnTo>
                  <a:pt x="42066" y="1353"/>
                </a:lnTo>
                <a:lnTo>
                  <a:pt x="49932" y="5412"/>
                </a:lnTo>
                <a:lnTo>
                  <a:pt x="51404" y="7216"/>
                </a:lnTo>
                <a:lnTo>
                  <a:pt x="30801" y="7216"/>
                </a:lnTo>
                <a:lnTo>
                  <a:pt x="21657" y="9175"/>
                </a:lnTo>
                <a:lnTo>
                  <a:pt x="14679" y="14771"/>
                </a:lnTo>
                <a:lnTo>
                  <a:pt x="10227" y="23580"/>
                </a:lnTo>
                <a:lnTo>
                  <a:pt x="8663" y="35181"/>
                </a:lnTo>
                <a:lnTo>
                  <a:pt x="10242" y="46118"/>
                </a:lnTo>
                <a:lnTo>
                  <a:pt x="14799" y="54350"/>
                </a:lnTo>
                <a:lnTo>
                  <a:pt x="22063" y="59537"/>
                </a:lnTo>
                <a:lnTo>
                  <a:pt x="31763" y="61341"/>
                </a:lnTo>
                <a:lnTo>
                  <a:pt x="53011" y="61341"/>
                </a:lnTo>
                <a:lnTo>
                  <a:pt x="51977" y="62807"/>
                </a:lnTo>
                <a:lnTo>
                  <a:pt x="43314" y="67782"/>
                </a:lnTo>
                <a:lnTo>
                  <a:pt x="31763" y="69459"/>
                </a:lnTo>
                <a:close/>
              </a:path>
              <a:path w="60959" h="69850">
                <a:moveTo>
                  <a:pt x="58715" y="21649"/>
                </a:moveTo>
                <a:lnTo>
                  <a:pt x="50051" y="21649"/>
                </a:lnTo>
                <a:lnTo>
                  <a:pt x="49089" y="17139"/>
                </a:lnTo>
                <a:lnTo>
                  <a:pt x="47164" y="13531"/>
                </a:lnTo>
                <a:lnTo>
                  <a:pt x="44276" y="11727"/>
                </a:lnTo>
                <a:lnTo>
                  <a:pt x="41390" y="9020"/>
                </a:lnTo>
                <a:lnTo>
                  <a:pt x="36576" y="7216"/>
                </a:lnTo>
                <a:lnTo>
                  <a:pt x="51404" y="7216"/>
                </a:lnTo>
                <a:lnTo>
                  <a:pt x="55452" y="12178"/>
                </a:lnTo>
                <a:lnTo>
                  <a:pt x="58715" y="21649"/>
                </a:lnTo>
                <a:close/>
              </a:path>
              <a:path w="60959" h="69850">
                <a:moveTo>
                  <a:pt x="53011" y="61341"/>
                </a:moveTo>
                <a:lnTo>
                  <a:pt x="39465" y="61341"/>
                </a:lnTo>
                <a:lnTo>
                  <a:pt x="45239" y="58635"/>
                </a:lnTo>
                <a:lnTo>
                  <a:pt x="48126" y="53222"/>
                </a:lnTo>
                <a:lnTo>
                  <a:pt x="50051" y="47810"/>
                </a:lnTo>
                <a:lnTo>
                  <a:pt x="51014" y="43299"/>
                </a:lnTo>
                <a:lnTo>
                  <a:pt x="60639" y="43299"/>
                </a:lnTo>
                <a:lnTo>
                  <a:pt x="57752" y="54617"/>
                </a:lnTo>
                <a:lnTo>
                  <a:pt x="5301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04385" y="121161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660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29" h="66040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413" y="1325280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89508" y="1330693"/>
            <a:ext cx="69302" cy="649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97520" y="1330693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05533" y="1330693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13545" y="1330693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29541" y="1330693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10161" y="1330693"/>
            <a:ext cx="53340" cy="65405"/>
          </a:xfrm>
          <a:custGeom>
            <a:avLst/>
            <a:gdLst/>
            <a:ahLst/>
            <a:cxnLst/>
            <a:rect l="l" t="t" r="r" b="b"/>
            <a:pathLst>
              <a:path w="53340" h="65405">
                <a:moveTo>
                  <a:pt x="38500" y="64949"/>
                </a:moveTo>
                <a:lnTo>
                  <a:pt x="0" y="64949"/>
                </a:lnTo>
                <a:lnTo>
                  <a:pt x="0" y="0"/>
                </a:lnTo>
                <a:lnTo>
                  <a:pt x="35613" y="0"/>
                </a:lnTo>
                <a:lnTo>
                  <a:pt x="40425" y="902"/>
                </a:lnTo>
                <a:lnTo>
                  <a:pt x="44275" y="4510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49858" y="35181"/>
                </a:lnTo>
                <a:lnTo>
                  <a:pt x="9624" y="35181"/>
                </a:lnTo>
                <a:lnTo>
                  <a:pt x="9624" y="57732"/>
                </a:lnTo>
                <a:lnTo>
                  <a:pt x="49730" y="57732"/>
                </a:lnTo>
                <a:lnTo>
                  <a:pt x="47163" y="59537"/>
                </a:lnTo>
                <a:lnTo>
                  <a:pt x="43313" y="64047"/>
                </a:lnTo>
                <a:lnTo>
                  <a:pt x="38500" y="64949"/>
                </a:lnTo>
                <a:close/>
              </a:path>
              <a:path w="53340" h="65405">
                <a:moveTo>
                  <a:pt x="46200" y="27964"/>
                </a:moveTo>
                <a:lnTo>
                  <a:pt x="31762" y="27964"/>
                </a:lnTo>
                <a:lnTo>
                  <a:pt x="34651" y="27062"/>
                </a:lnTo>
                <a:lnTo>
                  <a:pt x="36576" y="25258"/>
                </a:lnTo>
                <a:lnTo>
                  <a:pt x="39463" y="23454"/>
                </a:lnTo>
                <a:lnTo>
                  <a:pt x="40425" y="20747"/>
                </a:lnTo>
                <a:lnTo>
                  <a:pt x="40425" y="13531"/>
                </a:lnTo>
                <a:lnTo>
                  <a:pt x="39463" y="10824"/>
                </a:lnTo>
                <a:lnTo>
                  <a:pt x="36576" y="9020"/>
                </a:lnTo>
                <a:lnTo>
                  <a:pt x="34651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2551"/>
                </a:lnTo>
                <a:lnTo>
                  <a:pt x="46200" y="27964"/>
                </a:lnTo>
                <a:close/>
              </a:path>
              <a:path w="53340" h="65405">
                <a:moveTo>
                  <a:pt x="49730" y="57732"/>
                </a:moveTo>
                <a:lnTo>
                  <a:pt x="35613" y="57732"/>
                </a:lnTo>
                <a:lnTo>
                  <a:pt x="38500" y="56830"/>
                </a:lnTo>
                <a:lnTo>
                  <a:pt x="40425" y="55026"/>
                </a:lnTo>
                <a:lnTo>
                  <a:pt x="42350" y="52320"/>
                </a:lnTo>
                <a:lnTo>
                  <a:pt x="43313" y="49614"/>
                </a:lnTo>
                <a:lnTo>
                  <a:pt x="43313" y="43299"/>
                </a:lnTo>
                <a:lnTo>
                  <a:pt x="42350" y="40593"/>
                </a:lnTo>
                <a:lnTo>
                  <a:pt x="40425" y="38789"/>
                </a:lnTo>
                <a:lnTo>
                  <a:pt x="38500" y="36083"/>
                </a:lnTo>
                <a:lnTo>
                  <a:pt x="35613" y="35181"/>
                </a:lnTo>
                <a:lnTo>
                  <a:pt x="49858" y="35181"/>
                </a:lnTo>
                <a:lnTo>
                  <a:pt x="52939" y="38789"/>
                </a:lnTo>
                <a:lnTo>
                  <a:pt x="52939" y="51418"/>
                </a:lnTo>
                <a:lnTo>
                  <a:pt x="51014" y="56830"/>
                </a:lnTo>
                <a:lnTo>
                  <a:pt x="49730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0413" y="1443453"/>
            <a:ext cx="69302" cy="6494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65472" y="1448865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73484" y="1448865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81496" y="1448865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89508" y="1448865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29541" y="1448865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40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0413" y="1561625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81496" y="1567939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89508" y="1567939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7520" y="1567939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29541" y="1567037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0413" y="1679797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89508" y="1686111"/>
            <a:ext cx="69302" cy="6494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97520" y="1686111"/>
            <a:ext cx="69302" cy="6494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05533" y="1686111"/>
            <a:ext cx="69302" cy="6494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29541" y="168520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0413" y="1798871"/>
            <a:ext cx="69302" cy="6494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97520" y="1804283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05533" y="1804283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13545" y="1804283"/>
            <a:ext cx="69302" cy="6494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21557" y="1804283"/>
            <a:ext cx="69302" cy="6494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29541" y="1803381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9691"/>
                </a:lnTo>
                <a:lnTo>
                  <a:pt x="51661" y="39691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661" y="39691"/>
                </a:moveTo>
                <a:lnTo>
                  <a:pt x="41389" y="39691"/>
                </a:lnTo>
                <a:lnTo>
                  <a:pt x="30802" y="9020"/>
                </a:lnTo>
                <a:lnTo>
                  <a:pt x="40004" y="9020"/>
                </a:lnTo>
                <a:lnTo>
                  <a:pt x="51661" y="39691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85577" y="1802479"/>
            <a:ext cx="60960" cy="69850"/>
          </a:xfrm>
          <a:custGeom>
            <a:avLst/>
            <a:gdLst/>
            <a:ahLst/>
            <a:cxnLst/>
            <a:rect l="l" t="t" r="r" b="b"/>
            <a:pathLst>
              <a:path w="60959" h="69850">
                <a:moveTo>
                  <a:pt x="31763" y="69459"/>
                </a:moveTo>
                <a:lnTo>
                  <a:pt x="22139" y="69459"/>
                </a:lnTo>
                <a:lnTo>
                  <a:pt x="15400" y="66753"/>
                </a:lnTo>
                <a:lnTo>
                  <a:pt x="0" y="35181"/>
                </a:lnTo>
                <a:lnTo>
                  <a:pt x="556" y="27273"/>
                </a:lnTo>
                <a:lnTo>
                  <a:pt x="22139" y="0"/>
                </a:lnTo>
                <a:lnTo>
                  <a:pt x="31763" y="0"/>
                </a:lnTo>
                <a:lnTo>
                  <a:pt x="42066" y="1353"/>
                </a:lnTo>
                <a:lnTo>
                  <a:pt x="49932" y="5412"/>
                </a:lnTo>
                <a:lnTo>
                  <a:pt x="51404" y="7216"/>
                </a:lnTo>
                <a:lnTo>
                  <a:pt x="30801" y="7216"/>
                </a:lnTo>
                <a:lnTo>
                  <a:pt x="21657" y="9175"/>
                </a:lnTo>
                <a:lnTo>
                  <a:pt x="14679" y="14771"/>
                </a:lnTo>
                <a:lnTo>
                  <a:pt x="10227" y="23580"/>
                </a:lnTo>
                <a:lnTo>
                  <a:pt x="8663" y="35181"/>
                </a:lnTo>
                <a:lnTo>
                  <a:pt x="10242" y="46118"/>
                </a:lnTo>
                <a:lnTo>
                  <a:pt x="14799" y="54350"/>
                </a:lnTo>
                <a:lnTo>
                  <a:pt x="22063" y="59537"/>
                </a:lnTo>
                <a:lnTo>
                  <a:pt x="31763" y="61341"/>
                </a:lnTo>
                <a:lnTo>
                  <a:pt x="53011" y="61341"/>
                </a:lnTo>
                <a:lnTo>
                  <a:pt x="51977" y="62807"/>
                </a:lnTo>
                <a:lnTo>
                  <a:pt x="43314" y="67782"/>
                </a:lnTo>
                <a:lnTo>
                  <a:pt x="31763" y="69459"/>
                </a:lnTo>
                <a:close/>
              </a:path>
              <a:path w="60959" h="69850">
                <a:moveTo>
                  <a:pt x="58715" y="21649"/>
                </a:moveTo>
                <a:lnTo>
                  <a:pt x="50051" y="21649"/>
                </a:lnTo>
                <a:lnTo>
                  <a:pt x="49089" y="17139"/>
                </a:lnTo>
                <a:lnTo>
                  <a:pt x="47164" y="13531"/>
                </a:lnTo>
                <a:lnTo>
                  <a:pt x="44276" y="11727"/>
                </a:lnTo>
                <a:lnTo>
                  <a:pt x="41390" y="9020"/>
                </a:lnTo>
                <a:lnTo>
                  <a:pt x="36576" y="7216"/>
                </a:lnTo>
                <a:lnTo>
                  <a:pt x="51404" y="7216"/>
                </a:lnTo>
                <a:lnTo>
                  <a:pt x="55452" y="12178"/>
                </a:lnTo>
                <a:lnTo>
                  <a:pt x="58715" y="21649"/>
                </a:lnTo>
                <a:close/>
              </a:path>
              <a:path w="60959" h="69850">
                <a:moveTo>
                  <a:pt x="53011" y="61341"/>
                </a:moveTo>
                <a:lnTo>
                  <a:pt x="39465" y="61341"/>
                </a:lnTo>
                <a:lnTo>
                  <a:pt x="45239" y="58635"/>
                </a:lnTo>
                <a:lnTo>
                  <a:pt x="48126" y="53222"/>
                </a:lnTo>
                <a:lnTo>
                  <a:pt x="50051" y="47810"/>
                </a:lnTo>
                <a:lnTo>
                  <a:pt x="51014" y="43299"/>
                </a:lnTo>
                <a:lnTo>
                  <a:pt x="60639" y="43299"/>
                </a:lnTo>
                <a:lnTo>
                  <a:pt x="57752" y="54617"/>
                </a:lnTo>
                <a:lnTo>
                  <a:pt x="5301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0413" y="1917043"/>
            <a:ext cx="69302" cy="6494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97520" y="1922456"/>
            <a:ext cx="69302" cy="6494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05533" y="1922456"/>
            <a:ext cx="69302" cy="6494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13545" y="1922456"/>
            <a:ext cx="69302" cy="6494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21557" y="1922456"/>
            <a:ext cx="69302" cy="6494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81188" y="611737"/>
            <a:ext cx="1492896" cy="269721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29569" y="1922456"/>
            <a:ext cx="69302" cy="6494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929541" y="1922456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0621" y="2035215"/>
            <a:ext cx="69302" cy="6494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13545" y="2040628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21557" y="2040628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90390" y="2040628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437762" y="2040628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30413" y="2153387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0621" y="2153387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81942" y="740734"/>
            <a:ext cx="101066" cy="254927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05533" y="2159702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413545" y="2159702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36280" y="2158800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7164" y="7216"/>
                </a:lnTo>
                <a:lnTo>
                  <a:pt x="8662" y="7216"/>
                </a:lnTo>
                <a:lnTo>
                  <a:pt x="8662" y="27964"/>
                </a:lnTo>
                <a:lnTo>
                  <a:pt x="45239" y="27964"/>
                </a:lnTo>
                <a:lnTo>
                  <a:pt x="39465" y="30670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5239" y="27964"/>
                </a:move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7164" y="7216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41390" y="40593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83651" y="215880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30413" y="2271559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0621" y="2271559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413545" y="2277874"/>
            <a:ext cx="69302" cy="6494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05533" y="2277874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36280" y="227697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6201" y="7216"/>
                </a:lnTo>
                <a:lnTo>
                  <a:pt x="8662" y="7216"/>
                </a:lnTo>
                <a:lnTo>
                  <a:pt x="8662" y="28866"/>
                </a:lnTo>
                <a:lnTo>
                  <a:pt x="43795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3795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lnTo>
                  <a:pt x="43795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183651" y="227697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444500" y="227697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6201" y="7216"/>
                </a:lnTo>
                <a:lnTo>
                  <a:pt x="8661" y="7216"/>
                </a:lnTo>
                <a:lnTo>
                  <a:pt x="8661" y="28866"/>
                </a:lnTo>
                <a:lnTo>
                  <a:pt x="43794" y="28866"/>
                </a:lnTo>
                <a:lnTo>
                  <a:pt x="39463" y="31572"/>
                </a:lnTo>
                <a:lnTo>
                  <a:pt x="48126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3794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0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0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8" y="27964"/>
                </a:lnTo>
                <a:lnTo>
                  <a:pt x="43794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30413" y="2390634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0621" y="2390634"/>
            <a:ext cx="69302" cy="64949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413545" y="2396046"/>
            <a:ext cx="69302" cy="6494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721557" y="2396046"/>
            <a:ext cx="69302" cy="6494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29569" y="2396046"/>
            <a:ext cx="69302" cy="6494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36280" y="239514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7164" y="8118"/>
                </a:lnTo>
                <a:lnTo>
                  <a:pt x="8662" y="8118"/>
                </a:lnTo>
                <a:lnTo>
                  <a:pt x="8662" y="28866"/>
                </a:lnTo>
                <a:lnTo>
                  <a:pt x="45239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5239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9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928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8" y="39691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183651" y="2395144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1" y="39691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661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1" y="39691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44500" y="239514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7164" y="8118"/>
                </a:lnTo>
                <a:lnTo>
                  <a:pt x="8661" y="8118"/>
                </a:lnTo>
                <a:lnTo>
                  <a:pt x="8661" y="28866"/>
                </a:lnTo>
                <a:lnTo>
                  <a:pt x="45238" y="28866"/>
                </a:lnTo>
                <a:lnTo>
                  <a:pt x="39463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0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0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8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928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7" y="39691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0621" y="2508806"/>
            <a:ext cx="69302" cy="649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57459" y="2514218"/>
            <a:ext cx="69302" cy="64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565472" y="2514218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873484" y="2514218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181496" y="2514218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489508" y="2514218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797520" y="2514218"/>
            <a:ext cx="69302" cy="6494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105533" y="2514218"/>
            <a:ext cx="69302" cy="6494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413545" y="2514218"/>
            <a:ext cx="69302" cy="6494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704384" y="1803381"/>
            <a:ext cx="61603" cy="148662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721557" y="2514218"/>
            <a:ext cx="69302" cy="6494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29569" y="2514218"/>
            <a:ext cx="69302" cy="6494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337581" y="2514218"/>
            <a:ext cx="69302" cy="6494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645593" y="2514218"/>
            <a:ext cx="69302" cy="6494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190390" y="2514218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5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5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1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1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2551"/>
                </a:lnTo>
                <a:lnTo>
                  <a:pt x="45238" y="27964"/>
                </a:lnTo>
                <a:close/>
              </a:path>
              <a:path w="52070" h="65405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437762" y="2514218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5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2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5" y="64949"/>
                </a:lnTo>
                <a:close/>
              </a:path>
              <a:path w="62229" h="65405">
                <a:moveTo>
                  <a:pt x="51522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2" y="38789"/>
                </a:lnTo>
                <a:close/>
              </a:path>
              <a:path w="62229" h="65405">
                <a:moveTo>
                  <a:pt x="61602" y="64949"/>
                </a:moveTo>
                <a:lnTo>
                  <a:pt x="51977" y="64949"/>
                </a:lnTo>
                <a:lnTo>
                  <a:pt x="44276" y="46005"/>
                </a:lnTo>
                <a:lnTo>
                  <a:pt x="54303" y="46005"/>
                </a:lnTo>
                <a:lnTo>
                  <a:pt x="61602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30829" y="2626978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721557" y="2632390"/>
            <a:ext cx="69302" cy="6585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029569" y="2632390"/>
            <a:ext cx="69302" cy="6585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337581" y="2632390"/>
            <a:ext cx="69302" cy="6585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645593" y="2632390"/>
            <a:ext cx="69302" cy="6585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183651" y="263239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39687" y="2631488"/>
            <a:ext cx="60960" cy="68580"/>
          </a:xfrm>
          <a:custGeom>
            <a:avLst/>
            <a:gdLst/>
            <a:ahLst/>
            <a:cxnLst/>
            <a:rect l="l" t="t" r="r" b="b"/>
            <a:pathLst>
              <a:path w="60959" h="68580">
                <a:moveTo>
                  <a:pt x="31763" y="68557"/>
                </a:moveTo>
                <a:lnTo>
                  <a:pt x="22139" y="68557"/>
                </a:lnTo>
                <a:lnTo>
                  <a:pt x="15400" y="65851"/>
                </a:lnTo>
                <a:lnTo>
                  <a:pt x="0" y="34278"/>
                </a:lnTo>
                <a:lnTo>
                  <a:pt x="556" y="26512"/>
                </a:lnTo>
                <a:lnTo>
                  <a:pt x="22139" y="0"/>
                </a:lnTo>
                <a:lnTo>
                  <a:pt x="31763" y="0"/>
                </a:lnTo>
                <a:lnTo>
                  <a:pt x="42066" y="1212"/>
                </a:lnTo>
                <a:lnTo>
                  <a:pt x="49932" y="4961"/>
                </a:lnTo>
                <a:lnTo>
                  <a:pt x="51860" y="7216"/>
                </a:lnTo>
                <a:lnTo>
                  <a:pt x="30801" y="7216"/>
                </a:lnTo>
                <a:lnTo>
                  <a:pt x="21657" y="9034"/>
                </a:lnTo>
                <a:lnTo>
                  <a:pt x="14678" y="14320"/>
                </a:lnTo>
                <a:lnTo>
                  <a:pt x="10226" y="22819"/>
                </a:lnTo>
                <a:lnTo>
                  <a:pt x="8662" y="34278"/>
                </a:lnTo>
                <a:lnTo>
                  <a:pt x="10242" y="45357"/>
                </a:lnTo>
                <a:lnTo>
                  <a:pt x="14799" y="53899"/>
                </a:lnTo>
                <a:lnTo>
                  <a:pt x="22063" y="59396"/>
                </a:lnTo>
                <a:lnTo>
                  <a:pt x="31763" y="61341"/>
                </a:lnTo>
                <a:lnTo>
                  <a:pt x="52374" y="61341"/>
                </a:lnTo>
                <a:lnTo>
                  <a:pt x="51977" y="61905"/>
                </a:lnTo>
                <a:lnTo>
                  <a:pt x="43314" y="66880"/>
                </a:lnTo>
                <a:lnTo>
                  <a:pt x="31763" y="68557"/>
                </a:lnTo>
                <a:close/>
              </a:path>
              <a:path w="60959" h="68580">
                <a:moveTo>
                  <a:pt x="58714" y="20747"/>
                </a:moveTo>
                <a:lnTo>
                  <a:pt x="50051" y="20747"/>
                </a:lnTo>
                <a:lnTo>
                  <a:pt x="49089" y="16237"/>
                </a:lnTo>
                <a:lnTo>
                  <a:pt x="47164" y="13531"/>
                </a:lnTo>
                <a:lnTo>
                  <a:pt x="44276" y="10824"/>
                </a:lnTo>
                <a:lnTo>
                  <a:pt x="41389" y="9020"/>
                </a:lnTo>
                <a:lnTo>
                  <a:pt x="36577" y="7216"/>
                </a:lnTo>
                <a:lnTo>
                  <a:pt x="51860" y="7216"/>
                </a:lnTo>
                <a:lnTo>
                  <a:pt x="55451" y="11416"/>
                </a:lnTo>
                <a:lnTo>
                  <a:pt x="58714" y="20747"/>
                </a:lnTo>
                <a:close/>
              </a:path>
              <a:path w="60959" h="68580">
                <a:moveTo>
                  <a:pt x="52374" y="61341"/>
                </a:moveTo>
                <a:lnTo>
                  <a:pt x="39465" y="61341"/>
                </a:lnTo>
                <a:lnTo>
                  <a:pt x="45239" y="57732"/>
                </a:lnTo>
                <a:lnTo>
                  <a:pt x="48126" y="52320"/>
                </a:lnTo>
                <a:lnTo>
                  <a:pt x="50051" y="46908"/>
                </a:lnTo>
                <a:lnTo>
                  <a:pt x="51014" y="42397"/>
                </a:lnTo>
                <a:lnTo>
                  <a:pt x="60639" y="42397"/>
                </a:lnTo>
                <a:lnTo>
                  <a:pt x="57752" y="53715"/>
                </a:lnTo>
                <a:lnTo>
                  <a:pt x="52374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30413" y="2745150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05533" y="2751464"/>
            <a:ext cx="69302" cy="6494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413545" y="2751464"/>
            <a:ext cx="69302" cy="64949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721557" y="2751464"/>
            <a:ext cx="69302" cy="6494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029569" y="2751464"/>
            <a:ext cx="69302" cy="6494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929541" y="275056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190390" y="275056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30829" y="2863322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57459" y="2869637"/>
            <a:ext cx="69302" cy="6494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565472" y="2869637"/>
            <a:ext cx="69302" cy="6494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873484" y="2869637"/>
            <a:ext cx="69302" cy="6494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181496" y="2869637"/>
            <a:ext cx="69302" cy="6494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797520" y="2869637"/>
            <a:ext cx="69302" cy="6494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489508" y="2869637"/>
            <a:ext cx="69302" cy="6494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105533" y="2869637"/>
            <a:ext cx="69302" cy="6494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13545" y="2869637"/>
            <a:ext cx="69302" cy="64949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721557" y="2869637"/>
            <a:ext cx="69302" cy="6494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29569" y="2869637"/>
            <a:ext cx="69302" cy="6494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337581" y="2869637"/>
            <a:ext cx="69302" cy="64949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936280" y="286873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6201" y="7216"/>
                </a:lnTo>
                <a:lnTo>
                  <a:pt x="8662" y="7216"/>
                </a:lnTo>
                <a:lnTo>
                  <a:pt x="8662" y="28866"/>
                </a:lnTo>
                <a:lnTo>
                  <a:pt x="43795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3795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lnTo>
                  <a:pt x="43795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190390" y="286873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6200" y="7216"/>
                </a:lnTo>
                <a:lnTo>
                  <a:pt x="8661" y="7216"/>
                </a:lnTo>
                <a:lnTo>
                  <a:pt x="8661" y="28866"/>
                </a:lnTo>
                <a:lnTo>
                  <a:pt x="43794" y="28866"/>
                </a:lnTo>
                <a:lnTo>
                  <a:pt x="39463" y="31572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3794" y="28866"/>
                </a:moveTo>
                <a:lnTo>
                  <a:pt x="30800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6200" y="7216"/>
                </a:lnTo>
                <a:lnTo>
                  <a:pt x="47163" y="8118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lnTo>
                  <a:pt x="43794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30829" y="2982396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337581" y="2987809"/>
            <a:ext cx="69302" cy="6494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190390" y="2986907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7163" y="8118"/>
                </a:lnTo>
                <a:lnTo>
                  <a:pt x="8661" y="8118"/>
                </a:lnTo>
                <a:lnTo>
                  <a:pt x="8661" y="28866"/>
                </a:lnTo>
                <a:lnTo>
                  <a:pt x="45238" y="28866"/>
                </a:lnTo>
                <a:lnTo>
                  <a:pt x="39463" y="31572"/>
                </a:lnTo>
                <a:lnTo>
                  <a:pt x="48125" y="34278"/>
                </a:lnTo>
                <a:lnTo>
                  <a:pt x="49409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8866"/>
                </a:moveTo>
                <a:lnTo>
                  <a:pt x="30800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47163" y="8118"/>
                </a:lnTo>
                <a:lnTo>
                  <a:pt x="49088" y="12629"/>
                </a:lnTo>
                <a:lnTo>
                  <a:pt x="49088" y="23454"/>
                </a:lnTo>
                <a:lnTo>
                  <a:pt x="45238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928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409" y="36083"/>
                </a:lnTo>
                <a:lnTo>
                  <a:pt x="51977" y="39691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30829" y="3100568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337581" y="3105981"/>
            <a:ext cx="69302" cy="649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645593" y="3105981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183651" y="3105981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444500" y="3105981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5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4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6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5">
                <a:moveTo>
                  <a:pt x="45238" y="27964"/>
                </a:moveTo>
                <a:lnTo>
                  <a:pt x="30801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0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0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4" y="7216"/>
                </a:lnTo>
                <a:lnTo>
                  <a:pt x="49089" y="11727"/>
                </a:lnTo>
                <a:lnTo>
                  <a:pt x="49089" y="22551"/>
                </a:lnTo>
                <a:lnTo>
                  <a:pt x="45238" y="27964"/>
                </a:lnTo>
                <a:close/>
              </a:path>
              <a:path w="52070" h="65405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30829" y="3218740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565472" y="3224153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89508" y="3224153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721557" y="3224153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029569" y="3224153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337581" y="3224153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190390" y="3224153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30621" y="3574159"/>
            <a:ext cx="69302" cy="649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80980" y="357866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30" h="66039">
                <a:moveTo>
                  <a:pt x="9625" y="65851"/>
                </a:moveTo>
                <a:lnTo>
                  <a:pt x="0" y="65851"/>
                </a:lnTo>
                <a:lnTo>
                  <a:pt x="25025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30" h="66039">
                <a:moveTo>
                  <a:pt x="51660" y="39691"/>
                </a:moveTo>
                <a:lnTo>
                  <a:pt x="41389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30" h="66039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437762" y="357866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660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710161" y="3578669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4275" y="4510"/>
                </a:lnTo>
                <a:lnTo>
                  <a:pt x="48125" y="8118"/>
                </a:lnTo>
                <a:lnTo>
                  <a:pt x="9624" y="8118"/>
                </a:lnTo>
                <a:lnTo>
                  <a:pt x="9624" y="28866"/>
                </a:lnTo>
                <a:lnTo>
                  <a:pt x="46200" y="28866"/>
                </a:lnTo>
                <a:lnTo>
                  <a:pt x="39463" y="31572"/>
                </a:lnTo>
                <a:lnTo>
                  <a:pt x="49088" y="34278"/>
                </a:lnTo>
                <a:lnTo>
                  <a:pt x="50372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8866"/>
                </a:moveTo>
                <a:lnTo>
                  <a:pt x="31762" y="28866"/>
                </a:ln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48125" y="8118"/>
                </a:lnTo>
                <a:lnTo>
                  <a:pt x="50051" y="12629"/>
                </a:lnTo>
                <a:lnTo>
                  <a:pt x="50051" y="23454"/>
                </a:lnTo>
                <a:lnTo>
                  <a:pt x="46200" y="28866"/>
                </a:lnTo>
                <a:close/>
              </a:path>
              <a:path w="53340" h="66039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928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1495"/>
                </a:lnTo>
                <a:lnTo>
                  <a:pt x="40425" y="38789"/>
                </a:lnTo>
                <a:lnTo>
                  <a:pt x="38500" y="36985"/>
                </a:lnTo>
                <a:lnTo>
                  <a:pt x="35613" y="36083"/>
                </a:lnTo>
                <a:lnTo>
                  <a:pt x="50372" y="36083"/>
                </a:lnTo>
                <a:lnTo>
                  <a:pt x="52939" y="39691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30621" y="3692331"/>
            <a:ext cx="69302" cy="64949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86755" y="3697744"/>
            <a:ext cx="53340" cy="65405"/>
          </a:xfrm>
          <a:custGeom>
            <a:avLst/>
            <a:gdLst/>
            <a:ahLst/>
            <a:cxnLst/>
            <a:rect l="l" t="t" r="r" b="b"/>
            <a:pathLst>
              <a:path w="53340" h="65404">
                <a:moveTo>
                  <a:pt x="38501" y="64949"/>
                </a:moveTo>
                <a:lnTo>
                  <a:pt x="0" y="64949"/>
                </a:lnTo>
                <a:lnTo>
                  <a:pt x="0" y="0"/>
                </a:lnTo>
                <a:lnTo>
                  <a:pt x="35613" y="0"/>
                </a:lnTo>
                <a:lnTo>
                  <a:pt x="40426" y="902"/>
                </a:lnTo>
                <a:lnTo>
                  <a:pt x="44276" y="4510"/>
                </a:lnTo>
                <a:lnTo>
                  <a:pt x="48126" y="7216"/>
                </a:lnTo>
                <a:lnTo>
                  <a:pt x="9625" y="7216"/>
                </a:lnTo>
                <a:lnTo>
                  <a:pt x="9625" y="27964"/>
                </a:lnTo>
                <a:lnTo>
                  <a:pt x="46201" y="27964"/>
                </a:lnTo>
                <a:lnTo>
                  <a:pt x="39464" y="30670"/>
                </a:lnTo>
                <a:lnTo>
                  <a:pt x="49089" y="34278"/>
                </a:lnTo>
                <a:lnTo>
                  <a:pt x="49859" y="35181"/>
                </a:lnTo>
                <a:lnTo>
                  <a:pt x="9625" y="35181"/>
                </a:lnTo>
                <a:lnTo>
                  <a:pt x="9625" y="57732"/>
                </a:lnTo>
                <a:lnTo>
                  <a:pt x="49731" y="57732"/>
                </a:lnTo>
                <a:lnTo>
                  <a:pt x="47164" y="59537"/>
                </a:lnTo>
                <a:lnTo>
                  <a:pt x="43314" y="64047"/>
                </a:lnTo>
                <a:lnTo>
                  <a:pt x="38501" y="64949"/>
                </a:lnTo>
                <a:close/>
              </a:path>
              <a:path w="53340" h="65404">
                <a:moveTo>
                  <a:pt x="46201" y="27964"/>
                </a:moveTo>
                <a:lnTo>
                  <a:pt x="31763" y="27964"/>
                </a:lnTo>
                <a:lnTo>
                  <a:pt x="34651" y="27062"/>
                </a:lnTo>
                <a:lnTo>
                  <a:pt x="36576" y="25258"/>
                </a:lnTo>
                <a:lnTo>
                  <a:pt x="39464" y="23454"/>
                </a:lnTo>
                <a:lnTo>
                  <a:pt x="40426" y="20747"/>
                </a:lnTo>
                <a:lnTo>
                  <a:pt x="40426" y="13531"/>
                </a:lnTo>
                <a:lnTo>
                  <a:pt x="39464" y="10824"/>
                </a:lnTo>
                <a:lnTo>
                  <a:pt x="36576" y="9020"/>
                </a:lnTo>
                <a:lnTo>
                  <a:pt x="34651" y="7216"/>
                </a:lnTo>
                <a:lnTo>
                  <a:pt x="48126" y="7216"/>
                </a:lnTo>
                <a:lnTo>
                  <a:pt x="50051" y="11727"/>
                </a:lnTo>
                <a:lnTo>
                  <a:pt x="50051" y="22551"/>
                </a:lnTo>
                <a:lnTo>
                  <a:pt x="46201" y="27964"/>
                </a:lnTo>
                <a:close/>
              </a:path>
              <a:path w="53340" h="65404">
                <a:moveTo>
                  <a:pt x="49731" y="57732"/>
                </a:moveTo>
                <a:lnTo>
                  <a:pt x="35613" y="57732"/>
                </a:lnTo>
                <a:lnTo>
                  <a:pt x="38501" y="56830"/>
                </a:lnTo>
                <a:lnTo>
                  <a:pt x="40426" y="55026"/>
                </a:lnTo>
                <a:lnTo>
                  <a:pt x="42351" y="52320"/>
                </a:lnTo>
                <a:lnTo>
                  <a:pt x="43314" y="49614"/>
                </a:lnTo>
                <a:lnTo>
                  <a:pt x="43314" y="43299"/>
                </a:lnTo>
                <a:lnTo>
                  <a:pt x="42351" y="40593"/>
                </a:lnTo>
                <a:lnTo>
                  <a:pt x="40426" y="38789"/>
                </a:lnTo>
                <a:lnTo>
                  <a:pt x="38501" y="36083"/>
                </a:lnTo>
                <a:lnTo>
                  <a:pt x="35613" y="35181"/>
                </a:lnTo>
                <a:lnTo>
                  <a:pt x="49859" y="35181"/>
                </a:lnTo>
                <a:lnTo>
                  <a:pt x="52939" y="38789"/>
                </a:lnTo>
                <a:lnTo>
                  <a:pt x="52939" y="51418"/>
                </a:lnTo>
                <a:lnTo>
                  <a:pt x="51014" y="56830"/>
                </a:lnTo>
                <a:lnTo>
                  <a:pt x="49731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84075" y="3459595"/>
            <a:ext cx="1540060" cy="660320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190390" y="3697744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4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4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1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1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2551"/>
                </a:lnTo>
                <a:lnTo>
                  <a:pt x="45238" y="27964"/>
                </a:lnTo>
                <a:close/>
              </a:path>
              <a:path w="52070" h="65404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437762" y="3697744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4">
                <a:moveTo>
                  <a:pt x="9625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2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5" y="64949"/>
                </a:lnTo>
                <a:close/>
              </a:path>
              <a:path w="62229" h="65404">
                <a:moveTo>
                  <a:pt x="51522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2" y="38789"/>
                </a:lnTo>
                <a:close/>
              </a:path>
              <a:path w="62229" h="65404">
                <a:moveTo>
                  <a:pt x="61602" y="64949"/>
                </a:moveTo>
                <a:lnTo>
                  <a:pt x="51977" y="64949"/>
                </a:lnTo>
                <a:lnTo>
                  <a:pt x="44276" y="46005"/>
                </a:lnTo>
                <a:lnTo>
                  <a:pt x="54303" y="46005"/>
                </a:lnTo>
                <a:lnTo>
                  <a:pt x="61602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30621" y="3810503"/>
            <a:ext cx="69302" cy="6494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83867" y="3815014"/>
            <a:ext cx="60960" cy="68580"/>
          </a:xfrm>
          <a:custGeom>
            <a:avLst/>
            <a:gdLst/>
            <a:ahLst/>
            <a:cxnLst/>
            <a:rect l="l" t="t" r="r" b="b"/>
            <a:pathLst>
              <a:path w="60959" h="68579">
                <a:moveTo>
                  <a:pt x="31763" y="68557"/>
                </a:moveTo>
                <a:lnTo>
                  <a:pt x="23100" y="68557"/>
                </a:lnTo>
                <a:lnTo>
                  <a:pt x="15400" y="65851"/>
                </a:lnTo>
                <a:lnTo>
                  <a:pt x="0" y="34278"/>
                </a:lnTo>
                <a:lnTo>
                  <a:pt x="691" y="26512"/>
                </a:lnTo>
                <a:lnTo>
                  <a:pt x="23100" y="0"/>
                </a:lnTo>
                <a:lnTo>
                  <a:pt x="32726" y="0"/>
                </a:lnTo>
                <a:lnTo>
                  <a:pt x="43028" y="1212"/>
                </a:lnTo>
                <a:lnTo>
                  <a:pt x="50894" y="4961"/>
                </a:lnTo>
                <a:lnTo>
                  <a:pt x="52822" y="7216"/>
                </a:lnTo>
                <a:lnTo>
                  <a:pt x="30801" y="7216"/>
                </a:lnTo>
                <a:lnTo>
                  <a:pt x="21807" y="9034"/>
                </a:lnTo>
                <a:lnTo>
                  <a:pt x="15159" y="14320"/>
                </a:lnTo>
                <a:lnTo>
                  <a:pt x="11039" y="22819"/>
                </a:lnTo>
                <a:lnTo>
                  <a:pt x="9625" y="34278"/>
                </a:lnTo>
                <a:lnTo>
                  <a:pt x="11189" y="45357"/>
                </a:lnTo>
                <a:lnTo>
                  <a:pt x="15641" y="53899"/>
                </a:lnTo>
                <a:lnTo>
                  <a:pt x="22619" y="59396"/>
                </a:lnTo>
                <a:lnTo>
                  <a:pt x="31763" y="61341"/>
                </a:lnTo>
                <a:lnTo>
                  <a:pt x="52374" y="61341"/>
                </a:lnTo>
                <a:lnTo>
                  <a:pt x="51977" y="61905"/>
                </a:lnTo>
                <a:lnTo>
                  <a:pt x="43314" y="66880"/>
                </a:lnTo>
                <a:lnTo>
                  <a:pt x="31763" y="68557"/>
                </a:lnTo>
                <a:close/>
              </a:path>
              <a:path w="60959" h="68579">
                <a:moveTo>
                  <a:pt x="59677" y="20747"/>
                </a:moveTo>
                <a:lnTo>
                  <a:pt x="50051" y="20747"/>
                </a:lnTo>
                <a:lnTo>
                  <a:pt x="49089" y="16237"/>
                </a:lnTo>
                <a:lnTo>
                  <a:pt x="48126" y="13531"/>
                </a:lnTo>
                <a:lnTo>
                  <a:pt x="45239" y="10824"/>
                </a:lnTo>
                <a:lnTo>
                  <a:pt x="42351" y="9020"/>
                </a:lnTo>
                <a:lnTo>
                  <a:pt x="36576" y="7216"/>
                </a:lnTo>
                <a:lnTo>
                  <a:pt x="52822" y="7216"/>
                </a:lnTo>
                <a:lnTo>
                  <a:pt x="56413" y="11416"/>
                </a:lnTo>
                <a:lnTo>
                  <a:pt x="59677" y="20747"/>
                </a:lnTo>
                <a:close/>
              </a:path>
              <a:path w="60959" h="68579">
                <a:moveTo>
                  <a:pt x="52374" y="61341"/>
                </a:moveTo>
                <a:lnTo>
                  <a:pt x="39464" y="61341"/>
                </a:lnTo>
                <a:lnTo>
                  <a:pt x="45239" y="57732"/>
                </a:lnTo>
                <a:lnTo>
                  <a:pt x="48126" y="52320"/>
                </a:lnTo>
                <a:lnTo>
                  <a:pt x="50051" y="49614"/>
                </a:lnTo>
                <a:lnTo>
                  <a:pt x="51014" y="46908"/>
                </a:lnTo>
                <a:lnTo>
                  <a:pt x="51977" y="42397"/>
                </a:lnTo>
                <a:lnTo>
                  <a:pt x="60639" y="42397"/>
                </a:lnTo>
                <a:lnTo>
                  <a:pt x="57752" y="53715"/>
                </a:lnTo>
                <a:lnTo>
                  <a:pt x="52374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190390" y="3815915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437762" y="3815915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710161" y="3815915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902"/>
                </a:lnTo>
                <a:lnTo>
                  <a:pt x="44275" y="4510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49858" y="35181"/>
                </a:lnTo>
                <a:lnTo>
                  <a:pt x="9624" y="35181"/>
                </a:lnTo>
                <a:lnTo>
                  <a:pt x="9624" y="57732"/>
                </a:lnTo>
                <a:lnTo>
                  <a:pt x="50051" y="57732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7964"/>
                </a:moveTo>
                <a:lnTo>
                  <a:pt x="31762" y="27964"/>
                </a:lnTo>
                <a:lnTo>
                  <a:pt x="34651" y="27062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0747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39">
                <a:moveTo>
                  <a:pt x="50051" y="57732"/>
                </a:moveTo>
                <a:lnTo>
                  <a:pt x="35613" y="57732"/>
                </a:lnTo>
                <a:lnTo>
                  <a:pt x="38500" y="56830"/>
                </a:lnTo>
                <a:lnTo>
                  <a:pt x="42350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2350" y="40593"/>
                </a:lnTo>
                <a:lnTo>
                  <a:pt x="40425" y="38789"/>
                </a:lnTo>
                <a:lnTo>
                  <a:pt x="38500" y="36083"/>
                </a:lnTo>
                <a:lnTo>
                  <a:pt x="35613" y="35181"/>
                </a:lnTo>
                <a:lnTo>
                  <a:pt x="49858" y="35181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50051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30413" y="3928675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30621" y="3928675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0829" y="3928675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87718" y="3934088"/>
            <a:ext cx="55880" cy="66040"/>
          </a:xfrm>
          <a:custGeom>
            <a:avLst/>
            <a:gdLst/>
            <a:ahLst/>
            <a:cxnLst/>
            <a:rect l="l" t="t" r="r" b="b"/>
            <a:pathLst>
              <a:path w="55880" h="66039">
                <a:moveTo>
                  <a:pt x="26951" y="65851"/>
                </a:moveTo>
                <a:lnTo>
                  <a:pt x="0" y="65851"/>
                </a:lnTo>
                <a:lnTo>
                  <a:pt x="0" y="0"/>
                </a:lnTo>
                <a:lnTo>
                  <a:pt x="26951" y="0"/>
                </a:lnTo>
                <a:lnTo>
                  <a:pt x="39178" y="2283"/>
                </a:lnTo>
                <a:lnTo>
                  <a:pt x="46048" y="7216"/>
                </a:lnTo>
                <a:lnTo>
                  <a:pt x="9625" y="7216"/>
                </a:lnTo>
                <a:lnTo>
                  <a:pt x="9625" y="58635"/>
                </a:lnTo>
                <a:lnTo>
                  <a:pt x="45926" y="58635"/>
                </a:lnTo>
                <a:lnTo>
                  <a:pt x="39178" y="63554"/>
                </a:lnTo>
                <a:lnTo>
                  <a:pt x="26951" y="65851"/>
                </a:lnTo>
                <a:close/>
              </a:path>
              <a:path w="55880" h="66039">
                <a:moveTo>
                  <a:pt x="45926" y="58635"/>
                </a:moveTo>
                <a:lnTo>
                  <a:pt x="25988" y="58635"/>
                </a:lnTo>
                <a:lnTo>
                  <a:pt x="35001" y="56943"/>
                </a:lnTo>
                <a:lnTo>
                  <a:pt x="41629" y="51982"/>
                </a:lnTo>
                <a:lnTo>
                  <a:pt x="45750" y="43793"/>
                </a:lnTo>
                <a:lnTo>
                  <a:pt x="47164" y="32474"/>
                </a:lnTo>
                <a:lnTo>
                  <a:pt x="45750" y="21678"/>
                </a:lnTo>
                <a:lnTo>
                  <a:pt x="41629" y="13756"/>
                </a:lnTo>
                <a:lnTo>
                  <a:pt x="34982" y="8879"/>
                </a:lnTo>
                <a:lnTo>
                  <a:pt x="25988" y="7216"/>
                </a:lnTo>
                <a:lnTo>
                  <a:pt x="46048" y="7216"/>
                </a:lnTo>
                <a:lnTo>
                  <a:pt x="48247" y="8795"/>
                </a:lnTo>
                <a:lnTo>
                  <a:pt x="53887" y="19028"/>
                </a:lnTo>
                <a:lnTo>
                  <a:pt x="55827" y="32474"/>
                </a:lnTo>
                <a:lnTo>
                  <a:pt x="53887" y="46442"/>
                </a:lnTo>
                <a:lnTo>
                  <a:pt x="48227" y="56957"/>
                </a:lnTo>
                <a:lnTo>
                  <a:pt x="459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190390" y="3934088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437762" y="3934088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710161" y="3934088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50628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7964"/>
                </a:move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39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026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0593"/>
                </a:lnTo>
                <a:lnTo>
                  <a:pt x="38500" y="36985"/>
                </a:lnTo>
                <a:lnTo>
                  <a:pt x="35613" y="36083"/>
                </a:lnTo>
                <a:lnTo>
                  <a:pt x="50628" y="36083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30413" y="4046847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30621" y="4046847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0829" y="4046847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87718" y="4052260"/>
            <a:ext cx="51435" cy="66040"/>
          </a:xfrm>
          <a:custGeom>
            <a:avLst/>
            <a:gdLst/>
            <a:ahLst/>
            <a:cxnLst/>
            <a:rect l="l" t="t" r="r" b="b"/>
            <a:pathLst>
              <a:path w="51434" h="66039">
                <a:moveTo>
                  <a:pt x="51014" y="65851"/>
                </a:moveTo>
                <a:lnTo>
                  <a:pt x="0" y="65851"/>
                </a:lnTo>
                <a:lnTo>
                  <a:pt x="0" y="0"/>
                </a:lnTo>
                <a:lnTo>
                  <a:pt x="49089" y="0"/>
                </a:lnTo>
                <a:lnTo>
                  <a:pt x="49089" y="7216"/>
                </a:lnTo>
                <a:lnTo>
                  <a:pt x="9625" y="7216"/>
                </a:lnTo>
                <a:lnTo>
                  <a:pt x="9625" y="28866"/>
                </a:lnTo>
                <a:lnTo>
                  <a:pt x="47164" y="28866"/>
                </a:lnTo>
                <a:lnTo>
                  <a:pt x="47164" y="36083"/>
                </a:lnTo>
                <a:lnTo>
                  <a:pt x="9625" y="36083"/>
                </a:lnTo>
                <a:lnTo>
                  <a:pt x="9625" y="58635"/>
                </a:lnTo>
                <a:lnTo>
                  <a:pt x="51014" y="58635"/>
                </a:lnTo>
                <a:lnTo>
                  <a:pt x="51014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929541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183651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437762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704385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698148" y="4285898"/>
            <a:ext cx="1382204" cy="85697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247834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295961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555846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604936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60" y="25103"/>
                </a:lnTo>
                <a:lnTo>
                  <a:pt x="15400" y="0"/>
                </a:lnTo>
                <a:lnTo>
                  <a:pt x="27913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863858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912948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60" y="25103"/>
                </a:lnTo>
                <a:lnTo>
                  <a:pt x="15400" y="0"/>
                </a:lnTo>
                <a:lnTo>
                  <a:pt x="27913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172833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20960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480845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528972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788857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836984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096870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144997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404882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453009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712894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8288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761021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019944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068070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327956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376083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635968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684095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91568" y="385316"/>
            <a:ext cx="2446771" cy="102836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481654" y="428616"/>
            <a:ext cx="32384" cy="14604"/>
          </a:xfrm>
          <a:custGeom>
            <a:avLst/>
            <a:gdLst/>
            <a:ahLst/>
            <a:cxnLst/>
            <a:rect l="l" t="t" r="r" b="b"/>
            <a:pathLst>
              <a:path w="32385" h="14604">
                <a:moveTo>
                  <a:pt x="31763" y="0"/>
                </a:moveTo>
                <a:lnTo>
                  <a:pt x="0" y="0"/>
                </a:lnTo>
                <a:lnTo>
                  <a:pt x="0" y="14433"/>
                </a:lnTo>
                <a:lnTo>
                  <a:pt x="31763" y="14433"/>
                </a:lnTo>
                <a:lnTo>
                  <a:pt x="31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552881" y="387120"/>
            <a:ext cx="225233" cy="80284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819505" y="385316"/>
            <a:ext cx="187694" cy="82089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24638" y="610835"/>
            <a:ext cx="482231" cy="85697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773457" y="610835"/>
            <a:ext cx="423516" cy="68557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994994" y="610835"/>
            <a:ext cx="295499" cy="68557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321294" y="612639"/>
            <a:ext cx="26034" cy="66040"/>
          </a:xfrm>
          <a:custGeom>
            <a:avLst/>
            <a:gdLst/>
            <a:ahLst/>
            <a:cxnLst/>
            <a:rect l="l" t="t" r="r" b="b"/>
            <a:pathLst>
              <a:path w="26034" h="66040">
                <a:moveTo>
                  <a:pt x="6738" y="65851"/>
                </a:moveTo>
                <a:lnTo>
                  <a:pt x="0" y="65851"/>
                </a:lnTo>
                <a:lnTo>
                  <a:pt x="19251" y="0"/>
                </a:lnTo>
                <a:lnTo>
                  <a:pt x="25988" y="0"/>
                </a:lnTo>
                <a:lnTo>
                  <a:pt x="6738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383860" y="611737"/>
            <a:ext cx="332075" cy="85697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14050" y="4457293"/>
            <a:ext cx="109729" cy="870504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14258" y="4478040"/>
            <a:ext cx="109729" cy="978753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16183" y="4458194"/>
            <a:ext cx="83185" cy="9525"/>
          </a:xfrm>
          <a:custGeom>
            <a:avLst/>
            <a:gdLst/>
            <a:ahLst/>
            <a:cxnLst/>
            <a:rect l="l" t="t" r="r" b="b"/>
            <a:pathLst>
              <a:path w="83184" h="9525">
                <a:moveTo>
                  <a:pt x="0" y="0"/>
                </a:moveTo>
                <a:lnTo>
                  <a:pt x="0" y="9020"/>
                </a:lnTo>
                <a:lnTo>
                  <a:pt x="82778" y="9020"/>
                </a:lnTo>
                <a:lnTo>
                  <a:pt x="827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16391" y="4946218"/>
            <a:ext cx="107804" cy="323845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16391" y="4458194"/>
            <a:ext cx="107804" cy="442919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243022" y="4457293"/>
            <a:ext cx="85665" cy="325649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551034" y="4457293"/>
            <a:ext cx="85665" cy="329258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859046" y="4454586"/>
            <a:ext cx="85665" cy="33106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013206" y="4457293"/>
            <a:ext cx="87590" cy="316629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323143" y="4455488"/>
            <a:ext cx="85665" cy="337376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631155" y="4457293"/>
            <a:ext cx="85665" cy="335572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911253" y="4457293"/>
            <a:ext cx="85666" cy="323845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165364" y="4461803"/>
            <a:ext cx="107804" cy="331062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419474" y="4457293"/>
            <a:ext cx="85665" cy="258896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67058" y="4457293"/>
            <a:ext cx="107804" cy="318433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475070" y="4452782"/>
            <a:ext cx="107804" cy="350005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783082" y="4457293"/>
            <a:ext cx="85665" cy="325649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091094" y="4457293"/>
            <a:ext cx="85665" cy="289566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399107" y="4457293"/>
            <a:ext cx="107804" cy="342789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705194" y="4457293"/>
            <a:ext cx="109729" cy="340083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686097" y="4455488"/>
            <a:ext cx="85665" cy="239050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981942" y="6084643"/>
            <a:ext cx="3873253" cy="196652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84072" y="6142376"/>
            <a:ext cx="10795" cy="22860"/>
          </a:xfrm>
          <a:custGeom>
            <a:avLst/>
            <a:gdLst/>
            <a:ahLst/>
            <a:cxnLst/>
            <a:rect l="l" t="t" r="r" b="b"/>
            <a:pathLst>
              <a:path w="10795" h="22860">
                <a:moveTo>
                  <a:pt x="6737" y="22551"/>
                </a:moveTo>
                <a:lnTo>
                  <a:pt x="0" y="22551"/>
                </a:lnTo>
                <a:lnTo>
                  <a:pt x="0" y="18943"/>
                </a:lnTo>
                <a:lnTo>
                  <a:pt x="4812" y="18943"/>
                </a:lnTo>
                <a:lnTo>
                  <a:pt x="5775" y="17139"/>
                </a:lnTo>
                <a:lnTo>
                  <a:pt x="5775" y="9020"/>
                </a:lnTo>
                <a:lnTo>
                  <a:pt x="0" y="9020"/>
                </a:lnTo>
                <a:lnTo>
                  <a:pt x="0" y="0"/>
                </a:lnTo>
                <a:lnTo>
                  <a:pt x="10587" y="0"/>
                </a:lnTo>
                <a:lnTo>
                  <a:pt x="10587" y="18943"/>
                </a:lnTo>
                <a:lnTo>
                  <a:pt x="6737" y="22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940861" y="6088252"/>
            <a:ext cx="24130" cy="63500"/>
          </a:xfrm>
          <a:custGeom>
            <a:avLst/>
            <a:gdLst/>
            <a:ahLst/>
            <a:cxnLst/>
            <a:rect l="l" t="t" r="r" b="b"/>
            <a:pathLst>
              <a:path w="24129" h="63500">
                <a:moveTo>
                  <a:pt x="24063" y="63145"/>
                </a:moveTo>
                <a:lnTo>
                  <a:pt x="15400" y="63145"/>
                </a:lnTo>
                <a:lnTo>
                  <a:pt x="15400" y="18041"/>
                </a:lnTo>
                <a:lnTo>
                  <a:pt x="0" y="18041"/>
                </a:lnTo>
                <a:lnTo>
                  <a:pt x="0" y="12629"/>
                </a:lnTo>
                <a:lnTo>
                  <a:pt x="13475" y="10824"/>
                </a:lnTo>
                <a:lnTo>
                  <a:pt x="15400" y="9020"/>
                </a:lnTo>
                <a:lnTo>
                  <a:pt x="18288" y="0"/>
                </a:lnTo>
                <a:lnTo>
                  <a:pt x="24063" y="0"/>
                </a:lnTo>
                <a:lnTo>
                  <a:pt x="24063" y="63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988988" y="6088252"/>
            <a:ext cx="176144" cy="65851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161937" y="594598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69773" y="82958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970392" y="82958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142918" y="82958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69773" y="94776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970392" y="94776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142918" y="94776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69773" y="106638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970392" y="106638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142918" y="106638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69773" y="118455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970392" y="118455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142918" y="118455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69773" y="130272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970392" y="130272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142918" y="130272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69773" y="142135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970392" y="142135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142918" y="142135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69773" y="153952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970392" y="153952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142918" y="153952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69773" y="165814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970392" y="1658147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142918" y="1658147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69773" y="177631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70392" y="177631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142918" y="177631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69773" y="189449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970392" y="189449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142918" y="189449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9773" y="201311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970392" y="201311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142918" y="201311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69773" y="213128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970392" y="213128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142918" y="213128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69773" y="2249910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970392" y="2249910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142918" y="2249910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69773" y="236808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970392" y="236808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142918" y="236808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69773" y="248625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970392" y="248625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142918" y="248625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69773" y="260487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970392" y="2604877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142918" y="2604877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69773" y="272304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970392" y="272304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142918" y="272304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69773" y="284167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70392" y="284167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142918" y="284167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69773" y="295984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970392" y="295984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142918" y="295984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69773" y="307801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970392" y="307801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142918" y="307801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69773" y="3196640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970392" y="3196640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142918" y="3196640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69773" y="331481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970392" y="331481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142918" y="331481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69773" y="3433435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161937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970392" y="3432533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442267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50279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058291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366303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674316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982328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290340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598352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906364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214376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522388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142918" y="3432533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69773" y="355160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161937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970392" y="3550705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442267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750279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5058291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5366303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5674316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5982328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290340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598352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6906364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214376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522388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142918" y="3550705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084511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338621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592732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69773" y="366977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970392" y="366977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142918" y="366977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69773" y="378840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970392" y="378840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142918" y="378840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69773" y="390657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70392" y="390657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142918" y="390657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69773" y="4025198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970392" y="4025198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142918" y="4025198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69773" y="414336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970392" y="414336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142918" y="414336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61318" y="719084"/>
            <a:ext cx="0" cy="3538220"/>
          </a:xfrm>
          <a:custGeom>
            <a:avLst/>
            <a:gdLst/>
            <a:ahLst/>
            <a:cxnLst/>
            <a:rect l="l" t="t" r="r" b="b"/>
            <a:pathLst>
              <a:path h="3538220">
                <a:moveTo>
                  <a:pt x="0" y="0"/>
                </a:moveTo>
                <a:lnTo>
                  <a:pt x="0" y="35379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61526" y="719084"/>
            <a:ext cx="0" cy="3538220"/>
          </a:xfrm>
          <a:custGeom>
            <a:avLst/>
            <a:gdLst/>
            <a:ahLst/>
            <a:cxnLst/>
            <a:rect l="l" t="t" r="r" b="b"/>
            <a:pathLst>
              <a:path h="3538220">
                <a:moveTo>
                  <a:pt x="0" y="0"/>
                </a:moveTo>
                <a:lnTo>
                  <a:pt x="0" y="35379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69773" y="426109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161937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970392" y="426109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442267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750279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05829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366303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674316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982328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290340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598352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906364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214376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522388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142918" y="426109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08451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833862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592732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6131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6152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442267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750279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05829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366303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67431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98232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290340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598352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906364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21437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52238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08451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833862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592732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360629" y="100263"/>
            <a:ext cx="0" cy="6445885"/>
          </a:xfrm>
          <a:custGeom>
            <a:avLst/>
            <a:gdLst/>
            <a:ahLst/>
            <a:cxnLst/>
            <a:rect l="l" t="t" r="r" b="b"/>
            <a:pathLst>
              <a:path h="6445884">
                <a:moveTo>
                  <a:pt x="0" y="0"/>
                </a:moveTo>
                <a:lnTo>
                  <a:pt x="0" y="644534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961253" y="117403"/>
            <a:ext cx="0" cy="6428740"/>
          </a:xfrm>
          <a:custGeom>
            <a:avLst/>
            <a:gdLst/>
            <a:ahLst/>
            <a:cxnLst/>
            <a:rect l="l" t="t" r="r" b="b"/>
            <a:pathLst>
              <a:path h="6428740">
                <a:moveTo>
                  <a:pt x="0" y="0"/>
                </a:moveTo>
                <a:lnTo>
                  <a:pt x="0" y="6428202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869461" y="117403"/>
            <a:ext cx="0" cy="6428740"/>
          </a:xfrm>
          <a:custGeom>
            <a:avLst/>
            <a:gdLst/>
            <a:ahLst/>
            <a:cxnLst/>
            <a:rect l="l" t="t" r="r" b="b"/>
            <a:pathLst>
              <a:path h="6428740">
                <a:moveTo>
                  <a:pt x="0" y="0"/>
                </a:moveTo>
                <a:lnTo>
                  <a:pt x="0" y="6428202"/>
                </a:lnTo>
              </a:path>
            </a:pathLst>
          </a:custGeom>
          <a:ln w="18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161937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133773" y="594601"/>
            <a:ext cx="0" cy="5472430"/>
          </a:xfrm>
          <a:custGeom>
            <a:avLst/>
            <a:gdLst/>
            <a:ahLst/>
            <a:cxnLst/>
            <a:rect l="l" t="t" r="r" b="b"/>
            <a:pathLst>
              <a:path h="5472430">
                <a:moveTo>
                  <a:pt x="0" y="0"/>
                </a:moveTo>
                <a:lnTo>
                  <a:pt x="0" y="547200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7829919" y="594598"/>
            <a:ext cx="0" cy="4555490"/>
          </a:xfrm>
          <a:custGeom>
            <a:avLst/>
            <a:gdLst/>
            <a:ahLst/>
            <a:cxnLst/>
            <a:rect l="l" t="t" r="r" b="b"/>
            <a:pathLst>
              <a:path h="4555490">
                <a:moveTo>
                  <a:pt x="0" y="0"/>
                </a:moveTo>
                <a:lnTo>
                  <a:pt x="0" y="455548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61318" y="4394151"/>
            <a:ext cx="0" cy="2134870"/>
          </a:xfrm>
          <a:custGeom>
            <a:avLst/>
            <a:gdLst/>
            <a:ahLst/>
            <a:cxnLst/>
            <a:rect l="l" t="t" r="r" b="b"/>
            <a:pathLst>
              <a:path h="2134870">
                <a:moveTo>
                  <a:pt x="0" y="0"/>
                </a:moveTo>
                <a:lnTo>
                  <a:pt x="0" y="21343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61526" y="4394151"/>
            <a:ext cx="0" cy="2134870"/>
          </a:xfrm>
          <a:custGeom>
            <a:avLst/>
            <a:gdLst/>
            <a:ahLst/>
            <a:cxnLst/>
            <a:rect l="l" t="t" r="r" b="b"/>
            <a:pathLst>
              <a:path h="2134870">
                <a:moveTo>
                  <a:pt x="0" y="0"/>
                </a:moveTo>
                <a:lnTo>
                  <a:pt x="0" y="21343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442267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750279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05829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366303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674316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982328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290340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598352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6906364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214376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522388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808451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33862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592732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369773" y="108829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369773" y="586028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369773" y="710515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839064" y="82958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839064" y="94776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839064" y="106638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839064" y="118455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839064" y="130272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839064" y="142135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839064" y="153952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839064" y="1658147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839064" y="177631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839064" y="189449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839064" y="201311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839064" y="213128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839064" y="2249910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839064" y="236808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839064" y="248625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839064" y="2604877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839064" y="272304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839064" y="284167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839064" y="295984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839064" y="307801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839064" y="3196640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839064" y="331481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839064" y="3433435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839064" y="3550705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7839064" y="366977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7839064" y="378840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7839064" y="390657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7839064" y="4025198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7839064" y="414336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7839064" y="426109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369773" y="4385126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8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142918" y="5141518"/>
            <a:ext cx="4735830" cy="0"/>
          </a:xfrm>
          <a:custGeom>
            <a:avLst/>
            <a:gdLst/>
            <a:ahLst/>
            <a:cxnLst/>
            <a:rect l="l" t="t" r="r" b="b"/>
            <a:pathLst>
              <a:path w="4735830">
                <a:moveTo>
                  <a:pt x="0" y="0"/>
                </a:moveTo>
                <a:lnTo>
                  <a:pt x="4735687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970392" y="6058032"/>
            <a:ext cx="7908290" cy="0"/>
          </a:xfrm>
          <a:custGeom>
            <a:avLst/>
            <a:gdLst/>
            <a:ahLst/>
            <a:cxnLst/>
            <a:rect l="l" t="t" r="r" b="b"/>
            <a:pathLst>
              <a:path w="7908290">
                <a:moveTo>
                  <a:pt x="0" y="0"/>
                </a:moveTo>
                <a:lnTo>
                  <a:pt x="7908212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970392" y="6177106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970392" y="6295278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970392" y="6413901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69773" y="6537035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954996" y="4377910"/>
            <a:ext cx="3177540" cy="1680210"/>
          </a:xfrm>
          <a:custGeom>
            <a:avLst/>
            <a:gdLst/>
            <a:ahLst/>
            <a:cxnLst/>
            <a:rect l="l" t="t" r="r" b="b"/>
            <a:pathLst>
              <a:path w="3177540" h="1680210">
                <a:moveTo>
                  <a:pt x="3172525" y="1679667"/>
                </a:moveTo>
                <a:lnTo>
                  <a:pt x="0" y="7216"/>
                </a:lnTo>
                <a:lnTo>
                  <a:pt x="4812" y="0"/>
                </a:lnTo>
                <a:lnTo>
                  <a:pt x="3177338" y="1672451"/>
                </a:lnTo>
                <a:lnTo>
                  <a:pt x="3172525" y="1679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2388211" y="5137459"/>
            <a:ext cx="1740535" cy="0"/>
          </a:xfrm>
          <a:custGeom>
            <a:avLst/>
            <a:gdLst/>
            <a:ahLst/>
            <a:cxnLst/>
            <a:rect l="l" t="t" r="r" b="b"/>
            <a:pathLst>
              <a:path w="1740535">
                <a:moveTo>
                  <a:pt x="0" y="0"/>
                </a:moveTo>
                <a:lnTo>
                  <a:pt x="1740268" y="0"/>
                </a:lnTo>
              </a:path>
            </a:pathLst>
          </a:custGeom>
          <a:ln w="7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954996" y="4379717"/>
            <a:ext cx="2615565" cy="1677035"/>
          </a:xfrm>
          <a:custGeom>
            <a:avLst/>
            <a:gdLst/>
            <a:ahLst/>
            <a:cxnLst/>
            <a:rect l="l" t="t" r="r" b="b"/>
            <a:pathLst>
              <a:path w="2615565" h="1677035">
                <a:moveTo>
                  <a:pt x="4812" y="1676961"/>
                </a:moveTo>
                <a:lnTo>
                  <a:pt x="0" y="1672451"/>
                </a:lnTo>
                <a:lnTo>
                  <a:pt x="2610403" y="0"/>
                </a:lnTo>
                <a:lnTo>
                  <a:pt x="2615215" y="3608"/>
                </a:lnTo>
                <a:lnTo>
                  <a:pt x="4812" y="1676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977207" y="4479844"/>
            <a:ext cx="299349" cy="101934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312170" y="4479844"/>
            <a:ext cx="322450" cy="81186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913679" y="5841079"/>
            <a:ext cx="1150233" cy="103738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005043" y="5133850"/>
            <a:ext cx="68580" cy="82550"/>
          </a:xfrm>
          <a:custGeom>
            <a:avLst/>
            <a:gdLst/>
            <a:ahLst/>
            <a:cxnLst/>
            <a:rect l="l" t="t" r="r" b="b"/>
            <a:pathLst>
              <a:path w="68580" h="82550">
                <a:moveTo>
                  <a:pt x="64523" y="69459"/>
                </a:moveTo>
                <a:lnTo>
                  <a:pt x="45239" y="69459"/>
                </a:lnTo>
                <a:lnTo>
                  <a:pt x="51977" y="65851"/>
                </a:lnTo>
                <a:lnTo>
                  <a:pt x="51977" y="52320"/>
                </a:lnTo>
                <a:lnTo>
                  <a:pt x="48126" y="49614"/>
                </a:lnTo>
                <a:lnTo>
                  <a:pt x="36576" y="47810"/>
                </a:lnTo>
                <a:lnTo>
                  <a:pt x="25025" y="45103"/>
                </a:lnTo>
                <a:lnTo>
                  <a:pt x="13956" y="42369"/>
                </a:lnTo>
                <a:lnTo>
                  <a:pt x="6497" y="38112"/>
                </a:lnTo>
                <a:lnTo>
                  <a:pt x="2286" y="32164"/>
                </a:lnTo>
                <a:lnTo>
                  <a:pt x="962" y="24356"/>
                </a:lnTo>
                <a:lnTo>
                  <a:pt x="3083" y="14080"/>
                </a:lnTo>
                <a:lnTo>
                  <a:pt x="9264" y="6427"/>
                </a:lnTo>
                <a:lnTo>
                  <a:pt x="19235" y="1649"/>
                </a:lnTo>
                <a:lnTo>
                  <a:pt x="32726" y="0"/>
                </a:lnTo>
                <a:lnTo>
                  <a:pt x="41404" y="648"/>
                </a:lnTo>
                <a:lnTo>
                  <a:pt x="48728" y="2480"/>
                </a:lnTo>
                <a:lnTo>
                  <a:pt x="54789" y="5327"/>
                </a:lnTo>
                <a:lnTo>
                  <a:pt x="59677" y="9020"/>
                </a:lnTo>
                <a:lnTo>
                  <a:pt x="63527" y="13531"/>
                </a:lnTo>
                <a:lnTo>
                  <a:pt x="23100" y="13531"/>
                </a:lnTo>
                <a:lnTo>
                  <a:pt x="17325" y="17139"/>
                </a:lnTo>
                <a:lnTo>
                  <a:pt x="17325" y="28866"/>
                </a:lnTo>
                <a:lnTo>
                  <a:pt x="21175" y="30670"/>
                </a:lnTo>
                <a:lnTo>
                  <a:pt x="33688" y="33376"/>
                </a:lnTo>
                <a:lnTo>
                  <a:pt x="46201" y="35181"/>
                </a:lnTo>
                <a:lnTo>
                  <a:pt x="56158" y="37929"/>
                </a:lnTo>
                <a:lnTo>
                  <a:pt x="63046" y="42284"/>
                </a:lnTo>
                <a:lnTo>
                  <a:pt x="67046" y="48500"/>
                </a:lnTo>
                <a:lnTo>
                  <a:pt x="68340" y="56830"/>
                </a:lnTo>
                <a:lnTo>
                  <a:pt x="66054" y="67627"/>
                </a:lnTo>
                <a:lnTo>
                  <a:pt x="64523" y="69459"/>
                </a:lnTo>
                <a:close/>
              </a:path>
              <a:path w="68580" h="82550">
                <a:moveTo>
                  <a:pt x="65452" y="25258"/>
                </a:moveTo>
                <a:lnTo>
                  <a:pt x="49089" y="25258"/>
                </a:lnTo>
                <a:lnTo>
                  <a:pt x="49089" y="17139"/>
                </a:lnTo>
                <a:lnTo>
                  <a:pt x="43314" y="13531"/>
                </a:lnTo>
                <a:lnTo>
                  <a:pt x="63527" y="13531"/>
                </a:lnTo>
                <a:lnTo>
                  <a:pt x="65452" y="18041"/>
                </a:lnTo>
                <a:lnTo>
                  <a:pt x="65452" y="25258"/>
                </a:lnTo>
                <a:close/>
              </a:path>
              <a:path w="68580" h="82550">
                <a:moveTo>
                  <a:pt x="34651" y="82089"/>
                </a:moveTo>
                <a:lnTo>
                  <a:pt x="20032" y="80425"/>
                </a:lnTo>
                <a:lnTo>
                  <a:pt x="9384" y="75548"/>
                </a:lnTo>
                <a:lnTo>
                  <a:pt x="2707" y="67627"/>
                </a:lnTo>
                <a:lnTo>
                  <a:pt x="0" y="56830"/>
                </a:lnTo>
                <a:lnTo>
                  <a:pt x="16363" y="56830"/>
                </a:lnTo>
                <a:lnTo>
                  <a:pt x="17325" y="64949"/>
                </a:lnTo>
                <a:lnTo>
                  <a:pt x="23100" y="69459"/>
                </a:lnTo>
                <a:lnTo>
                  <a:pt x="64523" y="69459"/>
                </a:lnTo>
                <a:lnTo>
                  <a:pt x="59436" y="75548"/>
                </a:lnTo>
                <a:lnTo>
                  <a:pt x="48848" y="80425"/>
                </a:lnTo>
                <a:lnTo>
                  <a:pt x="34651" y="82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084934" y="5155500"/>
            <a:ext cx="55244" cy="60960"/>
          </a:xfrm>
          <a:custGeom>
            <a:avLst/>
            <a:gdLst/>
            <a:ahLst/>
            <a:cxnLst/>
            <a:rect l="l" t="t" r="r" b="b"/>
            <a:pathLst>
              <a:path w="55244" h="60960">
                <a:moveTo>
                  <a:pt x="28876" y="60439"/>
                </a:moveTo>
                <a:lnTo>
                  <a:pt x="20213" y="60439"/>
                </a:lnTo>
                <a:lnTo>
                  <a:pt x="11776" y="59114"/>
                </a:lnTo>
                <a:lnTo>
                  <a:pt x="5414" y="55252"/>
                </a:lnTo>
                <a:lnTo>
                  <a:pt x="1398" y="49022"/>
                </a:lnTo>
                <a:lnTo>
                  <a:pt x="0" y="40593"/>
                </a:lnTo>
                <a:lnTo>
                  <a:pt x="0" y="0"/>
                </a:lnTo>
                <a:lnTo>
                  <a:pt x="15400" y="0"/>
                </a:lnTo>
                <a:lnTo>
                  <a:pt x="15400" y="44201"/>
                </a:lnTo>
                <a:lnTo>
                  <a:pt x="19250" y="47810"/>
                </a:lnTo>
                <a:lnTo>
                  <a:pt x="54864" y="47810"/>
                </a:lnTo>
                <a:lnTo>
                  <a:pt x="54864" y="51418"/>
                </a:lnTo>
                <a:lnTo>
                  <a:pt x="39464" y="51418"/>
                </a:lnTo>
                <a:lnTo>
                  <a:pt x="34651" y="57732"/>
                </a:lnTo>
                <a:lnTo>
                  <a:pt x="28876" y="60439"/>
                </a:lnTo>
                <a:close/>
              </a:path>
              <a:path w="55244" h="60960">
                <a:moveTo>
                  <a:pt x="54864" y="47810"/>
                </a:moveTo>
                <a:lnTo>
                  <a:pt x="33688" y="47810"/>
                </a:lnTo>
                <a:lnTo>
                  <a:pt x="39464" y="43299"/>
                </a:lnTo>
                <a:lnTo>
                  <a:pt x="39464" y="0"/>
                </a:lnTo>
                <a:lnTo>
                  <a:pt x="54864" y="0"/>
                </a:lnTo>
                <a:lnTo>
                  <a:pt x="54864" y="47810"/>
                </a:lnTo>
                <a:close/>
              </a:path>
              <a:path w="55244" h="60960">
                <a:moveTo>
                  <a:pt x="54864" y="57732"/>
                </a:moveTo>
                <a:lnTo>
                  <a:pt x="39464" y="57732"/>
                </a:lnTo>
                <a:lnTo>
                  <a:pt x="39464" y="51418"/>
                </a:lnTo>
                <a:lnTo>
                  <a:pt x="54864" y="51418"/>
                </a:lnTo>
                <a:lnTo>
                  <a:pt x="54864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156162" y="5135655"/>
            <a:ext cx="59055" cy="80645"/>
          </a:xfrm>
          <a:custGeom>
            <a:avLst/>
            <a:gdLst/>
            <a:ahLst/>
            <a:cxnLst/>
            <a:rect l="l" t="t" r="r" b="b"/>
            <a:pathLst>
              <a:path w="59055" h="80645">
                <a:moveTo>
                  <a:pt x="15400" y="77578"/>
                </a:moveTo>
                <a:lnTo>
                  <a:pt x="0" y="77578"/>
                </a:lnTo>
                <a:lnTo>
                  <a:pt x="0" y="0"/>
                </a:lnTo>
                <a:lnTo>
                  <a:pt x="15400" y="0"/>
                </a:lnTo>
                <a:lnTo>
                  <a:pt x="15400" y="27964"/>
                </a:lnTo>
                <a:lnTo>
                  <a:pt x="51427" y="27964"/>
                </a:lnTo>
                <a:lnTo>
                  <a:pt x="51977" y="28866"/>
                </a:lnTo>
                <a:lnTo>
                  <a:pt x="53902" y="31572"/>
                </a:lnTo>
                <a:lnTo>
                  <a:pt x="21175" y="31572"/>
                </a:lnTo>
                <a:lnTo>
                  <a:pt x="15400" y="38789"/>
                </a:lnTo>
                <a:lnTo>
                  <a:pt x="15400" y="60439"/>
                </a:lnTo>
                <a:lnTo>
                  <a:pt x="21175" y="67655"/>
                </a:lnTo>
                <a:lnTo>
                  <a:pt x="53457" y="67655"/>
                </a:lnTo>
                <a:lnTo>
                  <a:pt x="51134" y="71715"/>
                </a:lnTo>
                <a:lnTo>
                  <a:pt x="50545" y="72166"/>
                </a:lnTo>
                <a:lnTo>
                  <a:pt x="15400" y="72166"/>
                </a:lnTo>
                <a:lnTo>
                  <a:pt x="15400" y="77578"/>
                </a:lnTo>
                <a:close/>
              </a:path>
              <a:path w="59055" h="80645">
                <a:moveTo>
                  <a:pt x="51427" y="27964"/>
                </a:moveTo>
                <a:lnTo>
                  <a:pt x="15400" y="27964"/>
                </a:lnTo>
                <a:lnTo>
                  <a:pt x="19250" y="21649"/>
                </a:lnTo>
                <a:lnTo>
                  <a:pt x="25025" y="18943"/>
                </a:lnTo>
                <a:lnTo>
                  <a:pt x="40426" y="18943"/>
                </a:lnTo>
                <a:lnTo>
                  <a:pt x="48126" y="22551"/>
                </a:lnTo>
                <a:lnTo>
                  <a:pt x="51427" y="27964"/>
                </a:lnTo>
                <a:close/>
              </a:path>
              <a:path w="59055" h="80645">
                <a:moveTo>
                  <a:pt x="53457" y="67655"/>
                </a:moveTo>
                <a:lnTo>
                  <a:pt x="36576" y="67655"/>
                </a:lnTo>
                <a:lnTo>
                  <a:pt x="42351" y="60439"/>
                </a:lnTo>
                <a:lnTo>
                  <a:pt x="42351" y="38789"/>
                </a:lnTo>
                <a:lnTo>
                  <a:pt x="36576" y="31572"/>
                </a:lnTo>
                <a:lnTo>
                  <a:pt x="53902" y="31572"/>
                </a:lnTo>
                <a:lnTo>
                  <a:pt x="55827" y="34278"/>
                </a:lnTo>
                <a:lnTo>
                  <a:pt x="58714" y="42397"/>
                </a:lnTo>
                <a:lnTo>
                  <a:pt x="58714" y="49614"/>
                </a:lnTo>
                <a:lnTo>
                  <a:pt x="56684" y="62017"/>
                </a:lnTo>
                <a:lnTo>
                  <a:pt x="53457" y="67655"/>
                </a:lnTo>
                <a:close/>
              </a:path>
              <a:path w="59055" h="80645">
                <a:moveTo>
                  <a:pt x="32726" y="80284"/>
                </a:moveTo>
                <a:lnTo>
                  <a:pt x="25025" y="80284"/>
                </a:lnTo>
                <a:lnTo>
                  <a:pt x="19250" y="77578"/>
                </a:lnTo>
                <a:lnTo>
                  <a:pt x="15400" y="72166"/>
                </a:lnTo>
                <a:lnTo>
                  <a:pt x="50545" y="72166"/>
                </a:lnTo>
                <a:lnTo>
                  <a:pt x="42878" y="78029"/>
                </a:lnTo>
                <a:lnTo>
                  <a:pt x="32726" y="8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222577" y="5177150"/>
            <a:ext cx="32384" cy="14604"/>
          </a:xfrm>
          <a:custGeom>
            <a:avLst/>
            <a:gdLst/>
            <a:ahLst/>
            <a:cxnLst/>
            <a:rect l="l" t="t" r="r" b="b"/>
            <a:pathLst>
              <a:path w="32384" h="14604">
                <a:moveTo>
                  <a:pt x="31763" y="0"/>
                </a:moveTo>
                <a:lnTo>
                  <a:pt x="0" y="0"/>
                </a:lnTo>
                <a:lnTo>
                  <a:pt x="0" y="14433"/>
                </a:lnTo>
                <a:lnTo>
                  <a:pt x="31763" y="14433"/>
                </a:lnTo>
                <a:lnTo>
                  <a:pt x="31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263004" y="5133850"/>
            <a:ext cx="81280" cy="82550"/>
          </a:xfrm>
          <a:custGeom>
            <a:avLst/>
            <a:gdLst/>
            <a:ahLst/>
            <a:cxnLst/>
            <a:rect l="l" t="t" r="r" b="b"/>
            <a:pathLst>
              <a:path w="81280" h="82550">
                <a:moveTo>
                  <a:pt x="40426" y="82089"/>
                </a:moveTo>
                <a:lnTo>
                  <a:pt x="2887" y="58071"/>
                </a:lnTo>
                <a:lnTo>
                  <a:pt x="0" y="41495"/>
                </a:lnTo>
                <a:lnTo>
                  <a:pt x="721" y="32897"/>
                </a:lnTo>
                <a:lnTo>
                  <a:pt x="31583" y="676"/>
                </a:lnTo>
                <a:lnTo>
                  <a:pt x="40426" y="0"/>
                </a:lnTo>
                <a:lnTo>
                  <a:pt x="48713" y="676"/>
                </a:lnTo>
                <a:lnTo>
                  <a:pt x="56188" y="2706"/>
                </a:lnTo>
                <a:lnTo>
                  <a:pt x="62760" y="6089"/>
                </a:lnTo>
                <a:lnTo>
                  <a:pt x="68340" y="10824"/>
                </a:lnTo>
                <a:lnTo>
                  <a:pt x="71198" y="14433"/>
                </a:lnTo>
                <a:lnTo>
                  <a:pt x="40426" y="14433"/>
                </a:lnTo>
                <a:lnTo>
                  <a:pt x="30726" y="16378"/>
                </a:lnTo>
                <a:lnTo>
                  <a:pt x="23461" y="21875"/>
                </a:lnTo>
                <a:lnTo>
                  <a:pt x="18904" y="30416"/>
                </a:lnTo>
                <a:lnTo>
                  <a:pt x="17325" y="41495"/>
                </a:lnTo>
                <a:lnTo>
                  <a:pt x="18904" y="52574"/>
                </a:lnTo>
                <a:lnTo>
                  <a:pt x="23461" y="61115"/>
                </a:lnTo>
                <a:lnTo>
                  <a:pt x="30726" y="66612"/>
                </a:lnTo>
                <a:lnTo>
                  <a:pt x="40426" y="68557"/>
                </a:lnTo>
                <a:lnTo>
                  <a:pt x="70669" y="68557"/>
                </a:lnTo>
                <a:lnTo>
                  <a:pt x="68340" y="71264"/>
                </a:lnTo>
                <a:lnTo>
                  <a:pt x="62760" y="76000"/>
                </a:lnTo>
                <a:lnTo>
                  <a:pt x="56188" y="79382"/>
                </a:lnTo>
                <a:lnTo>
                  <a:pt x="48713" y="81412"/>
                </a:lnTo>
                <a:lnTo>
                  <a:pt x="40426" y="82089"/>
                </a:lnTo>
                <a:close/>
              </a:path>
              <a:path w="81280" h="82550">
                <a:moveTo>
                  <a:pt x="70669" y="68557"/>
                </a:moveTo>
                <a:lnTo>
                  <a:pt x="40426" y="68557"/>
                </a:lnTo>
                <a:lnTo>
                  <a:pt x="49721" y="66612"/>
                </a:lnTo>
                <a:lnTo>
                  <a:pt x="57030" y="61115"/>
                </a:lnTo>
                <a:lnTo>
                  <a:pt x="61812" y="52574"/>
                </a:lnTo>
                <a:lnTo>
                  <a:pt x="63527" y="41495"/>
                </a:lnTo>
                <a:lnTo>
                  <a:pt x="61812" y="30036"/>
                </a:lnTo>
                <a:lnTo>
                  <a:pt x="57030" y="21537"/>
                </a:lnTo>
                <a:lnTo>
                  <a:pt x="49721" y="16251"/>
                </a:lnTo>
                <a:lnTo>
                  <a:pt x="40426" y="14433"/>
                </a:lnTo>
                <a:lnTo>
                  <a:pt x="71198" y="14433"/>
                </a:lnTo>
                <a:lnTo>
                  <a:pt x="73543" y="17393"/>
                </a:lnTo>
                <a:lnTo>
                  <a:pt x="77484" y="24807"/>
                </a:lnTo>
                <a:lnTo>
                  <a:pt x="79980" y="32897"/>
                </a:lnTo>
                <a:lnTo>
                  <a:pt x="80853" y="41495"/>
                </a:lnTo>
                <a:lnTo>
                  <a:pt x="79980" y="50079"/>
                </a:lnTo>
                <a:lnTo>
                  <a:pt x="77484" y="58071"/>
                </a:lnTo>
                <a:lnTo>
                  <a:pt x="73543" y="65217"/>
                </a:lnTo>
                <a:lnTo>
                  <a:pt x="70669" y="68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354445" y="5135655"/>
            <a:ext cx="59055" cy="80645"/>
          </a:xfrm>
          <a:custGeom>
            <a:avLst/>
            <a:gdLst/>
            <a:ahLst/>
            <a:cxnLst/>
            <a:rect l="l" t="t" r="r" b="b"/>
            <a:pathLst>
              <a:path w="59055" h="80645">
                <a:moveTo>
                  <a:pt x="16363" y="77578"/>
                </a:moveTo>
                <a:lnTo>
                  <a:pt x="0" y="77578"/>
                </a:lnTo>
                <a:lnTo>
                  <a:pt x="0" y="0"/>
                </a:lnTo>
                <a:lnTo>
                  <a:pt x="16363" y="0"/>
                </a:lnTo>
                <a:lnTo>
                  <a:pt x="16363" y="27964"/>
                </a:lnTo>
                <a:lnTo>
                  <a:pt x="52252" y="27964"/>
                </a:lnTo>
                <a:lnTo>
                  <a:pt x="52939" y="28866"/>
                </a:lnTo>
                <a:lnTo>
                  <a:pt x="54864" y="31572"/>
                </a:lnTo>
                <a:lnTo>
                  <a:pt x="21175" y="31572"/>
                </a:lnTo>
                <a:lnTo>
                  <a:pt x="16363" y="38789"/>
                </a:lnTo>
                <a:lnTo>
                  <a:pt x="16363" y="60439"/>
                </a:lnTo>
                <a:lnTo>
                  <a:pt x="21175" y="67655"/>
                </a:lnTo>
                <a:lnTo>
                  <a:pt x="53724" y="67655"/>
                </a:lnTo>
                <a:lnTo>
                  <a:pt x="51495" y="71715"/>
                </a:lnTo>
                <a:lnTo>
                  <a:pt x="50909" y="72166"/>
                </a:lnTo>
                <a:lnTo>
                  <a:pt x="16363" y="72166"/>
                </a:lnTo>
                <a:lnTo>
                  <a:pt x="16363" y="77578"/>
                </a:lnTo>
                <a:close/>
              </a:path>
              <a:path w="59055" h="80645">
                <a:moveTo>
                  <a:pt x="52252" y="27964"/>
                </a:moveTo>
                <a:lnTo>
                  <a:pt x="16363" y="27964"/>
                </a:lnTo>
                <a:lnTo>
                  <a:pt x="20213" y="21649"/>
                </a:lnTo>
                <a:lnTo>
                  <a:pt x="25025" y="18943"/>
                </a:lnTo>
                <a:lnTo>
                  <a:pt x="40426" y="18943"/>
                </a:lnTo>
                <a:lnTo>
                  <a:pt x="48126" y="22551"/>
                </a:lnTo>
                <a:lnTo>
                  <a:pt x="52252" y="27964"/>
                </a:lnTo>
                <a:close/>
              </a:path>
              <a:path w="59055" h="80645">
                <a:moveTo>
                  <a:pt x="53724" y="67655"/>
                </a:moveTo>
                <a:lnTo>
                  <a:pt x="37538" y="67655"/>
                </a:lnTo>
                <a:lnTo>
                  <a:pt x="43314" y="60439"/>
                </a:lnTo>
                <a:lnTo>
                  <a:pt x="43314" y="38789"/>
                </a:lnTo>
                <a:lnTo>
                  <a:pt x="37538" y="31572"/>
                </a:lnTo>
                <a:lnTo>
                  <a:pt x="54864" y="31572"/>
                </a:lnTo>
                <a:lnTo>
                  <a:pt x="56789" y="34278"/>
                </a:lnTo>
                <a:lnTo>
                  <a:pt x="58714" y="42397"/>
                </a:lnTo>
                <a:lnTo>
                  <a:pt x="58714" y="49614"/>
                </a:lnTo>
                <a:lnTo>
                  <a:pt x="56819" y="62017"/>
                </a:lnTo>
                <a:lnTo>
                  <a:pt x="53724" y="67655"/>
                </a:lnTo>
                <a:close/>
              </a:path>
              <a:path w="59055" h="80645">
                <a:moveTo>
                  <a:pt x="32726" y="80284"/>
                </a:moveTo>
                <a:lnTo>
                  <a:pt x="25025" y="80284"/>
                </a:lnTo>
                <a:lnTo>
                  <a:pt x="20213" y="77578"/>
                </a:lnTo>
                <a:lnTo>
                  <a:pt x="16363" y="72166"/>
                </a:lnTo>
                <a:lnTo>
                  <a:pt x="50909" y="72166"/>
                </a:lnTo>
                <a:lnTo>
                  <a:pt x="43284" y="78029"/>
                </a:lnTo>
                <a:lnTo>
                  <a:pt x="32726" y="8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418935" y="5135655"/>
            <a:ext cx="24130" cy="101600"/>
          </a:xfrm>
          <a:custGeom>
            <a:avLst/>
            <a:gdLst/>
            <a:ahLst/>
            <a:cxnLst/>
            <a:rect l="l" t="t" r="r" b="b"/>
            <a:pathLst>
              <a:path w="24130" h="101600">
                <a:moveTo>
                  <a:pt x="19250" y="101032"/>
                </a:moveTo>
                <a:lnTo>
                  <a:pt x="0" y="101032"/>
                </a:lnTo>
                <a:lnTo>
                  <a:pt x="0" y="89305"/>
                </a:lnTo>
                <a:lnTo>
                  <a:pt x="6737" y="89305"/>
                </a:lnTo>
                <a:lnTo>
                  <a:pt x="7700" y="88403"/>
                </a:lnTo>
                <a:lnTo>
                  <a:pt x="7700" y="19845"/>
                </a:lnTo>
                <a:lnTo>
                  <a:pt x="24063" y="19845"/>
                </a:lnTo>
                <a:lnTo>
                  <a:pt x="24063" y="97424"/>
                </a:lnTo>
                <a:lnTo>
                  <a:pt x="19250" y="101032"/>
                </a:lnTo>
                <a:close/>
              </a:path>
              <a:path w="24130" h="101600">
                <a:moveTo>
                  <a:pt x="24063" y="13531"/>
                </a:moveTo>
                <a:lnTo>
                  <a:pt x="7700" y="13531"/>
                </a:lnTo>
                <a:lnTo>
                  <a:pt x="7700" y="0"/>
                </a:lnTo>
                <a:lnTo>
                  <a:pt x="24063" y="0"/>
                </a:lnTo>
                <a:lnTo>
                  <a:pt x="24063" y="13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453586" y="5154598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4" h="61595">
                <a:moveTo>
                  <a:pt x="27913" y="61341"/>
                </a:moveTo>
                <a:lnTo>
                  <a:pt x="16242" y="59353"/>
                </a:lnTo>
                <a:lnTo>
                  <a:pt x="7459" y="53560"/>
                </a:lnTo>
                <a:lnTo>
                  <a:pt x="1925" y="44215"/>
                </a:lnTo>
                <a:lnTo>
                  <a:pt x="0" y="31572"/>
                </a:lnTo>
                <a:lnTo>
                  <a:pt x="1940" y="18267"/>
                </a:lnTo>
                <a:lnTo>
                  <a:pt x="7579" y="8344"/>
                </a:lnTo>
                <a:lnTo>
                  <a:pt x="16648" y="2142"/>
                </a:lnTo>
                <a:lnTo>
                  <a:pt x="28876" y="0"/>
                </a:lnTo>
                <a:lnTo>
                  <a:pt x="37674" y="1155"/>
                </a:lnTo>
                <a:lnTo>
                  <a:pt x="45118" y="4510"/>
                </a:lnTo>
                <a:lnTo>
                  <a:pt x="50939" y="9894"/>
                </a:lnTo>
                <a:lnTo>
                  <a:pt x="51932" y="11727"/>
                </a:lnTo>
                <a:lnTo>
                  <a:pt x="21175" y="11727"/>
                </a:lnTo>
                <a:lnTo>
                  <a:pt x="17325" y="16237"/>
                </a:lnTo>
                <a:lnTo>
                  <a:pt x="16363" y="25258"/>
                </a:lnTo>
                <a:lnTo>
                  <a:pt x="57591" y="25258"/>
                </a:lnTo>
                <a:lnTo>
                  <a:pt x="57752" y="26160"/>
                </a:lnTo>
                <a:lnTo>
                  <a:pt x="57752" y="35181"/>
                </a:lnTo>
                <a:lnTo>
                  <a:pt x="16363" y="35181"/>
                </a:lnTo>
                <a:lnTo>
                  <a:pt x="16363" y="43299"/>
                </a:lnTo>
                <a:lnTo>
                  <a:pt x="18288" y="45103"/>
                </a:lnTo>
                <a:lnTo>
                  <a:pt x="20213" y="47810"/>
                </a:lnTo>
                <a:lnTo>
                  <a:pt x="24063" y="49614"/>
                </a:lnTo>
                <a:lnTo>
                  <a:pt x="53042" y="49614"/>
                </a:lnTo>
                <a:lnTo>
                  <a:pt x="52683" y="50304"/>
                </a:lnTo>
                <a:lnTo>
                  <a:pt x="46322" y="56267"/>
                </a:lnTo>
                <a:lnTo>
                  <a:pt x="37975" y="60030"/>
                </a:lnTo>
                <a:lnTo>
                  <a:pt x="27913" y="61341"/>
                </a:lnTo>
                <a:close/>
              </a:path>
              <a:path w="57784" h="61595">
                <a:moveTo>
                  <a:pt x="57591" y="25258"/>
                </a:moveTo>
                <a:lnTo>
                  <a:pt x="40426" y="25258"/>
                </a:lnTo>
                <a:lnTo>
                  <a:pt x="40426" y="20747"/>
                </a:lnTo>
                <a:lnTo>
                  <a:pt x="39464" y="18943"/>
                </a:lnTo>
                <a:lnTo>
                  <a:pt x="38501" y="16237"/>
                </a:lnTo>
                <a:lnTo>
                  <a:pt x="35613" y="13531"/>
                </a:lnTo>
                <a:lnTo>
                  <a:pt x="32726" y="11727"/>
                </a:lnTo>
                <a:lnTo>
                  <a:pt x="51932" y="11727"/>
                </a:lnTo>
                <a:lnTo>
                  <a:pt x="54864" y="17139"/>
                </a:lnTo>
                <a:lnTo>
                  <a:pt x="56789" y="20747"/>
                </a:lnTo>
                <a:lnTo>
                  <a:pt x="57591" y="25258"/>
                </a:lnTo>
                <a:close/>
              </a:path>
              <a:path w="57784" h="61595">
                <a:moveTo>
                  <a:pt x="53042" y="49614"/>
                </a:moveTo>
                <a:lnTo>
                  <a:pt x="34651" y="49614"/>
                </a:lnTo>
                <a:lnTo>
                  <a:pt x="39464" y="47810"/>
                </a:lnTo>
                <a:lnTo>
                  <a:pt x="41389" y="42397"/>
                </a:lnTo>
                <a:lnTo>
                  <a:pt x="56789" y="42397"/>
                </a:lnTo>
                <a:lnTo>
                  <a:pt x="53042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519039" y="5154598"/>
            <a:ext cx="57150" cy="61594"/>
          </a:xfrm>
          <a:custGeom>
            <a:avLst/>
            <a:gdLst/>
            <a:ahLst/>
            <a:cxnLst/>
            <a:rect l="l" t="t" r="r" b="b"/>
            <a:pathLst>
              <a:path w="57150" h="61595">
                <a:moveTo>
                  <a:pt x="29838" y="61341"/>
                </a:moveTo>
                <a:lnTo>
                  <a:pt x="17461" y="59353"/>
                </a:lnTo>
                <a:lnTo>
                  <a:pt x="8061" y="53560"/>
                </a:lnTo>
                <a:lnTo>
                  <a:pt x="2090" y="44215"/>
                </a:lnTo>
                <a:lnTo>
                  <a:pt x="0" y="31572"/>
                </a:lnTo>
                <a:lnTo>
                  <a:pt x="2090" y="18267"/>
                </a:lnTo>
                <a:lnTo>
                  <a:pt x="8061" y="8344"/>
                </a:lnTo>
                <a:lnTo>
                  <a:pt x="17461" y="2142"/>
                </a:lnTo>
                <a:lnTo>
                  <a:pt x="29838" y="0"/>
                </a:lnTo>
                <a:lnTo>
                  <a:pt x="40276" y="1620"/>
                </a:lnTo>
                <a:lnTo>
                  <a:pt x="48367" y="6201"/>
                </a:lnTo>
                <a:lnTo>
                  <a:pt x="53392" y="12629"/>
                </a:lnTo>
                <a:lnTo>
                  <a:pt x="25025" y="12629"/>
                </a:lnTo>
                <a:lnTo>
                  <a:pt x="21175" y="14433"/>
                </a:lnTo>
                <a:lnTo>
                  <a:pt x="19250" y="17139"/>
                </a:lnTo>
                <a:lnTo>
                  <a:pt x="17325" y="20747"/>
                </a:lnTo>
                <a:lnTo>
                  <a:pt x="16363" y="26160"/>
                </a:lnTo>
                <a:lnTo>
                  <a:pt x="16363" y="42397"/>
                </a:lnTo>
                <a:lnTo>
                  <a:pt x="21175" y="49614"/>
                </a:lnTo>
                <a:lnTo>
                  <a:pt x="52804" y="49614"/>
                </a:lnTo>
                <a:lnTo>
                  <a:pt x="48006" y="55477"/>
                </a:lnTo>
                <a:lnTo>
                  <a:pt x="39870" y="59847"/>
                </a:lnTo>
                <a:lnTo>
                  <a:pt x="29838" y="61341"/>
                </a:lnTo>
                <a:close/>
              </a:path>
              <a:path w="57150" h="61595">
                <a:moveTo>
                  <a:pt x="56789" y="22551"/>
                </a:moveTo>
                <a:lnTo>
                  <a:pt x="41389" y="22551"/>
                </a:lnTo>
                <a:lnTo>
                  <a:pt x="39464" y="15335"/>
                </a:lnTo>
                <a:lnTo>
                  <a:pt x="35613" y="12629"/>
                </a:lnTo>
                <a:lnTo>
                  <a:pt x="53392" y="12629"/>
                </a:lnTo>
                <a:lnTo>
                  <a:pt x="53932" y="13319"/>
                </a:lnTo>
                <a:lnTo>
                  <a:pt x="56789" y="22551"/>
                </a:lnTo>
                <a:close/>
              </a:path>
              <a:path w="57150" h="61595">
                <a:moveTo>
                  <a:pt x="52804" y="49614"/>
                </a:moveTo>
                <a:lnTo>
                  <a:pt x="35613" y="49614"/>
                </a:lnTo>
                <a:lnTo>
                  <a:pt x="38501" y="46908"/>
                </a:lnTo>
                <a:lnTo>
                  <a:pt x="41389" y="38789"/>
                </a:lnTo>
                <a:lnTo>
                  <a:pt x="56789" y="38789"/>
                </a:lnTo>
                <a:lnTo>
                  <a:pt x="53796" y="48402"/>
                </a:lnTo>
                <a:lnTo>
                  <a:pt x="52804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581604" y="5141067"/>
            <a:ext cx="33020" cy="74930"/>
          </a:xfrm>
          <a:custGeom>
            <a:avLst/>
            <a:gdLst/>
            <a:ahLst/>
            <a:cxnLst/>
            <a:rect l="l" t="t" r="r" b="b"/>
            <a:pathLst>
              <a:path w="33019" h="74929">
                <a:moveTo>
                  <a:pt x="24063" y="16237"/>
                </a:moveTo>
                <a:lnTo>
                  <a:pt x="7700" y="16237"/>
                </a:lnTo>
                <a:lnTo>
                  <a:pt x="7700" y="0"/>
                </a:lnTo>
                <a:lnTo>
                  <a:pt x="24063" y="0"/>
                </a:lnTo>
                <a:lnTo>
                  <a:pt x="24063" y="16237"/>
                </a:lnTo>
                <a:close/>
              </a:path>
              <a:path w="33019" h="74929">
                <a:moveTo>
                  <a:pt x="32726" y="26160"/>
                </a:moveTo>
                <a:lnTo>
                  <a:pt x="0" y="26160"/>
                </a:lnTo>
                <a:lnTo>
                  <a:pt x="0" y="16237"/>
                </a:lnTo>
                <a:lnTo>
                  <a:pt x="32726" y="16237"/>
                </a:lnTo>
                <a:lnTo>
                  <a:pt x="32726" y="26160"/>
                </a:lnTo>
                <a:close/>
              </a:path>
              <a:path w="33019" h="74929">
                <a:moveTo>
                  <a:pt x="29838" y="74872"/>
                </a:moveTo>
                <a:lnTo>
                  <a:pt x="13475" y="74872"/>
                </a:lnTo>
                <a:lnTo>
                  <a:pt x="7700" y="70362"/>
                </a:lnTo>
                <a:lnTo>
                  <a:pt x="7700" y="26160"/>
                </a:lnTo>
                <a:lnTo>
                  <a:pt x="24063" y="26160"/>
                </a:lnTo>
                <a:lnTo>
                  <a:pt x="24063" y="62243"/>
                </a:lnTo>
                <a:lnTo>
                  <a:pt x="25025" y="64047"/>
                </a:lnTo>
                <a:lnTo>
                  <a:pt x="32726" y="64047"/>
                </a:lnTo>
                <a:lnTo>
                  <a:pt x="32726" y="73970"/>
                </a:lnTo>
                <a:lnTo>
                  <a:pt x="29838" y="74872"/>
                </a:lnTo>
                <a:close/>
              </a:path>
              <a:path w="33019" h="74929">
                <a:moveTo>
                  <a:pt x="32726" y="64047"/>
                </a:moveTo>
                <a:lnTo>
                  <a:pt x="30801" y="64047"/>
                </a:lnTo>
                <a:lnTo>
                  <a:pt x="31763" y="63145"/>
                </a:lnTo>
                <a:lnTo>
                  <a:pt x="32726" y="63145"/>
                </a:lnTo>
                <a:lnTo>
                  <a:pt x="32726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626843" y="5135655"/>
            <a:ext cx="15875" cy="78105"/>
          </a:xfrm>
          <a:custGeom>
            <a:avLst/>
            <a:gdLst/>
            <a:ahLst/>
            <a:cxnLst/>
            <a:rect l="l" t="t" r="r" b="b"/>
            <a:pathLst>
              <a:path w="15875" h="78104">
                <a:moveTo>
                  <a:pt x="15400" y="77578"/>
                </a:moveTo>
                <a:lnTo>
                  <a:pt x="0" y="77578"/>
                </a:lnTo>
                <a:lnTo>
                  <a:pt x="0" y="19845"/>
                </a:lnTo>
                <a:lnTo>
                  <a:pt x="15400" y="19845"/>
                </a:lnTo>
                <a:lnTo>
                  <a:pt x="15400" y="77578"/>
                </a:lnTo>
                <a:close/>
              </a:path>
              <a:path w="15875" h="78104">
                <a:moveTo>
                  <a:pt x="15400" y="13531"/>
                </a:moveTo>
                <a:lnTo>
                  <a:pt x="0" y="13531"/>
                </a:lnTo>
                <a:lnTo>
                  <a:pt x="0" y="0"/>
                </a:lnTo>
                <a:lnTo>
                  <a:pt x="15400" y="0"/>
                </a:lnTo>
                <a:lnTo>
                  <a:pt x="15400" y="13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652831" y="5155500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38501" y="57732"/>
                </a:moveTo>
                <a:lnTo>
                  <a:pt x="21175" y="57732"/>
                </a:lnTo>
                <a:lnTo>
                  <a:pt x="0" y="0"/>
                </a:lnTo>
                <a:lnTo>
                  <a:pt x="16363" y="0"/>
                </a:lnTo>
                <a:lnTo>
                  <a:pt x="29838" y="42397"/>
                </a:lnTo>
                <a:lnTo>
                  <a:pt x="44126" y="42397"/>
                </a:lnTo>
                <a:lnTo>
                  <a:pt x="38501" y="57732"/>
                </a:lnTo>
                <a:close/>
              </a:path>
              <a:path w="59689" h="57785">
                <a:moveTo>
                  <a:pt x="44126" y="42397"/>
                </a:moveTo>
                <a:lnTo>
                  <a:pt x="29838" y="42397"/>
                </a:lnTo>
                <a:lnTo>
                  <a:pt x="42351" y="0"/>
                </a:lnTo>
                <a:lnTo>
                  <a:pt x="59677" y="0"/>
                </a:lnTo>
                <a:lnTo>
                  <a:pt x="44126" y="42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716359" y="5154598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5" h="61595">
                <a:moveTo>
                  <a:pt x="28876" y="61341"/>
                </a:moveTo>
                <a:lnTo>
                  <a:pt x="17054" y="59353"/>
                </a:lnTo>
                <a:lnTo>
                  <a:pt x="7940" y="53560"/>
                </a:lnTo>
                <a:lnTo>
                  <a:pt x="2075" y="44215"/>
                </a:lnTo>
                <a:lnTo>
                  <a:pt x="0" y="31572"/>
                </a:lnTo>
                <a:lnTo>
                  <a:pt x="2075" y="18267"/>
                </a:lnTo>
                <a:lnTo>
                  <a:pt x="7940" y="8344"/>
                </a:lnTo>
                <a:lnTo>
                  <a:pt x="17054" y="2142"/>
                </a:lnTo>
                <a:lnTo>
                  <a:pt x="28876" y="0"/>
                </a:lnTo>
                <a:lnTo>
                  <a:pt x="37689" y="1155"/>
                </a:lnTo>
                <a:lnTo>
                  <a:pt x="45239" y="4510"/>
                </a:lnTo>
                <a:lnTo>
                  <a:pt x="51345" y="9894"/>
                </a:lnTo>
                <a:lnTo>
                  <a:pt x="52478" y="11727"/>
                </a:lnTo>
                <a:lnTo>
                  <a:pt x="22138" y="11727"/>
                </a:lnTo>
                <a:lnTo>
                  <a:pt x="17325" y="16237"/>
                </a:lnTo>
                <a:lnTo>
                  <a:pt x="16363" y="25258"/>
                </a:lnTo>
                <a:lnTo>
                  <a:pt x="57591" y="25258"/>
                </a:lnTo>
                <a:lnTo>
                  <a:pt x="57752" y="26160"/>
                </a:lnTo>
                <a:lnTo>
                  <a:pt x="57752" y="35181"/>
                </a:lnTo>
                <a:lnTo>
                  <a:pt x="16363" y="35181"/>
                </a:lnTo>
                <a:lnTo>
                  <a:pt x="16363" y="40593"/>
                </a:lnTo>
                <a:lnTo>
                  <a:pt x="17325" y="43299"/>
                </a:lnTo>
                <a:lnTo>
                  <a:pt x="18288" y="45103"/>
                </a:lnTo>
                <a:lnTo>
                  <a:pt x="21175" y="47810"/>
                </a:lnTo>
                <a:lnTo>
                  <a:pt x="25025" y="49614"/>
                </a:lnTo>
                <a:lnTo>
                  <a:pt x="53881" y="49614"/>
                </a:lnTo>
                <a:lnTo>
                  <a:pt x="53511" y="50304"/>
                </a:lnTo>
                <a:lnTo>
                  <a:pt x="46923" y="56267"/>
                </a:lnTo>
                <a:lnTo>
                  <a:pt x="38531" y="60030"/>
                </a:lnTo>
                <a:lnTo>
                  <a:pt x="28876" y="61341"/>
                </a:lnTo>
                <a:close/>
              </a:path>
              <a:path w="57785" h="61595">
                <a:moveTo>
                  <a:pt x="57591" y="25258"/>
                </a:moveTo>
                <a:lnTo>
                  <a:pt x="41389" y="25258"/>
                </a:lnTo>
                <a:lnTo>
                  <a:pt x="41389" y="20747"/>
                </a:lnTo>
                <a:lnTo>
                  <a:pt x="40426" y="18943"/>
                </a:lnTo>
                <a:lnTo>
                  <a:pt x="36576" y="13531"/>
                </a:lnTo>
                <a:lnTo>
                  <a:pt x="32726" y="11727"/>
                </a:lnTo>
                <a:lnTo>
                  <a:pt x="52478" y="11727"/>
                </a:lnTo>
                <a:lnTo>
                  <a:pt x="55827" y="17139"/>
                </a:lnTo>
                <a:lnTo>
                  <a:pt x="56789" y="20747"/>
                </a:lnTo>
                <a:lnTo>
                  <a:pt x="57591" y="25258"/>
                </a:lnTo>
                <a:close/>
              </a:path>
              <a:path w="57785" h="61595">
                <a:moveTo>
                  <a:pt x="53881" y="49614"/>
                </a:moveTo>
                <a:lnTo>
                  <a:pt x="34651" y="49614"/>
                </a:lnTo>
                <a:lnTo>
                  <a:pt x="39464" y="47810"/>
                </a:lnTo>
                <a:lnTo>
                  <a:pt x="41389" y="42397"/>
                </a:lnTo>
                <a:lnTo>
                  <a:pt x="57752" y="42397"/>
                </a:lnTo>
                <a:lnTo>
                  <a:pt x="53881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781811" y="5154598"/>
            <a:ext cx="57150" cy="61594"/>
          </a:xfrm>
          <a:custGeom>
            <a:avLst/>
            <a:gdLst/>
            <a:ahLst/>
            <a:cxnLst/>
            <a:rect l="l" t="t" r="r" b="b"/>
            <a:pathLst>
              <a:path w="57150" h="61595">
                <a:moveTo>
                  <a:pt x="55827" y="49614"/>
                </a:moveTo>
                <a:lnTo>
                  <a:pt x="36576" y="49614"/>
                </a:lnTo>
                <a:lnTo>
                  <a:pt x="40426" y="47810"/>
                </a:lnTo>
                <a:lnTo>
                  <a:pt x="40426" y="41495"/>
                </a:lnTo>
                <a:lnTo>
                  <a:pt x="39464" y="40593"/>
                </a:lnTo>
                <a:lnTo>
                  <a:pt x="35613" y="39691"/>
                </a:lnTo>
                <a:lnTo>
                  <a:pt x="16363" y="33376"/>
                </a:lnTo>
                <a:lnTo>
                  <a:pt x="2887" y="23454"/>
                </a:lnTo>
                <a:lnTo>
                  <a:pt x="2887" y="19845"/>
                </a:lnTo>
                <a:lnTo>
                  <a:pt x="4632" y="11416"/>
                </a:lnTo>
                <a:lnTo>
                  <a:pt x="9625" y="5186"/>
                </a:lnTo>
                <a:lnTo>
                  <a:pt x="17506" y="1324"/>
                </a:lnTo>
                <a:lnTo>
                  <a:pt x="27913" y="0"/>
                </a:lnTo>
                <a:lnTo>
                  <a:pt x="39027" y="1324"/>
                </a:lnTo>
                <a:lnTo>
                  <a:pt x="47525" y="5186"/>
                </a:lnTo>
                <a:lnTo>
                  <a:pt x="52954" y="11416"/>
                </a:lnTo>
                <a:lnTo>
                  <a:pt x="53024" y="11727"/>
                </a:lnTo>
                <a:lnTo>
                  <a:pt x="22138" y="11727"/>
                </a:lnTo>
                <a:lnTo>
                  <a:pt x="18288" y="14433"/>
                </a:lnTo>
                <a:lnTo>
                  <a:pt x="18288" y="19845"/>
                </a:lnTo>
                <a:lnTo>
                  <a:pt x="20213" y="20747"/>
                </a:lnTo>
                <a:lnTo>
                  <a:pt x="24063" y="21649"/>
                </a:lnTo>
                <a:lnTo>
                  <a:pt x="44276" y="27062"/>
                </a:lnTo>
                <a:lnTo>
                  <a:pt x="52939" y="29768"/>
                </a:lnTo>
                <a:lnTo>
                  <a:pt x="56789" y="34278"/>
                </a:lnTo>
                <a:lnTo>
                  <a:pt x="56789" y="47810"/>
                </a:lnTo>
                <a:lnTo>
                  <a:pt x="55827" y="49614"/>
                </a:lnTo>
                <a:close/>
              </a:path>
              <a:path w="57150" h="61595">
                <a:moveTo>
                  <a:pt x="54864" y="19845"/>
                </a:moveTo>
                <a:lnTo>
                  <a:pt x="39464" y="19845"/>
                </a:lnTo>
                <a:lnTo>
                  <a:pt x="39464" y="14433"/>
                </a:lnTo>
                <a:lnTo>
                  <a:pt x="35613" y="11727"/>
                </a:lnTo>
                <a:lnTo>
                  <a:pt x="53024" y="11727"/>
                </a:lnTo>
                <a:lnTo>
                  <a:pt x="54864" y="19845"/>
                </a:lnTo>
                <a:close/>
              </a:path>
              <a:path w="57150" h="61595">
                <a:moveTo>
                  <a:pt x="38501" y="61341"/>
                </a:moveTo>
                <a:lnTo>
                  <a:pt x="29838" y="61341"/>
                </a:lnTo>
                <a:lnTo>
                  <a:pt x="17190" y="60157"/>
                </a:lnTo>
                <a:lnTo>
                  <a:pt x="8061" y="56605"/>
                </a:lnTo>
                <a:lnTo>
                  <a:pt x="2361" y="50685"/>
                </a:lnTo>
                <a:lnTo>
                  <a:pt x="0" y="42397"/>
                </a:lnTo>
                <a:lnTo>
                  <a:pt x="16363" y="42397"/>
                </a:lnTo>
                <a:lnTo>
                  <a:pt x="16363" y="45103"/>
                </a:lnTo>
                <a:lnTo>
                  <a:pt x="17325" y="46908"/>
                </a:lnTo>
                <a:lnTo>
                  <a:pt x="21175" y="48712"/>
                </a:lnTo>
                <a:lnTo>
                  <a:pt x="25025" y="49614"/>
                </a:lnTo>
                <a:lnTo>
                  <a:pt x="55827" y="49614"/>
                </a:lnTo>
                <a:lnTo>
                  <a:pt x="53902" y="53222"/>
                </a:lnTo>
                <a:lnTo>
                  <a:pt x="49089" y="56830"/>
                </a:lnTo>
                <a:lnTo>
                  <a:pt x="44276" y="59537"/>
                </a:lnTo>
                <a:lnTo>
                  <a:pt x="3850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3400800" y="4719797"/>
            <a:ext cx="348438" cy="101934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792554" y="4719797"/>
            <a:ext cx="302236" cy="80284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3110114" y="5337720"/>
            <a:ext cx="985638" cy="82089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764717" y="5777934"/>
            <a:ext cx="282575" cy="95885"/>
          </a:xfrm>
          <a:custGeom>
            <a:avLst/>
            <a:gdLst/>
            <a:ahLst/>
            <a:cxnLst/>
            <a:rect l="l" t="t" r="r" b="b"/>
            <a:pathLst>
              <a:path w="282575" h="95885">
                <a:moveTo>
                  <a:pt x="279136" y="95620"/>
                </a:moveTo>
                <a:lnTo>
                  <a:pt x="1925" y="95620"/>
                </a:lnTo>
                <a:lnTo>
                  <a:pt x="0" y="92011"/>
                </a:lnTo>
                <a:lnTo>
                  <a:pt x="0" y="1804"/>
                </a:lnTo>
                <a:lnTo>
                  <a:pt x="1925" y="0"/>
                </a:lnTo>
                <a:lnTo>
                  <a:pt x="279136" y="0"/>
                </a:lnTo>
                <a:lnTo>
                  <a:pt x="282023" y="1804"/>
                </a:lnTo>
                <a:lnTo>
                  <a:pt x="4812" y="1804"/>
                </a:lnTo>
                <a:lnTo>
                  <a:pt x="1925" y="4510"/>
                </a:lnTo>
                <a:lnTo>
                  <a:pt x="4812" y="4510"/>
                </a:lnTo>
                <a:lnTo>
                  <a:pt x="4812" y="91109"/>
                </a:lnTo>
                <a:lnTo>
                  <a:pt x="1925" y="91109"/>
                </a:lnTo>
                <a:lnTo>
                  <a:pt x="4812" y="92011"/>
                </a:lnTo>
                <a:lnTo>
                  <a:pt x="282023" y="92011"/>
                </a:lnTo>
                <a:lnTo>
                  <a:pt x="279136" y="95620"/>
                </a:lnTo>
                <a:close/>
              </a:path>
              <a:path w="282575" h="95885">
                <a:moveTo>
                  <a:pt x="4812" y="4510"/>
                </a:moveTo>
                <a:lnTo>
                  <a:pt x="1925" y="4510"/>
                </a:lnTo>
                <a:lnTo>
                  <a:pt x="4812" y="1804"/>
                </a:lnTo>
                <a:lnTo>
                  <a:pt x="4812" y="4510"/>
                </a:lnTo>
                <a:close/>
              </a:path>
              <a:path w="282575" h="95885">
                <a:moveTo>
                  <a:pt x="277210" y="4510"/>
                </a:moveTo>
                <a:lnTo>
                  <a:pt x="4812" y="4510"/>
                </a:lnTo>
                <a:lnTo>
                  <a:pt x="4812" y="1804"/>
                </a:lnTo>
                <a:lnTo>
                  <a:pt x="277210" y="1804"/>
                </a:lnTo>
                <a:lnTo>
                  <a:pt x="277210" y="4510"/>
                </a:lnTo>
                <a:close/>
              </a:path>
              <a:path w="282575" h="95885">
                <a:moveTo>
                  <a:pt x="277210" y="92011"/>
                </a:moveTo>
                <a:lnTo>
                  <a:pt x="277210" y="1804"/>
                </a:lnTo>
                <a:lnTo>
                  <a:pt x="279136" y="4510"/>
                </a:lnTo>
                <a:lnTo>
                  <a:pt x="282023" y="4510"/>
                </a:lnTo>
                <a:lnTo>
                  <a:pt x="282023" y="91109"/>
                </a:lnTo>
                <a:lnTo>
                  <a:pt x="279136" y="91109"/>
                </a:lnTo>
                <a:lnTo>
                  <a:pt x="277210" y="92011"/>
                </a:lnTo>
                <a:close/>
              </a:path>
              <a:path w="282575" h="95885">
                <a:moveTo>
                  <a:pt x="282023" y="4510"/>
                </a:moveTo>
                <a:lnTo>
                  <a:pt x="279136" y="4510"/>
                </a:lnTo>
                <a:lnTo>
                  <a:pt x="277210" y="1804"/>
                </a:lnTo>
                <a:lnTo>
                  <a:pt x="282023" y="1804"/>
                </a:lnTo>
                <a:lnTo>
                  <a:pt x="282023" y="4510"/>
                </a:lnTo>
                <a:close/>
              </a:path>
              <a:path w="282575" h="95885">
                <a:moveTo>
                  <a:pt x="4812" y="92011"/>
                </a:moveTo>
                <a:lnTo>
                  <a:pt x="1925" y="91109"/>
                </a:lnTo>
                <a:lnTo>
                  <a:pt x="4812" y="91109"/>
                </a:lnTo>
                <a:lnTo>
                  <a:pt x="4812" y="92011"/>
                </a:lnTo>
                <a:close/>
              </a:path>
              <a:path w="282575" h="95885">
                <a:moveTo>
                  <a:pt x="277210" y="92011"/>
                </a:moveTo>
                <a:lnTo>
                  <a:pt x="4812" y="92011"/>
                </a:lnTo>
                <a:lnTo>
                  <a:pt x="4812" y="91109"/>
                </a:lnTo>
                <a:lnTo>
                  <a:pt x="277210" y="91109"/>
                </a:lnTo>
                <a:lnTo>
                  <a:pt x="277210" y="92011"/>
                </a:lnTo>
                <a:close/>
              </a:path>
              <a:path w="282575" h="95885">
                <a:moveTo>
                  <a:pt x="282023" y="92011"/>
                </a:moveTo>
                <a:lnTo>
                  <a:pt x="277210" y="92011"/>
                </a:lnTo>
                <a:lnTo>
                  <a:pt x="279136" y="91109"/>
                </a:lnTo>
                <a:lnTo>
                  <a:pt x="282023" y="91109"/>
                </a:lnTo>
                <a:lnTo>
                  <a:pt x="282023" y="92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4764717" y="5548806"/>
            <a:ext cx="1668145" cy="96520"/>
          </a:xfrm>
          <a:custGeom>
            <a:avLst/>
            <a:gdLst/>
            <a:ahLst/>
            <a:cxnLst/>
            <a:rect l="l" t="t" r="r" b="b"/>
            <a:pathLst>
              <a:path w="1668145" h="96520">
                <a:moveTo>
                  <a:pt x="1665190" y="96522"/>
                </a:moveTo>
                <a:lnTo>
                  <a:pt x="1925" y="96522"/>
                </a:lnTo>
                <a:lnTo>
                  <a:pt x="0" y="93816"/>
                </a:lnTo>
                <a:lnTo>
                  <a:pt x="0" y="902"/>
                </a:lnTo>
                <a:lnTo>
                  <a:pt x="1925" y="0"/>
                </a:lnTo>
                <a:lnTo>
                  <a:pt x="1665190" y="0"/>
                </a:lnTo>
                <a:lnTo>
                  <a:pt x="1668078" y="902"/>
                </a:lnTo>
                <a:lnTo>
                  <a:pt x="4812" y="902"/>
                </a:lnTo>
                <a:lnTo>
                  <a:pt x="1925" y="3608"/>
                </a:lnTo>
                <a:lnTo>
                  <a:pt x="4812" y="3608"/>
                </a:lnTo>
                <a:lnTo>
                  <a:pt x="4812" y="92011"/>
                </a:lnTo>
                <a:lnTo>
                  <a:pt x="1925" y="92011"/>
                </a:lnTo>
                <a:lnTo>
                  <a:pt x="4812" y="93816"/>
                </a:lnTo>
                <a:lnTo>
                  <a:pt x="1668078" y="93816"/>
                </a:lnTo>
                <a:lnTo>
                  <a:pt x="1665190" y="96522"/>
                </a:lnTo>
                <a:close/>
              </a:path>
              <a:path w="1668145" h="96520">
                <a:moveTo>
                  <a:pt x="4812" y="3608"/>
                </a:moveTo>
                <a:lnTo>
                  <a:pt x="1925" y="3608"/>
                </a:lnTo>
                <a:lnTo>
                  <a:pt x="4812" y="902"/>
                </a:lnTo>
                <a:lnTo>
                  <a:pt x="4812" y="3608"/>
                </a:lnTo>
                <a:close/>
              </a:path>
              <a:path w="1668145" h="96520">
                <a:moveTo>
                  <a:pt x="1663265" y="3608"/>
                </a:moveTo>
                <a:lnTo>
                  <a:pt x="4812" y="3608"/>
                </a:lnTo>
                <a:lnTo>
                  <a:pt x="4812" y="902"/>
                </a:lnTo>
                <a:lnTo>
                  <a:pt x="1663265" y="902"/>
                </a:lnTo>
                <a:lnTo>
                  <a:pt x="1663265" y="3608"/>
                </a:lnTo>
                <a:close/>
              </a:path>
              <a:path w="1668145" h="96520">
                <a:moveTo>
                  <a:pt x="1663265" y="93816"/>
                </a:moveTo>
                <a:lnTo>
                  <a:pt x="1663265" y="902"/>
                </a:lnTo>
                <a:lnTo>
                  <a:pt x="1665190" y="3608"/>
                </a:lnTo>
                <a:lnTo>
                  <a:pt x="1668078" y="3608"/>
                </a:lnTo>
                <a:lnTo>
                  <a:pt x="1668078" y="92011"/>
                </a:lnTo>
                <a:lnTo>
                  <a:pt x="1665190" y="92011"/>
                </a:lnTo>
                <a:lnTo>
                  <a:pt x="1663265" y="93816"/>
                </a:lnTo>
                <a:close/>
              </a:path>
              <a:path w="1668145" h="96520">
                <a:moveTo>
                  <a:pt x="1668078" y="3608"/>
                </a:moveTo>
                <a:lnTo>
                  <a:pt x="1665190" y="3608"/>
                </a:lnTo>
                <a:lnTo>
                  <a:pt x="1663265" y="902"/>
                </a:lnTo>
                <a:lnTo>
                  <a:pt x="1668078" y="902"/>
                </a:lnTo>
                <a:lnTo>
                  <a:pt x="1668078" y="3608"/>
                </a:lnTo>
                <a:close/>
              </a:path>
              <a:path w="1668145" h="96520">
                <a:moveTo>
                  <a:pt x="4812" y="93816"/>
                </a:moveTo>
                <a:lnTo>
                  <a:pt x="1925" y="92011"/>
                </a:lnTo>
                <a:lnTo>
                  <a:pt x="4812" y="92011"/>
                </a:lnTo>
                <a:lnTo>
                  <a:pt x="4812" y="93816"/>
                </a:lnTo>
                <a:close/>
              </a:path>
              <a:path w="1668145" h="96520">
                <a:moveTo>
                  <a:pt x="1663265" y="93816"/>
                </a:moveTo>
                <a:lnTo>
                  <a:pt x="4812" y="93816"/>
                </a:lnTo>
                <a:lnTo>
                  <a:pt x="4812" y="92011"/>
                </a:lnTo>
                <a:lnTo>
                  <a:pt x="1663265" y="92011"/>
                </a:lnTo>
                <a:lnTo>
                  <a:pt x="1663265" y="93816"/>
                </a:lnTo>
                <a:close/>
              </a:path>
              <a:path w="1668145" h="96520">
                <a:moveTo>
                  <a:pt x="1668078" y="93816"/>
                </a:moveTo>
                <a:lnTo>
                  <a:pt x="1663265" y="93816"/>
                </a:lnTo>
                <a:lnTo>
                  <a:pt x="1665190" y="92011"/>
                </a:lnTo>
                <a:lnTo>
                  <a:pt x="1668078" y="92011"/>
                </a:lnTo>
                <a:lnTo>
                  <a:pt x="1668078" y="93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4764717" y="5318776"/>
            <a:ext cx="3333750" cy="96520"/>
          </a:xfrm>
          <a:custGeom>
            <a:avLst/>
            <a:gdLst/>
            <a:ahLst/>
            <a:cxnLst/>
            <a:rect l="l" t="t" r="r" b="b"/>
            <a:pathLst>
              <a:path w="3333750" h="96520">
                <a:moveTo>
                  <a:pt x="3329419" y="96522"/>
                </a:moveTo>
                <a:lnTo>
                  <a:pt x="1925" y="96522"/>
                </a:lnTo>
                <a:lnTo>
                  <a:pt x="0" y="93816"/>
                </a:lnTo>
                <a:lnTo>
                  <a:pt x="0" y="1804"/>
                </a:lnTo>
                <a:lnTo>
                  <a:pt x="1925" y="0"/>
                </a:lnTo>
                <a:lnTo>
                  <a:pt x="3329419" y="0"/>
                </a:lnTo>
                <a:lnTo>
                  <a:pt x="3333269" y="1804"/>
                </a:lnTo>
                <a:lnTo>
                  <a:pt x="4812" y="1804"/>
                </a:lnTo>
                <a:lnTo>
                  <a:pt x="1925" y="4510"/>
                </a:lnTo>
                <a:lnTo>
                  <a:pt x="4812" y="4510"/>
                </a:lnTo>
                <a:lnTo>
                  <a:pt x="4812" y="92913"/>
                </a:lnTo>
                <a:lnTo>
                  <a:pt x="1925" y="92913"/>
                </a:lnTo>
                <a:lnTo>
                  <a:pt x="4812" y="93816"/>
                </a:lnTo>
                <a:lnTo>
                  <a:pt x="3333269" y="93816"/>
                </a:lnTo>
                <a:lnTo>
                  <a:pt x="3329419" y="96522"/>
                </a:lnTo>
                <a:close/>
              </a:path>
              <a:path w="3333750" h="96520">
                <a:moveTo>
                  <a:pt x="4812" y="4510"/>
                </a:moveTo>
                <a:lnTo>
                  <a:pt x="1925" y="4510"/>
                </a:lnTo>
                <a:lnTo>
                  <a:pt x="4812" y="1804"/>
                </a:lnTo>
                <a:lnTo>
                  <a:pt x="4812" y="4510"/>
                </a:lnTo>
                <a:close/>
              </a:path>
              <a:path w="3333750" h="96520">
                <a:moveTo>
                  <a:pt x="3328456" y="4510"/>
                </a:moveTo>
                <a:lnTo>
                  <a:pt x="4812" y="4510"/>
                </a:lnTo>
                <a:lnTo>
                  <a:pt x="4812" y="1804"/>
                </a:lnTo>
                <a:lnTo>
                  <a:pt x="3328456" y="1804"/>
                </a:lnTo>
                <a:lnTo>
                  <a:pt x="3328456" y="4510"/>
                </a:lnTo>
                <a:close/>
              </a:path>
              <a:path w="3333750" h="96520">
                <a:moveTo>
                  <a:pt x="3328456" y="93816"/>
                </a:moveTo>
                <a:lnTo>
                  <a:pt x="3328456" y="1804"/>
                </a:lnTo>
                <a:lnTo>
                  <a:pt x="3329419" y="4510"/>
                </a:lnTo>
                <a:lnTo>
                  <a:pt x="3333269" y="4510"/>
                </a:lnTo>
                <a:lnTo>
                  <a:pt x="3333269" y="92913"/>
                </a:lnTo>
                <a:lnTo>
                  <a:pt x="3329419" y="92913"/>
                </a:lnTo>
                <a:lnTo>
                  <a:pt x="3328456" y="93816"/>
                </a:lnTo>
                <a:close/>
              </a:path>
              <a:path w="3333750" h="96520">
                <a:moveTo>
                  <a:pt x="3333269" y="4510"/>
                </a:moveTo>
                <a:lnTo>
                  <a:pt x="3329419" y="4510"/>
                </a:lnTo>
                <a:lnTo>
                  <a:pt x="3328456" y="1804"/>
                </a:lnTo>
                <a:lnTo>
                  <a:pt x="3333269" y="1804"/>
                </a:lnTo>
                <a:lnTo>
                  <a:pt x="3333269" y="4510"/>
                </a:lnTo>
                <a:close/>
              </a:path>
              <a:path w="3333750" h="96520">
                <a:moveTo>
                  <a:pt x="4812" y="93816"/>
                </a:moveTo>
                <a:lnTo>
                  <a:pt x="1925" y="92913"/>
                </a:lnTo>
                <a:lnTo>
                  <a:pt x="4812" y="92913"/>
                </a:lnTo>
                <a:lnTo>
                  <a:pt x="4812" y="93816"/>
                </a:lnTo>
                <a:close/>
              </a:path>
              <a:path w="3333750" h="96520">
                <a:moveTo>
                  <a:pt x="3328456" y="93816"/>
                </a:moveTo>
                <a:lnTo>
                  <a:pt x="4812" y="93816"/>
                </a:lnTo>
                <a:lnTo>
                  <a:pt x="4812" y="92913"/>
                </a:lnTo>
                <a:lnTo>
                  <a:pt x="3328456" y="92913"/>
                </a:lnTo>
                <a:lnTo>
                  <a:pt x="3328456" y="93816"/>
                </a:lnTo>
                <a:close/>
              </a:path>
              <a:path w="3333750" h="96520">
                <a:moveTo>
                  <a:pt x="3333269" y="93816"/>
                </a:moveTo>
                <a:lnTo>
                  <a:pt x="3328456" y="93816"/>
                </a:lnTo>
                <a:lnTo>
                  <a:pt x="3329419" y="92913"/>
                </a:lnTo>
                <a:lnTo>
                  <a:pt x="3333269" y="92913"/>
                </a:lnTo>
                <a:lnTo>
                  <a:pt x="3333269" y="93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4767123" y="5206017"/>
            <a:ext cx="0" cy="687705"/>
          </a:xfrm>
          <a:custGeom>
            <a:avLst/>
            <a:gdLst/>
            <a:ahLst/>
            <a:cxnLst/>
            <a:rect l="l" t="t" r="r" b="b"/>
            <a:pathLst>
              <a:path h="687704">
                <a:moveTo>
                  <a:pt x="0" y="0"/>
                </a:moveTo>
                <a:lnTo>
                  <a:pt x="0" y="687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5125669" y="5796877"/>
            <a:ext cx="206945" cy="64047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511724" y="5568651"/>
            <a:ext cx="206945" cy="64047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8176914" y="5339524"/>
            <a:ext cx="38100" cy="63500"/>
          </a:xfrm>
          <a:custGeom>
            <a:avLst/>
            <a:gdLst/>
            <a:ahLst/>
            <a:cxnLst/>
            <a:rect l="l" t="t" r="r" b="b"/>
            <a:pathLst>
              <a:path w="38100" h="63500">
                <a:moveTo>
                  <a:pt x="21174" y="51418"/>
                </a:moveTo>
                <a:lnTo>
                  <a:pt x="16363" y="51418"/>
                </a:lnTo>
                <a:lnTo>
                  <a:pt x="16363" y="31572"/>
                </a:lnTo>
                <a:lnTo>
                  <a:pt x="10586" y="30670"/>
                </a:lnTo>
                <a:lnTo>
                  <a:pt x="8661" y="29768"/>
                </a:lnTo>
                <a:lnTo>
                  <a:pt x="6736" y="27964"/>
                </a:lnTo>
                <a:lnTo>
                  <a:pt x="2886" y="26160"/>
                </a:lnTo>
                <a:lnTo>
                  <a:pt x="962" y="22551"/>
                </a:lnTo>
                <a:lnTo>
                  <a:pt x="962" y="9922"/>
                </a:lnTo>
                <a:lnTo>
                  <a:pt x="6736" y="4510"/>
                </a:lnTo>
                <a:lnTo>
                  <a:pt x="16363" y="3608"/>
                </a:lnTo>
                <a:lnTo>
                  <a:pt x="16363" y="0"/>
                </a:lnTo>
                <a:lnTo>
                  <a:pt x="21174" y="0"/>
                </a:lnTo>
                <a:lnTo>
                  <a:pt x="21174" y="3608"/>
                </a:lnTo>
                <a:lnTo>
                  <a:pt x="29838" y="4510"/>
                </a:lnTo>
                <a:lnTo>
                  <a:pt x="34458" y="8118"/>
                </a:lnTo>
                <a:lnTo>
                  <a:pt x="21174" y="8118"/>
                </a:lnTo>
                <a:lnTo>
                  <a:pt x="21174" y="9020"/>
                </a:lnTo>
                <a:lnTo>
                  <a:pt x="10586" y="9020"/>
                </a:lnTo>
                <a:lnTo>
                  <a:pt x="7699" y="12629"/>
                </a:lnTo>
                <a:lnTo>
                  <a:pt x="7699" y="21649"/>
                </a:lnTo>
                <a:lnTo>
                  <a:pt x="10586" y="24356"/>
                </a:lnTo>
                <a:lnTo>
                  <a:pt x="16363" y="25258"/>
                </a:lnTo>
                <a:lnTo>
                  <a:pt x="21174" y="25258"/>
                </a:lnTo>
                <a:lnTo>
                  <a:pt x="21174" y="26160"/>
                </a:lnTo>
                <a:lnTo>
                  <a:pt x="27912" y="27964"/>
                </a:lnTo>
                <a:lnTo>
                  <a:pt x="28875" y="28866"/>
                </a:lnTo>
                <a:lnTo>
                  <a:pt x="30801" y="29768"/>
                </a:lnTo>
                <a:lnTo>
                  <a:pt x="34651" y="32474"/>
                </a:lnTo>
                <a:lnTo>
                  <a:pt x="21174" y="32474"/>
                </a:lnTo>
                <a:lnTo>
                  <a:pt x="21174" y="51418"/>
                </a:lnTo>
                <a:close/>
              </a:path>
              <a:path w="38100" h="63500">
                <a:moveTo>
                  <a:pt x="35612" y="17139"/>
                </a:moveTo>
                <a:lnTo>
                  <a:pt x="29838" y="17139"/>
                </a:lnTo>
                <a:lnTo>
                  <a:pt x="29838" y="12629"/>
                </a:lnTo>
                <a:lnTo>
                  <a:pt x="25987" y="9020"/>
                </a:lnTo>
                <a:lnTo>
                  <a:pt x="21174" y="8118"/>
                </a:lnTo>
                <a:lnTo>
                  <a:pt x="34458" y="8118"/>
                </a:lnTo>
                <a:lnTo>
                  <a:pt x="35612" y="9020"/>
                </a:lnTo>
                <a:lnTo>
                  <a:pt x="35612" y="17139"/>
                </a:lnTo>
                <a:close/>
              </a:path>
              <a:path w="38100" h="63500">
                <a:moveTo>
                  <a:pt x="21174" y="25258"/>
                </a:moveTo>
                <a:lnTo>
                  <a:pt x="16363" y="25258"/>
                </a:lnTo>
                <a:lnTo>
                  <a:pt x="16363" y="9020"/>
                </a:lnTo>
                <a:lnTo>
                  <a:pt x="21174" y="9020"/>
                </a:lnTo>
                <a:lnTo>
                  <a:pt x="21174" y="25258"/>
                </a:lnTo>
                <a:close/>
              </a:path>
              <a:path w="38100" h="63500">
                <a:moveTo>
                  <a:pt x="34651" y="51418"/>
                </a:moveTo>
                <a:lnTo>
                  <a:pt x="21174" y="51418"/>
                </a:lnTo>
                <a:lnTo>
                  <a:pt x="24062" y="50516"/>
                </a:lnTo>
                <a:lnTo>
                  <a:pt x="25987" y="50516"/>
                </a:lnTo>
                <a:lnTo>
                  <a:pt x="29838" y="46908"/>
                </a:lnTo>
                <a:lnTo>
                  <a:pt x="30801" y="44201"/>
                </a:lnTo>
                <a:lnTo>
                  <a:pt x="30801" y="36985"/>
                </a:lnTo>
                <a:lnTo>
                  <a:pt x="28875" y="34278"/>
                </a:lnTo>
                <a:lnTo>
                  <a:pt x="21174" y="32474"/>
                </a:lnTo>
                <a:lnTo>
                  <a:pt x="34651" y="32474"/>
                </a:lnTo>
                <a:lnTo>
                  <a:pt x="37538" y="35181"/>
                </a:lnTo>
                <a:lnTo>
                  <a:pt x="37538" y="46005"/>
                </a:lnTo>
                <a:lnTo>
                  <a:pt x="34651" y="51418"/>
                </a:lnTo>
                <a:close/>
              </a:path>
              <a:path w="38100" h="63500">
                <a:moveTo>
                  <a:pt x="25025" y="55928"/>
                </a:moveTo>
                <a:lnTo>
                  <a:pt x="5774" y="55928"/>
                </a:lnTo>
                <a:lnTo>
                  <a:pt x="0" y="49614"/>
                </a:lnTo>
                <a:lnTo>
                  <a:pt x="0" y="39691"/>
                </a:lnTo>
                <a:lnTo>
                  <a:pt x="6736" y="39691"/>
                </a:lnTo>
                <a:lnTo>
                  <a:pt x="6736" y="46005"/>
                </a:lnTo>
                <a:lnTo>
                  <a:pt x="7699" y="46908"/>
                </a:lnTo>
                <a:lnTo>
                  <a:pt x="9624" y="49614"/>
                </a:lnTo>
                <a:lnTo>
                  <a:pt x="12512" y="50516"/>
                </a:lnTo>
                <a:lnTo>
                  <a:pt x="16363" y="51418"/>
                </a:lnTo>
                <a:lnTo>
                  <a:pt x="34651" y="51418"/>
                </a:lnTo>
                <a:lnTo>
                  <a:pt x="29838" y="54124"/>
                </a:lnTo>
                <a:lnTo>
                  <a:pt x="27912" y="55026"/>
                </a:lnTo>
                <a:lnTo>
                  <a:pt x="25025" y="55928"/>
                </a:lnTo>
                <a:close/>
              </a:path>
              <a:path w="38100" h="63500">
                <a:moveTo>
                  <a:pt x="21174" y="63145"/>
                </a:moveTo>
                <a:lnTo>
                  <a:pt x="16363" y="63145"/>
                </a:lnTo>
                <a:lnTo>
                  <a:pt x="16363" y="55928"/>
                </a:lnTo>
                <a:lnTo>
                  <a:pt x="21174" y="55928"/>
                </a:lnTo>
                <a:lnTo>
                  <a:pt x="21174" y="63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8221191" y="5343132"/>
            <a:ext cx="36195" cy="52705"/>
          </a:xfrm>
          <a:custGeom>
            <a:avLst/>
            <a:gdLst/>
            <a:ahLst/>
            <a:cxnLst/>
            <a:rect l="l" t="t" r="r" b="b"/>
            <a:pathLst>
              <a:path w="36195" h="52704">
                <a:moveTo>
                  <a:pt x="27913" y="52320"/>
                </a:moveTo>
                <a:lnTo>
                  <a:pt x="11550" y="52320"/>
                </a:lnTo>
                <a:lnTo>
                  <a:pt x="7701" y="50516"/>
                </a:lnTo>
                <a:lnTo>
                  <a:pt x="4813" y="46005"/>
                </a:lnTo>
                <a:lnTo>
                  <a:pt x="962" y="41495"/>
                </a:lnTo>
                <a:lnTo>
                  <a:pt x="0" y="36083"/>
                </a:lnTo>
                <a:lnTo>
                  <a:pt x="0" y="18943"/>
                </a:lnTo>
                <a:lnTo>
                  <a:pt x="962" y="12629"/>
                </a:lnTo>
                <a:lnTo>
                  <a:pt x="4813" y="7216"/>
                </a:lnTo>
                <a:lnTo>
                  <a:pt x="7701" y="2706"/>
                </a:lnTo>
                <a:lnTo>
                  <a:pt x="13475" y="0"/>
                </a:lnTo>
                <a:lnTo>
                  <a:pt x="26951" y="0"/>
                </a:lnTo>
                <a:lnTo>
                  <a:pt x="32726" y="5412"/>
                </a:lnTo>
                <a:lnTo>
                  <a:pt x="32940" y="6314"/>
                </a:lnTo>
                <a:lnTo>
                  <a:pt x="10587" y="6314"/>
                </a:lnTo>
                <a:lnTo>
                  <a:pt x="6738" y="12629"/>
                </a:lnTo>
                <a:lnTo>
                  <a:pt x="6738" y="25258"/>
                </a:lnTo>
                <a:lnTo>
                  <a:pt x="11550" y="25258"/>
                </a:lnTo>
                <a:lnTo>
                  <a:pt x="6738" y="29768"/>
                </a:lnTo>
                <a:lnTo>
                  <a:pt x="6738" y="42397"/>
                </a:lnTo>
                <a:lnTo>
                  <a:pt x="11550" y="46908"/>
                </a:lnTo>
                <a:lnTo>
                  <a:pt x="33689" y="46908"/>
                </a:lnTo>
                <a:lnTo>
                  <a:pt x="27913" y="52320"/>
                </a:lnTo>
                <a:close/>
              </a:path>
              <a:path w="36195" h="52704">
                <a:moveTo>
                  <a:pt x="34651" y="13531"/>
                </a:moveTo>
                <a:lnTo>
                  <a:pt x="27913" y="13531"/>
                </a:lnTo>
                <a:lnTo>
                  <a:pt x="26951" y="9020"/>
                </a:lnTo>
                <a:lnTo>
                  <a:pt x="23101" y="6314"/>
                </a:lnTo>
                <a:lnTo>
                  <a:pt x="32940" y="6314"/>
                </a:lnTo>
                <a:lnTo>
                  <a:pt x="34651" y="13531"/>
                </a:lnTo>
                <a:close/>
              </a:path>
              <a:path w="36195" h="52704">
                <a:moveTo>
                  <a:pt x="33689" y="46908"/>
                </a:moveTo>
                <a:lnTo>
                  <a:pt x="24064" y="46908"/>
                </a:lnTo>
                <a:lnTo>
                  <a:pt x="28876" y="42397"/>
                </a:lnTo>
                <a:lnTo>
                  <a:pt x="28876" y="28866"/>
                </a:lnTo>
                <a:lnTo>
                  <a:pt x="25025" y="25258"/>
                </a:lnTo>
                <a:lnTo>
                  <a:pt x="6738" y="25258"/>
                </a:lnTo>
                <a:lnTo>
                  <a:pt x="9625" y="21649"/>
                </a:lnTo>
                <a:lnTo>
                  <a:pt x="13475" y="19845"/>
                </a:lnTo>
                <a:lnTo>
                  <a:pt x="28876" y="19845"/>
                </a:lnTo>
                <a:lnTo>
                  <a:pt x="35614" y="26160"/>
                </a:lnTo>
                <a:lnTo>
                  <a:pt x="35614" y="45103"/>
                </a:lnTo>
                <a:lnTo>
                  <a:pt x="33689" y="46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8285681" y="5343132"/>
            <a:ext cx="36195" cy="52705"/>
          </a:xfrm>
          <a:custGeom>
            <a:avLst/>
            <a:gdLst/>
            <a:ahLst/>
            <a:cxnLst/>
            <a:rect l="l" t="t" r="r" b="b"/>
            <a:pathLst>
              <a:path w="36195" h="52704">
                <a:moveTo>
                  <a:pt x="17325" y="52320"/>
                </a:moveTo>
                <a:lnTo>
                  <a:pt x="0" y="17139"/>
                </a:lnTo>
                <a:lnTo>
                  <a:pt x="1925" y="10824"/>
                </a:lnTo>
                <a:lnTo>
                  <a:pt x="5776" y="6314"/>
                </a:lnTo>
                <a:lnTo>
                  <a:pt x="7701" y="2706"/>
                </a:lnTo>
                <a:lnTo>
                  <a:pt x="12512" y="0"/>
                </a:lnTo>
                <a:lnTo>
                  <a:pt x="23101" y="0"/>
                </a:lnTo>
                <a:lnTo>
                  <a:pt x="26952" y="2706"/>
                </a:lnTo>
                <a:lnTo>
                  <a:pt x="29838" y="6314"/>
                </a:lnTo>
                <a:lnTo>
                  <a:pt x="10587" y="6314"/>
                </a:lnTo>
                <a:lnTo>
                  <a:pt x="6738" y="12629"/>
                </a:lnTo>
                <a:lnTo>
                  <a:pt x="6738" y="40593"/>
                </a:lnTo>
                <a:lnTo>
                  <a:pt x="10587" y="47810"/>
                </a:lnTo>
                <a:lnTo>
                  <a:pt x="28410" y="47810"/>
                </a:lnTo>
                <a:lnTo>
                  <a:pt x="25056" y="50657"/>
                </a:lnTo>
                <a:lnTo>
                  <a:pt x="17325" y="52320"/>
                </a:lnTo>
                <a:close/>
              </a:path>
              <a:path w="36195" h="52704">
                <a:moveTo>
                  <a:pt x="28410" y="47810"/>
                </a:moveTo>
                <a:lnTo>
                  <a:pt x="25026" y="47810"/>
                </a:lnTo>
                <a:lnTo>
                  <a:pt x="28876" y="40593"/>
                </a:lnTo>
                <a:lnTo>
                  <a:pt x="28876" y="12629"/>
                </a:lnTo>
                <a:lnTo>
                  <a:pt x="25026" y="6314"/>
                </a:lnTo>
                <a:lnTo>
                  <a:pt x="29838" y="6314"/>
                </a:lnTo>
                <a:lnTo>
                  <a:pt x="33688" y="10824"/>
                </a:lnTo>
                <a:lnTo>
                  <a:pt x="35613" y="17139"/>
                </a:lnTo>
                <a:lnTo>
                  <a:pt x="35613" y="27062"/>
                </a:lnTo>
                <a:lnTo>
                  <a:pt x="34380" y="37859"/>
                </a:lnTo>
                <a:lnTo>
                  <a:pt x="30801" y="45780"/>
                </a:lnTo>
                <a:lnTo>
                  <a:pt x="28410" y="47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8330920" y="5342230"/>
            <a:ext cx="53340" cy="51435"/>
          </a:xfrm>
          <a:custGeom>
            <a:avLst/>
            <a:gdLst/>
            <a:ahLst/>
            <a:cxnLst/>
            <a:rect l="l" t="t" r="r" b="b"/>
            <a:pathLst>
              <a:path w="53340" h="51435">
                <a:moveTo>
                  <a:pt x="6737" y="51418"/>
                </a:moveTo>
                <a:lnTo>
                  <a:pt x="0" y="51418"/>
                </a:lnTo>
                <a:lnTo>
                  <a:pt x="0" y="0"/>
                </a:lnTo>
                <a:lnTo>
                  <a:pt x="10588" y="0"/>
                </a:lnTo>
                <a:lnTo>
                  <a:pt x="13534" y="8118"/>
                </a:lnTo>
                <a:lnTo>
                  <a:pt x="6737" y="8118"/>
                </a:lnTo>
                <a:lnTo>
                  <a:pt x="6737" y="51418"/>
                </a:lnTo>
                <a:close/>
              </a:path>
              <a:path w="53340" h="51435">
                <a:moveTo>
                  <a:pt x="32225" y="45103"/>
                </a:moveTo>
                <a:lnTo>
                  <a:pt x="26952" y="45103"/>
                </a:lnTo>
                <a:lnTo>
                  <a:pt x="42351" y="0"/>
                </a:lnTo>
                <a:lnTo>
                  <a:pt x="52939" y="0"/>
                </a:lnTo>
                <a:lnTo>
                  <a:pt x="52939" y="8118"/>
                </a:lnTo>
                <a:lnTo>
                  <a:pt x="46202" y="8118"/>
                </a:lnTo>
                <a:lnTo>
                  <a:pt x="32225" y="45103"/>
                </a:lnTo>
                <a:close/>
              </a:path>
              <a:path w="53340" h="51435">
                <a:moveTo>
                  <a:pt x="29839" y="51418"/>
                </a:moveTo>
                <a:lnTo>
                  <a:pt x="23100" y="51418"/>
                </a:lnTo>
                <a:lnTo>
                  <a:pt x="6737" y="8118"/>
                </a:lnTo>
                <a:lnTo>
                  <a:pt x="13534" y="8118"/>
                </a:lnTo>
                <a:lnTo>
                  <a:pt x="26952" y="45103"/>
                </a:lnTo>
                <a:lnTo>
                  <a:pt x="32225" y="45103"/>
                </a:lnTo>
                <a:lnTo>
                  <a:pt x="29839" y="51418"/>
                </a:lnTo>
                <a:close/>
              </a:path>
              <a:path w="53340" h="51435">
                <a:moveTo>
                  <a:pt x="52939" y="51418"/>
                </a:moveTo>
                <a:lnTo>
                  <a:pt x="46202" y="51418"/>
                </a:lnTo>
                <a:lnTo>
                  <a:pt x="46202" y="8118"/>
                </a:lnTo>
                <a:lnTo>
                  <a:pt x="52939" y="8118"/>
                </a:lnTo>
                <a:lnTo>
                  <a:pt x="52939" y="51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475724" y="6659267"/>
            <a:ext cx="33020" cy="40640"/>
          </a:xfrm>
          <a:custGeom>
            <a:avLst/>
            <a:gdLst/>
            <a:ahLst/>
            <a:cxnLst/>
            <a:rect l="l" t="t" r="r" b="b"/>
            <a:pathLst>
              <a:path w="33019" h="40640">
                <a:moveTo>
                  <a:pt x="30801" y="35181"/>
                </a:moveTo>
                <a:lnTo>
                  <a:pt x="19250" y="35181"/>
                </a:lnTo>
                <a:lnTo>
                  <a:pt x="25025" y="32474"/>
                </a:lnTo>
                <a:lnTo>
                  <a:pt x="25988" y="31572"/>
                </a:lnTo>
                <a:lnTo>
                  <a:pt x="25988" y="27964"/>
                </a:lnTo>
                <a:lnTo>
                  <a:pt x="25025" y="26160"/>
                </a:lnTo>
                <a:lnTo>
                  <a:pt x="24063" y="26160"/>
                </a:lnTo>
                <a:lnTo>
                  <a:pt x="23100" y="25258"/>
                </a:lnTo>
                <a:lnTo>
                  <a:pt x="21175" y="24356"/>
                </a:lnTo>
                <a:lnTo>
                  <a:pt x="18288" y="23454"/>
                </a:lnTo>
                <a:lnTo>
                  <a:pt x="14438" y="23454"/>
                </a:lnTo>
                <a:lnTo>
                  <a:pt x="13475" y="22551"/>
                </a:lnTo>
                <a:lnTo>
                  <a:pt x="11550" y="22551"/>
                </a:lnTo>
                <a:lnTo>
                  <a:pt x="10587" y="21649"/>
                </a:lnTo>
                <a:lnTo>
                  <a:pt x="6737" y="20747"/>
                </a:lnTo>
                <a:lnTo>
                  <a:pt x="3850" y="19845"/>
                </a:lnTo>
                <a:lnTo>
                  <a:pt x="2887" y="18041"/>
                </a:lnTo>
                <a:lnTo>
                  <a:pt x="962" y="16237"/>
                </a:lnTo>
                <a:lnTo>
                  <a:pt x="962" y="8118"/>
                </a:lnTo>
                <a:lnTo>
                  <a:pt x="1925" y="7216"/>
                </a:lnTo>
                <a:lnTo>
                  <a:pt x="1925" y="5412"/>
                </a:lnTo>
                <a:lnTo>
                  <a:pt x="2887" y="4510"/>
                </a:lnTo>
                <a:lnTo>
                  <a:pt x="4812" y="3608"/>
                </a:lnTo>
                <a:lnTo>
                  <a:pt x="5775" y="2706"/>
                </a:lnTo>
                <a:lnTo>
                  <a:pt x="9625" y="902"/>
                </a:lnTo>
                <a:lnTo>
                  <a:pt x="12512" y="0"/>
                </a:lnTo>
                <a:lnTo>
                  <a:pt x="22138" y="0"/>
                </a:lnTo>
                <a:lnTo>
                  <a:pt x="25025" y="902"/>
                </a:lnTo>
                <a:lnTo>
                  <a:pt x="26951" y="902"/>
                </a:lnTo>
                <a:lnTo>
                  <a:pt x="29838" y="1804"/>
                </a:lnTo>
                <a:lnTo>
                  <a:pt x="30801" y="2706"/>
                </a:lnTo>
                <a:lnTo>
                  <a:pt x="30801" y="5412"/>
                </a:lnTo>
                <a:lnTo>
                  <a:pt x="11550" y="5412"/>
                </a:lnTo>
                <a:lnTo>
                  <a:pt x="10587" y="6314"/>
                </a:lnTo>
                <a:lnTo>
                  <a:pt x="8662" y="7216"/>
                </a:lnTo>
                <a:lnTo>
                  <a:pt x="7700" y="9020"/>
                </a:lnTo>
                <a:lnTo>
                  <a:pt x="7700" y="13531"/>
                </a:lnTo>
                <a:lnTo>
                  <a:pt x="9625" y="14433"/>
                </a:lnTo>
                <a:lnTo>
                  <a:pt x="11550" y="16237"/>
                </a:lnTo>
                <a:lnTo>
                  <a:pt x="15400" y="16237"/>
                </a:lnTo>
                <a:lnTo>
                  <a:pt x="17325" y="17139"/>
                </a:lnTo>
                <a:lnTo>
                  <a:pt x="20213" y="17139"/>
                </a:lnTo>
                <a:lnTo>
                  <a:pt x="21175" y="18041"/>
                </a:lnTo>
                <a:lnTo>
                  <a:pt x="22138" y="18041"/>
                </a:lnTo>
                <a:lnTo>
                  <a:pt x="25988" y="18943"/>
                </a:lnTo>
                <a:lnTo>
                  <a:pt x="27913" y="19845"/>
                </a:lnTo>
                <a:lnTo>
                  <a:pt x="31763" y="23454"/>
                </a:lnTo>
                <a:lnTo>
                  <a:pt x="32726" y="25258"/>
                </a:lnTo>
                <a:lnTo>
                  <a:pt x="32726" y="31572"/>
                </a:lnTo>
                <a:lnTo>
                  <a:pt x="30801" y="35181"/>
                </a:lnTo>
                <a:close/>
              </a:path>
              <a:path w="33019" h="40640">
                <a:moveTo>
                  <a:pt x="30801" y="9922"/>
                </a:moveTo>
                <a:lnTo>
                  <a:pt x="28876" y="8118"/>
                </a:lnTo>
                <a:lnTo>
                  <a:pt x="26951" y="7216"/>
                </a:lnTo>
                <a:lnTo>
                  <a:pt x="21175" y="5412"/>
                </a:lnTo>
                <a:lnTo>
                  <a:pt x="30801" y="5412"/>
                </a:lnTo>
                <a:lnTo>
                  <a:pt x="30801" y="9922"/>
                </a:lnTo>
                <a:close/>
              </a:path>
              <a:path w="33019" h="40640">
                <a:moveTo>
                  <a:pt x="20213" y="40593"/>
                </a:moveTo>
                <a:lnTo>
                  <a:pt x="9625" y="40593"/>
                </a:lnTo>
                <a:lnTo>
                  <a:pt x="3850" y="38789"/>
                </a:lnTo>
                <a:lnTo>
                  <a:pt x="0" y="36985"/>
                </a:lnTo>
                <a:lnTo>
                  <a:pt x="0" y="29768"/>
                </a:lnTo>
                <a:lnTo>
                  <a:pt x="962" y="29768"/>
                </a:lnTo>
                <a:lnTo>
                  <a:pt x="2887" y="31572"/>
                </a:lnTo>
                <a:lnTo>
                  <a:pt x="5775" y="32474"/>
                </a:lnTo>
                <a:lnTo>
                  <a:pt x="7700" y="33376"/>
                </a:lnTo>
                <a:lnTo>
                  <a:pt x="13475" y="35181"/>
                </a:lnTo>
                <a:lnTo>
                  <a:pt x="30801" y="35181"/>
                </a:lnTo>
                <a:lnTo>
                  <a:pt x="27913" y="36985"/>
                </a:lnTo>
                <a:lnTo>
                  <a:pt x="25025" y="39691"/>
                </a:lnTo>
                <a:lnTo>
                  <a:pt x="20213" y="40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1514226" y="6660169"/>
            <a:ext cx="40640" cy="39370"/>
          </a:xfrm>
          <a:custGeom>
            <a:avLst/>
            <a:gdLst/>
            <a:ahLst/>
            <a:cxnLst/>
            <a:rect l="l" t="t" r="r" b="b"/>
            <a:pathLst>
              <a:path w="40640" h="39370">
                <a:moveTo>
                  <a:pt x="8662" y="38789"/>
                </a:moveTo>
                <a:lnTo>
                  <a:pt x="0" y="38789"/>
                </a:lnTo>
                <a:lnTo>
                  <a:pt x="16363" y="18943"/>
                </a:lnTo>
                <a:lnTo>
                  <a:pt x="0" y="0"/>
                </a:lnTo>
                <a:lnTo>
                  <a:pt x="8662" y="0"/>
                </a:lnTo>
                <a:lnTo>
                  <a:pt x="21175" y="14433"/>
                </a:lnTo>
                <a:lnTo>
                  <a:pt x="27959" y="14433"/>
                </a:lnTo>
                <a:lnTo>
                  <a:pt x="24063" y="18943"/>
                </a:lnTo>
                <a:lnTo>
                  <a:pt x="27782" y="23454"/>
                </a:lnTo>
                <a:lnTo>
                  <a:pt x="20213" y="23454"/>
                </a:lnTo>
                <a:lnTo>
                  <a:pt x="8662" y="38789"/>
                </a:lnTo>
                <a:close/>
              </a:path>
              <a:path w="40640" h="39370">
                <a:moveTo>
                  <a:pt x="27959" y="14433"/>
                </a:moveTo>
                <a:lnTo>
                  <a:pt x="21175" y="14433"/>
                </a:lnTo>
                <a:lnTo>
                  <a:pt x="32726" y="0"/>
                </a:lnTo>
                <a:lnTo>
                  <a:pt x="40426" y="0"/>
                </a:lnTo>
                <a:lnTo>
                  <a:pt x="27959" y="14433"/>
                </a:lnTo>
                <a:close/>
              </a:path>
              <a:path w="40640" h="39370">
                <a:moveTo>
                  <a:pt x="40426" y="38789"/>
                </a:moveTo>
                <a:lnTo>
                  <a:pt x="31763" y="38789"/>
                </a:lnTo>
                <a:lnTo>
                  <a:pt x="20213" y="23454"/>
                </a:lnTo>
                <a:lnTo>
                  <a:pt x="27782" y="23454"/>
                </a:lnTo>
                <a:lnTo>
                  <a:pt x="40426" y="38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1622030" y="6644833"/>
            <a:ext cx="742116" cy="64949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2431525" y="6645735"/>
            <a:ext cx="38735" cy="54610"/>
          </a:xfrm>
          <a:custGeom>
            <a:avLst/>
            <a:gdLst/>
            <a:ahLst/>
            <a:cxnLst/>
            <a:rect l="l" t="t" r="r" b="b"/>
            <a:pathLst>
              <a:path w="38735" h="54609">
                <a:moveTo>
                  <a:pt x="26951" y="33376"/>
                </a:moveTo>
                <a:lnTo>
                  <a:pt x="9625" y="33376"/>
                </a:lnTo>
                <a:lnTo>
                  <a:pt x="5775" y="31572"/>
                </a:lnTo>
                <a:lnTo>
                  <a:pt x="1925" y="27964"/>
                </a:lnTo>
                <a:lnTo>
                  <a:pt x="962" y="26160"/>
                </a:lnTo>
                <a:lnTo>
                  <a:pt x="0" y="23454"/>
                </a:lnTo>
                <a:lnTo>
                  <a:pt x="0" y="12629"/>
                </a:lnTo>
                <a:lnTo>
                  <a:pt x="962" y="9020"/>
                </a:lnTo>
                <a:lnTo>
                  <a:pt x="8662" y="1804"/>
                </a:lnTo>
                <a:lnTo>
                  <a:pt x="13475" y="0"/>
                </a:lnTo>
                <a:lnTo>
                  <a:pt x="21175" y="0"/>
                </a:lnTo>
                <a:lnTo>
                  <a:pt x="24063" y="902"/>
                </a:lnTo>
                <a:lnTo>
                  <a:pt x="25988" y="1804"/>
                </a:lnTo>
                <a:lnTo>
                  <a:pt x="27913" y="1804"/>
                </a:lnTo>
                <a:lnTo>
                  <a:pt x="30801" y="3608"/>
                </a:lnTo>
                <a:lnTo>
                  <a:pt x="33688" y="6314"/>
                </a:lnTo>
                <a:lnTo>
                  <a:pt x="15400" y="6314"/>
                </a:lnTo>
                <a:lnTo>
                  <a:pt x="12512" y="7216"/>
                </a:lnTo>
                <a:lnTo>
                  <a:pt x="10587" y="9020"/>
                </a:lnTo>
                <a:lnTo>
                  <a:pt x="7700" y="10824"/>
                </a:lnTo>
                <a:lnTo>
                  <a:pt x="6737" y="14433"/>
                </a:lnTo>
                <a:lnTo>
                  <a:pt x="6737" y="19845"/>
                </a:lnTo>
                <a:lnTo>
                  <a:pt x="7700" y="21649"/>
                </a:lnTo>
                <a:lnTo>
                  <a:pt x="7700" y="23454"/>
                </a:lnTo>
                <a:lnTo>
                  <a:pt x="8662" y="24356"/>
                </a:lnTo>
                <a:lnTo>
                  <a:pt x="9625" y="26160"/>
                </a:lnTo>
                <a:lnTo>
                  <a:pt x="11550" y="27062"/>
                </a:lnTo>
                <a:lnTo>
                  <a:pt x="12512" y="27964"/>
                </a:lnTo>
                <a:lnTo>
                  <a:pt x="15400" y="27964"/>
                </a:lnTo>
                <a:lnTo>
                  <a:pt x="16363" y="28866"/>
                </a:lnTo>
                <a:lnTo>
                  <a:pt x="38501" y="28866"/>
                </a:lnTo>
                <a:lnTo>
                  <a:pt x="38501" y="30670"/>
                </a:lnTo>
                <a:lnTo>
                  <a:pt x="30801" y="30670"/>
                </a:lnTo>
                <a:lnTo>
                  <a:pt x="28876" y="32474"/>
                </a:lnTo>
                <a:lnTo>
                  <a:pt x="26951" y="33376"/>
                </a:lnTo>
                <a:close/>
              </a:path>
              <a:path w="38735" h="54609">
                <a:moveTo>
                  <a:pt x="38501" y="28866"/>
                </a:moveTo>
                <a:lnTo>
                  <a:pt x="23100" y="28866"/>
                </a:lnTo>
                <a:lnTo>
                  <a:pt x="25025" y="27964"/>
                </a:lnTo>
                <a:lnTo>
                  <a:pt x="26951" y="27964"/>
                </a:lnTo>
                <a:lnTo>
                  <a:pt x="30801" y="26160"/>
                </a:lnTo>
                <a:lnTo>
                  <a:pt x="30801" y="16237"/>
                </a:lnTo>
                <a:lnTo>
                  <a:pt x="29838" y="13531"/>
                </a:lnTo>
                <a:lnTo>
                  <a:pt x="27913" y="9922"/>
                </a:lnTo>
                <a:lnTo>
                  <a:pt x="25988" y="8118"/>
                </a:lnTo>
                <a:lnTo>
                  <a:pt x="24063" y="7216"/>
                </a:lnTo>
                <a:lnTo>
                  <a:pt x="23100" y="6314"/>
                </a:lnTo>
                <a:lnTo>
                  <a:pt x="33688" y="6314"/>
                </a:lnTo>
                <a:lnTo>
                  <a:pt x="34651" y="7216"/>
                </a:lnTo>
                <a:lnTo>
                  <a:pt x="35613" y="9020"/>
                </a:lnTo>
                <a:lnTo>
                  <a:pt x="36576" y="12629"/>
                </a:lnTo>
                <a:lnTo>
                  <a:pt x="38501" y="15335"/>
                </a:lnTo>
                <a:lnTo>
                  <a:pt x="38501" y="28866"/>
                </a:lnTo>
                <a:close/>
              </a:path>
              <a:path w="38735" h="54609">
                <a:moveTo>
                  <a:pt x="30480" y="47810"/>
                </a:moveTo>
                <a:lnTo>
                  <a:pt x="18288" y="47810"/>
                </a:lnTo>
                <a:lnTo>
                  <a:pt x="22138" y="46908"/>
                </a:lnTo>
                <a:lnTo>
                  <a:pt x="28876" y="40593"/>
                </a:lnTo>
                <a:lnTo>
                  <a:pt x="30801" y="36083"/>
                </a:lnTo>
                <a:lnTo>
                  <a:pt x="30801" y="30670"/>
                </a:lnTo>
                <a:lnTo>
                  <a:pt x="38501" y="30670"/>
                </a:lnTo>
                <a:lnTo>
                  <a:pt x="38501" y="32474"/>
                </a:lnTo>
                <a:lnTo>
                  <a:pt x="36576" y="36083"/>
                </a:lnTo>
                <a:lnTo>
                  <a:pt x="34651" y="43299"/>
                </a:lnTo>
                <a:lnTo>
                  <a:pt x="31763" y="46005"/>
                </a:lnTo>
                <a:lnTo>
                  <a:pt x="30480" y="47810"/>
                </a:lnTo>
                <a:close/>
              </a:path>
              <a:path w="38735" h="54609">
                <a:moveTo>
                  <a:pt x="22138" y="34278"/>
                </a:moveTo>
                <a:lnTo>
                  <a:pt x="13475" y="34278"/>
                </a:lnTo>
                <a:lnTo>
                  <a:pt x="11550" y="33376"/>
                </a:lnTo>
                <a:lnTo>
                  <a:pt x="24063" y="33376"/>
                </a:lnTo>
                <a:lnTo>
                  <a:pt x="22138" y="34278"/>
                </a:lnTo>
                <a:close/>
              </a:path>
              <a:path w="38735" h="54609">
                <a:moveTo>
                  <a:pt x="16363" y="54124"/>
                </a:moveTo>
                <a:lnTo>
                  <a:pt x="6737" y="54124"/>
                </a:lnTo>
                <a:lnTo>
                  <a:pt x="5775" y="53222"/>
                </a:lnTo>
                <a:lnTo>
                  <a:pt x="4812" y="53222"/>
                </a:lnTo>
                <a:lnTo>
                  <a:pt x="4812" y="46908"/>
                </a:lnTo>
                <a:lnTo>
                  <a:pt x="5775" y="46908"/>
                </a:lnTo>
                <a:lnTo>
                  <a:pt x="6737" y="47810"/>
                </a:lnTo>
                <a:lnTo>
                  <a:pt x="30480" y="47810"/>
                </a:lnTo>
                <a:lnTo>
                  <a:pt x="29838" y="48712"/>
                </a:lnTo>
                <a:lnTo>
                  <a:pt x="26951" y="50516"/>
                </a:lnTo>
                <a:lnTo>
                  <a:pt x="23100" y="52320"/>
                </a:lnTo>
                <a:lnTo>
                  <a:pt x="20213" y="53222"/>
                </a:lnTo>
                <a:lnTo>
                  <a:pt x="16363" y="54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2488314" y="6660169"/>
            <a:ext cx="10160" cy="39370"/>
          </a:xfrm>
          <a:custGeom>
            <a:avLst/>
            <a:gdLst/>
            <a:ahLst/>
            <a:cxnLst/>
            <a:rect l="l" t="t" r="r" b="b"/>
            <a:pathLst>
              <a:path w="10160" h="39370">
                <a:moveTo>
                  <a:pt x="9625" y="9922"/>
                </a:moveTo>
                <a:lnTo>
                  <a:pt x="0" y="9922"/>
                </a:lnTo>
                <a:lnTo>
                  <a:pt x="0" y="0"/>
                </a:lnTo>
                <a:lnTo>
                  <a:pt x="9625" y="0"/>
                </a:lnTo>
                <a:lnTo>
                  <a:pt x="9625" y="9922"/>
                </a:lnTo>
                <a:close/>
              </a:path>
              <a:path w="10160" h="39370">
                <a:moveTo>
                  <a:pt x="9625" y="38789"/>
                </a:moveTo>
                <a:lnTo>
                  <a:pt x="0" y="38789"/>
                </a:lnTo>
                <a:lnTo>
                  <a:pt x="0" y="28866"/>
                </a:lnTo>
                <a:lnTo>
                  <a:pt x="9625" y="28866"/>
                </a:lnTo>
                <a:lnTo>
                  <a:pt x="9625" y="38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2518153" y="6646637"/>
            <a:ext cx="36195" cy="53340"/>
          </a:xfrm>
          <a:custGeom>
            <a:avLst/>
            <a:gdLst/>
            <a:ahLst/>
            <a:cxnLst/>
            <a:rect l="l" t="t" r="r" b="b"/>
            <a:pathLst>
              <a:path w="36194" h="53340">
                <a:moveTo>
                  <a:pt x="3850" y="27062"/>
                </a:moveTo>
                <a:lnTo>
                  <a:pt x="1925" y="27062"/>
                </a:lnTo>
                <a:lnTo>
                  <a:pt x="1925" y="0"/>
                </a:lnTo>
                <a:lnTo>
                  <a:pt x="35613" y="0"/>
                </a:lnTo>
                <a:lnTo>
                  <a:pt x="35613" y="6314"/>
                </a:lnTo>
                <a:lnTo>
                  <a:pt x="8662" y="6314"/>
                </a:lnTo>
                <a:lnTo>
                  <a:pt x="8662" y="19845"/>
                </a:lnTo>
                <a:lnTo>
                  <a:pt x="21175" y="19845"/>
                </a:lnTo>
                <a:lnTo>
                  <a:pt x="25025" y="21649"/>
                </a:lnTo>
                <a:lnTo>
                  <a:pt x="27913" y="21649"/>
                </a:lnTo>
                <a:lnTo>
                  <a:pt x="29838" y="23454"/>
                </a:lnTo>
                <a:lnTo>
                  <a:pt x="31763" y="24356"/>
                </a:lnTo>
                <a:lnTo>
                  <a:pt x="32726" y="26160"/>
                </a:lnTo>
                <a:lnTo>
                  <a:pt x="4812" y="26160"/>
                </a:lnTo>
                <a:lnTo>
                  <a:pt x="3850" y="27062"/>
                </a:lnTo>
                <a:close/>
              </a:path>
              <a:path w="36194" h="53340">
                <a:moveTo>
                  <a:pt x="31763" y="46908"/>
                </a:moveTo>
                <a:lnTo>
                  <a:pt x="20213" y="46908"/>
                </a:lnTo>
                <a:lnTo>
                  <a:pt x="22138" y="46005"/>
                </a:lnTo>
                <a:lnTo>
                  <a:pt x="23100" y="45103"/>
                </a:lnTo>
                <a:lnTo>
                  <a:pt x="25025" y="44201"/>
                </a:lnTo>
                <a:lnTo>
                  <a:pt x="26951" y="42397"/>
                </a:lnTo>
                <a:lnTo>
                  <a:pt x="26951" y="40593"/>
                </a:lnTo>
                <a:lnTo>
                  <a:pt x="27913" y="38789"/>
                </a:lnTo>
                <a:lnTo>
                  <a:pt x="27913" y="32474"/>
                </a:lnTo>
                <a:lnTo>
                  <a:pt x="26951" y="31572"/>
                </a:lnTo>
                <a:lnTo>
                  <a:pt x="25988" y="29768"/>
                </a:lnTo>
                <a:lnTo>
                  <a:pt x="23100" y="27062"/>
                </a:lnTo>
                <a:lnTo>
                  <a:pt x="21175" y="27062"/>
                </a:lnTo>
                <a:lnTo>
                  <a:pt x="19250" y="26160"/>
                </a:lnTo>
                <a:lnTo>
                  <a:pt x="32726" y="26160"/>
                </a:lnTo>
                <a:lnTo>
                  <a:pt x="34651" y="29768"/>
                </a:lnTo>
                <a:lnTo>
                  <a:pt x="35613" y="32474"/>
                </a:lnTo>
                <a:lnTo>
                  <a:pt x="35613" y="37887"/>
                </a:lnTo>
                <a:lnTo>
                  <a:pt x="34651" y="40593"/>
                </a:lnTo>
                <a:lnTo>
                  <a:pt x="34651" y="42397"/>
                </a:lnTo>
                <a:lnTo>
                  <a:pt x="33688" y="45103"/>
                </a:lnTo>
                <a:lnTo>
                  <a:pt x="31763" y="46908"/>
                </a:lnTo>
                <a:close/>
              </a:path>
              <a:path w="36194" h="53340">
                <a:moveTo>
                  <a:pt x="21175" y="53222"/>
                </a:moveTo>
                <a:lnTo>
                  <a:pt x="9625" y="53222"/>
                </a:lnTo>
                <a:lnTo>
                  <a:pt x="3850" y="51418"/>
                </a:lnTo>
                <a:lnTo>
                  <a:pt x="1925" y="51418"/>
                </a:lnTo>
                <a:lnTo>
                  <a:pt x="0" y="50516"/>
                </a:lnTo>
                <a:lnTo>
                  <a:pt x="0" y="43299"/>
                </a:lnTo>
                <a:lnTo>
                  <a:pt x="1925" y="44201"/>
                </a:lnTo>
                <a:lnTo>
                  <a:pt x="7700" y="46005"/>
                </a:lnTo>
                <a:lnTo>
                  <a:pt x="9625" y="46908"/>
                </a:lnTo>
                <a:lnTo>
                  <a:pt x="31763" y="46908"/>
                </a:lnTo>
                <a:lnTo>
                  <a:pt x="30801" y="48712"/>
                </a:lnTo>
                <a:lnTo>
                  <a:pt x="28876" y="49614"/>
                </a:lnTo>
                <a:lnTo>
                  <a:pt x="25988" y="51418"/>
                </a:lnTo>
                <a:lnTo>
                  <a:pt x="24063" y="52320"/>
                </a:lnTo>
                <a:lnTo>
                  <a:pt x="21175" y="53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2564355" y="6645735"/>
            <a:ext cx="40005" cy="54610"/>
          </a:xfrm>
          <a:custGeom>
            <a:avLst/>
            <a:gdLst/>
            <a:ahLst/>
            <a:cxnLst/>
            <a:rect l="l" t="t" r="r" b="b"/>
            <a:pathLst>
              <a:path w="40005" h="54609">
                <a:moveTo>
                  <a:pt x="25025" y="54124"/>
                </a:moveTo>
                <a:lnTo>
                  <a:pt x="13475" y="54124"/>
                </a:lnTo>
                <a:lnTo>
                  <a:pt x="8662" y="53222"/>
                </a:lnTo>
                <a:lnTo>
                  <a:pt x="1925" y="46908"/>
                </a:lnTo>
                <a:lnTo>
                  <a:pt x="0" y="43299"/>
                </a:lnTo>
                <a:lnTo>
                  <a:pt x="0" y="36083"/>
                </a:lnTo>
                <a:lnTo>
                  <a:pt x="962" y="33376"/>
                </a:lnTo>
                <a:lnTo>
                  <a:pt x="2887" y="30670"/>
                </a:lnTo>
                <a:lnTo>
                  <a:pt x="6737" y="27062"/>
                </a:lnTo>
                <a:lnTo>
                  <a:pt x="10587" y="25258"/>
                </a:lnTo>
                <a:lnTo>
                  <a:pt x="4812" y="22551"/>
                </a:lnTo>
                <a:lnTo>
                  <a:pt x="3850" y="20747"/>
                </a:lnTo>
                <a:lnTo>
                  <a:pt x="1925" y="18943"/>
                </a:lnTo>
                <a:lnTo>
                  <a:pt x="962" y="16237"/>
                </a:lnTo>
                <a:lnTo>
                  <a:pt x="962" y="9922"/>
                </a:lnTo>
                <a:lnTo>
                  <a:pt x="2887" y="6314"/>
                </a:lnTo>
                <a:lnTo>
                  <a:pt x="6737" y="3608"/>
                </a:lnTo>
                <a:lnTo>
                  <a:pt x="9625" y="1804"/>
                </a:lnTo>
                <a:lnTo>
                  <a:pt x="14438" y="0"/>
                </a:lnTo>
                <a:lnTo>
                  <a:pt x="25025" y="0"/>
                </a:lnTo>
                <a:lnTo>
                  <a:pt x="29838" y="1804"/>
                </a:lnTo>
                <a:lnTo>
                  <a:pt x="32726" y="3608"/>
                </a:lnTo>
                <a:lnTo>
                  <a:pt x="34651" y="5412"/>
                </a:lnTo>
                <a:lnTo>
                  <a:pt x="16363" y="5412"/>
                </a:lnTo>
                <a:lnTo>
                  <a:pt x="13475" y="6314"/>
                </a:lnTo>
                <a:lnTo>
                  <a:pt x="11550" y="7216"/>
                </a:lnTo>
                <a:lnTo>
                  <a:pt x="9625" y="9020"/>
                </a:lnTo>
                <a:lnTo>
                  <a:pt x="8662" y="10824"/>
                </a:lnTo>
                <a:lnTo>
                  <a:pt x="8662" y="14433"/>
                </a:lnTo>
                <a:lnTo>
                  <a:pt x="9625" y="16237"/>
                </a:lnTo>
                <a:lnTo>
                  <a:pt x="10587" y="17139"/>
                </a:lnTo>
                <a:lnTo>
                  <a:pt x="11550" y="18943"/>
                </a:lnTo>
                <a:lnTo>
                  <a:pt x="12512" y="19845"/>
                </a:lnTo>
                <a:lnTo>
                  <a:pt x="15400" y="20747"/>
                </a:lnTo>
                <a:lnTo>
                  <a:pt x="19250" y="22551"/>
                </a:lnTo>
                <a:lnTo>
                  <a:pt x="20213" y="22551"/>
                </a:lnTo>
                <a:lnTo>
                  <a:pt x="22138" y="23454"/>
                </a:lnTo>
                <a:lnTo>
                  <a:pt x="32726" y="23454"/>
                </a:lnTo>
                <a:lnTo>
                  <a:pt x="31763" y="24356"/>
                </a:lnTo>
                <a:lnTo>
                  <a:pt x="28876" y="25258"/>
                </a:lnTo>
                <a:lnTo>
                  <a:pt x="28876" y="26160"/>
                </a:lnTo>
                <a:lnTo>
                  <a:pt x="31763" y="27062"/>
                </a:lnTo>
                <a:lnTo>
                  <a:pt x="14438" y="27062"/>
                </a:lnTo>
                <a:lnTo>
                  <a:pt x="12512" y="27964"/>
                </a:lnTo>
                <a:lnTo>
                  <a:pt x="10587" y="29768"/>
                </a:lnTo>
                <a:lnTo>
                  <a:pt x="9625" y="31572"/>
                </a:lnTo>
                <a:lnTo>
                  <a:pt x="7700" y="33376"/>
                </a:lnTo>
                <a:lnTo>
                  <a:pt x="7700" y="41495"/>
                </a:lnTo>
                <a:lnTo>
                  <a:pt x="8662" y="44201"/>
                </a:lnTo>
                <a:lnTo>
                  <a:pt x="10587" y="46005"/>
                </a:lnTo>
                <a:lnTo>
                  <a:pt x="13475" y="47810"/>
                </a:lnTo>
                <a:lnTo>
                  <a:pt x="16363" y="48712"/>
                </a:lnTo>
                <a:lnTo>
                  <a:pt x="34972" y="48712"/>
                </a:lnTo>
                <a:lnTo>
                  <a:pt x="33688" y="49614"/>
                </a:lnTo>
                <a:lnTo>
                  <a:pt x="29838" y="53222"/>
                </a:lnTo>
                <a:lnTo>
                  <a:pt x="25025" y="54124"/>
                </a:lnTo>
                <a:close/>
              </a:path>
              <a:path w="40005" h="54609">
                <a:moveTo>
                  <a:pt x="32726" y="23454"/>
                </a:moveTo>
                <a:lnTo>
                  <a:pt x="24063" y="23454"/>
                </a:lnTo>
                <a:lnTo>
                  <a:pt x="25988" y="22551"/>
                </a:lnTo>
                <a:lnTo>
                  <a:pt x="27913" y="20747"/>
                </a:lnTo>
                <a:lnTo>
                  <a:pt x="30801" y="15335"/>
                </a:lnTo>
                <a:lnTo>
                  <a:pt x="30801" y="10824"/>
                </a:lnTo>
                <a:lnTo>
                  <a:pt x="29838" y="9020"/>
                </a:lnTo>
                <a:lnTo>
                  <a:pt x="26951" y="7216"/>
                </a:lnTo>
                <a:lnTo>
                  <a:pt x="23100" y="5412"/>
                </a:lnTo>
                <a:lnTo>
                  <a:pt x="34651" y="5412"/>
                </a:lnTo>
                <a:lnTo>
                  <a:pt x="35613" y="6314"/>
                </a:lnTo>
                <a:lnTo>
                  <a:pt x="37538" y="9922"/>
                </a:lnTo>
                <a:lnTo>
                  <a:pt x="37538" y="15335"/>
                </a:lnTo>
                <a:lnTo>
                  <a:pt x="36576" y="18041"/>
                </a:lnTo>
                <a:lnTo>
                  <a:pt x="35613" y="19845"/>
                </a:lnTo>
                <a:lnTo>
                  <a:pt x="33688" y="22551"/>
                </a:lnTo>
                <a:lnTo>
                  <a:pt x="32726" y="23454"/>
                </a:lnTo>
                <a:close/>
              </a:path>
              <a:path w="40005" h="54609">
                <a:moveTo>
                  <a:pt x="34972" y="48712"/>
                </a:moveTo>
                <a:lnTo>
                  <a:pt x="25988" y="48712"/>
                </a:lnTo>
                <a:lnTo>
                  <a:pt x="27913" y="46908"/>
                </a:lnTo>
                <a:lnTo>
                  <a:pt x="30801" y="45103"/>
                </a:lnTo>
                <a:lnTo>
                  <a:pt x="31763" y="42397"/>
                </a:lnTo>
                <a:lnTo>
                  <a:pt x="31763" y="36985"/>
                </a:lnTo>
                <a:lnTo>
                  <a:pt x="30801" y="35181"/>
                </a:lnTo>
                <a:lnTo>
                  <a:pt x="26951" y="31572"/>
                </a:lnTo>
                <a:lnTo>
                  <a:pt x="24063" y="30670"/>
                </a:lnTo>
                <a:lnTo>
                  <a:pt x="23100" y="29768"/>
                </a:lnTo>
                <a:lnTo>
                  <a:pt x="22138" y="29768"/>
                </a:lnTo>
                <a:lnTo>
                  <a:pt x="20213" y="28866"/>
                </a:lnTo>
                <a:lnTo>
                  <a:pt x="19250" y="28866"/>
                </a:lnTo>
                <a:lnTo>
                  <a:pt x="17325" y="27964"/>
                </a:lnTo>
                <a:lnTo>
                  <a:pt x="14438" y="27062"/>
                </a:lnTo>
                <a:lnTo>
                  <a:pt x="31763" y="27062"/>
                </a:lnTo>
                <a:lnTo>
                  <a:pt x="34651" y="28866"/>
                </a:lnTo>
                <a:lnTo>
                  <a:pt x="36576" y="30670"/>
                </a:lnTo>
                <a:lnTo>
                  <a:pt x="38501" y="33376"/>
                </a:lnTo>
                <a:lnTo>
                  <a:pt x="39464" y="35181"/>
                </a:lnTo>
                <a:lnTo>
                  <a:pt x="39464" y="43299"/>
                </a:lnTo>
                <a:lnTo>
                  <a:pt x="37538" y="46908"/>
                </a:lnTo>
                <a:lnTo>
                  <a:pt x="34972" y="48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2643283" y="6646637"/>
            <a:ext cx="36830" cy="52705"/>
          </a:xfrm>
          <a:custGeom>
            <a:avLst/>
            <a:gdLst/>
            <a:ahLst/>
            <a:cxnLst/>
            <a:rect l="l" t="t" r="r" b="b"/>
            <a:pathLst>
              <a:path w="36830" h="52704">
                <a:moveTo>
                  <a:pt x="7700" y="52320"/>
                </a:moveTo>
                <a:lnTo>
                  <a:pt x="0" y="52320"/>
                </a:lnTo>
                <a:lnTo>
                  <a:pt x="0" y="0"/>
                </a:lnTo>
                <a:lnTo>
                  <a:pt x="18288" y="0"/>
                </a:lnTo>
                <a:lnTo>
                  <a:pt x="21175" y="902"/>
                </a:lnTo>
                <a:lnTo>
                  <a:pt x="23100" y="902"/>
                </a:lnTo>
                <a:lnTo>
                  <a:pt x="25988" y="1804"/>
                </a:lnTo>
                <a:lnTo>
                  <a:pt x="29838" y="3608"/>
                </a:lnTo>
                <a:lnTo>
                  <a:pt x="31763" y="5412"/>
                </a:lnTo>
                <a:lnTo>
                  <a:pt x="33688" y="6314"/>
                </a:lnTo>
                <a:lnTo>
                  <a:pt x="7700" y="6314"/>
                </a:lnTo>
                <a:lnTo>
                  <a:pt x="7700" y="27062"/>
                </a:lnTo>
                <a:lnTo>
                  <a:pt x="32245" y="27062"/>
                </a:lnTo>
                <a:lnTo>
                  <a:pt x="31763" y="27964"/>
                </a:lnTo>
                <a:lnTo>
                  <a:pt x="29838" y="29768"/>
                </a:lnTo>
                <a:lnTo>
                  <a:pt x="24063" y="31572"/>
                </a:lnTo>
                <a:lnTo>
                  <a:pt x="22138" y="32474"/>
                </a:lnTo>
                <a:lnTo>
                  <a:pt x="7700" y="32474"/>
                </a:lnTo>
                <a:lnTo>
                  <a:pt x="7700" y="52320"/>
                </a:lnTo>
                <a:close/>
              </a:path>
              <a:path w="36830" h="52704">
                <a:moveTo>
                  <a:pt x="32245" y="27062"/>
                </a:moveTo>
                <a:lnTo>
                  <a:pt x="19250" y="27062"/>
                </a:lnTo>
                <a:lnTo>
                  <a:pt x="21175" y="26160"/>
                </a:lnTo>
                <a:lnTo>
                  <a:pt x="23100" y="26160"/>
                </a:lnTo>
                <a:lnTo>
                  <a:pt x="24063" y="25258"/>
                </a:lnTo>
                <a:lnTo>
                  <a:pt x="25025" y="23454"/>
                </a:lnTo>
                <a:lnTo>
                  <a:pt x="27913" y="20747"/>
                </a:lnTo>
                <a:lnTo>
                  <a:pt x="27913" y="18943"/>
                </a:lnTo>
                <a:lnTo>
                  <a:pt x="28876" y="18041"/>
                </a:lnTo>
                <a:lnTo>
                  <a:pt x="28876" y="14433"/>
                </a:lnTo>
                <a:lnTo>
                  <a:pt x="27913" y="12629"/>
                </a:lnTo>
                <a:lnTo>
                  <a:pt x="27913" y="11727"/>
                </a:lnTo>
                <a:lnTo>
                  <a:pt x="26951" y="9922"/>
                </a:lnTo>
                <a:lnTo>
                  <a:pt x="25988" y="9020"/>
                </a:lnTo>
                <a:lnTo>
                  <a:pt x="24063" y="8118"/>
                </a:lnTo>
                <a:lnTo>
                  <a:pt x="23100" y="7216"/>
                </a:lnTo>
                <a:lnTo>
                  <a:pt x="20213" y="7216"/>
                </a:lnTo>
                <a:lnTo>
                  <a:pt x="19250" y="6314"/>
                </a:lnTo>
                <a:lnTo>
                  <a:pt x="33688" y="6314"/>
                </a:lnTo>
                <a:lnTo>
                  <a:pt x="34651" y="9020"/>
                </a:lnTo>
                <a:lnTo>
                  <a:pt x="36576" y="12629"/>
                </a:lnTo>
                <a:lnTo>
                  <a:pt x="36576" y="18041"/>
                </a:lnTo>
                <a:lnTo>
                  <a:pt x="35613" y="20747"/>
                </a:lnTo>
                <a:lnTo>
                  <a:pt x="32245" y="27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2689485" y="6646637"/>
            <a:ext cx="49530" cy="52705"/>
          </a:xfrm>
          <a:custGeom>
            <a:avLst/>
            <a:gdLst/>
            <a:ahLst/>
            <a:cxnLst/>
            <a:rect l="l" t="t" r="r" b="b"/>
            <a:pathLst>
              <a:path w="49530" h="52704">
                <a:moveTo>
                  <a:pt x="6737" y="52320"/>
                </a:moveTo>
                <a:lnTo>
                  <a:pt x="0" y="52320"/>
                </a:lnTo>
                <a:lnTo>
                  <a:pt x="0" y="0"/>
                </a:lnTo>
                <a:lnTo>
                  <a:pt x="10587" y="0"/>
                </a:lnTo>
                <a:lnTo>
                  <a:pt x="14197" y="7216"/>
                </a:lnTo>
                <a:lnTo>
                  <a:pt x="6737" y="7216"/>
                </a:lnTo>
                <a:lnTo>
                  <a:pt x="6737" y="52320"/>
                </a:lnTo>
                <a:close/>
              </a:path>
              <a:path w="49530" h="52704">
                <a:moveTo>
                  <a:pt x="31480" y="28866"/>
                </a:moveTo>
                <a:lnTo>
                  <a:pt x="25025" y="28866"/>
                </a:lnTo>
                <a:lnTo>
                  <a:pt x="39464" y="0"/>
                </a:lnTo>
                <a:lnTo>
                  <a:pt x="49089" y="0"/>
                </a:lnTo>
                <a:lnTo>
                  <a:pt x="49089" y="7216"/>
                </a:lnTo>
                <a:lnTo>
                  <a:pt x="42351" y="7216"/>
                </a:lnTo>
                <a:lnTo>
                  <a:pt x="31480" y="28866"/>
                </a:lnTo>
                <a:close/>
              </a:path>
              <a:path w="49530" h="52704">
                <a:moveTo>
                  <a:pt x="26951" y="37887"/>
                </a:moveTo>
                <a:lnTo>
                  <a:pt x="22138" y="37887"/>
                </a:lnTo>
                <a:lnTo>
                  <a:pt x="6737" y="7216"/>
                </a:lnTo>
                <a:lnTo>
                  <a:pt x="14197" y="7216"/>
                </a:lnTo>
                <a:lnTo>
                  <a:pt x="25025" y="28866"/>
                </a:lnTo>
                <a:lnTo>
                  <a:pt x="31480" y="28866"/>
                </a:lnTo>
                <a:lnTo>
                  <a:pt x="26951" y="37887"/>
                </a:lnTo>
                <a:close/>
              </a:path>
              <a:path w="49530" h="52704">
                <a:moveTo>
                  <a:pt x="49089" y="52320"/>
                </a:moveTo>
                <a:lnTo>
                  <a:pt x="42351" y="52320"/>
                </a:lnTo>
                <a:lnTo>
                  <a:pt x="42351" y="7216"/>
                </a:lnTo>
                <a:lnTo>
                  <a:pt x="49089" y="7216"/>
                </a:lnTo>
                <a:lnTo>
                  <a:pt x="49089" y="52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8206754" y="6644833"/>
            <a:ext cx="921147" cy="68557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9137526" y="6648442"/>
            <a:ext cx="6985" cy="46990"/>
          </a:xfrm>
          <a:custGeom>
            <a:avLst/>
            <a:gdLst/>
            <a:ahLst/>
            <a:cxnLst/>
            <a:rect l="l" t="t" r="r" b="b"/>
            <a:pathLst>
              <a:path w="6984" h="46990">
                <a:moveTo>
                  <a:pt x="6473" y="46660"/>
                </a:moveTo>
                <a:lnTo>
                  <a:pt x="5775" y="46005"/>
                </a:lnTo>
                <a:lnTo>
                  <a:pt x="4812" y="42397"/>
                </a:lnTo>
                <a:lnTo>
                  <a:pt x="4812" y="17139"/>
                </a:lnTo>
                <a:lnTo>
                  <a:pt x="0" y="17139"/>
                </a:lnTo>
                <a:lnTo>
                  <a:pt x="0" y="11727"/>
                </a:lnTo>
                <a:lnTo>
                  <a:pt x="4812" y="11727"/>
                </a:lnTo>
                <a:lnTo>
                  <a:pt x="4812" y="0"/>
                </a:lnTo>
                <a:lnTo>
                  <a:pt x="6473" y="0"/>
                </a:lnTo>
                <a:lnTo>
                  <a:pt x="6473" y="46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2473159" y="1573288"/>
            <a:ext cx="4197985" cy="3711575"/>
          </a:xfrm>
          <a:custGeom>
            <a:avLst/>
            <a:gdLst/>
            <a:ahLst/>
            <a:cxnLst/>
            <a:rect l="l" t="t" r="r" b="b"/>
            <a:pathLst>
              <a:path w="4197984" h="3711575">
                <a:moveTo>
                  <a:pt x="0" y="2403322"/>
                </a:moveTo>
                <a:lnTo>
                  <a:pt x="3221926" y="0"/>
                </a:lnTo>
                <a:lnTo>
                  <a:pt x="4197680" y="1308112"/>
                </a:lnTo>
                <a:lnTo>
                  <a:pt x="975753" y="3711435"/>
                </a:lnTo>
                <a:lnTo>
                  <a:pt x="0" y="2403322"/>
                </a:lnTo>
                <a:close/>
              </a:path>
            </a:pathLst>
          </a:custGeom>
          <a:ln w="762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2917436" y="2385733"/>
            <a:ext cx="2805430" cy="2416810"/>
          </a:xfrm>
          <a:custGeom>
            <a:avLst/>
            <a:gdLst/>
            <a:ahLst/>
            <a:cxnLst/>
            <a:rect l="l" t="t" r="r" b="b"/>
            <a:pathLst>
              <a:path w="2805429" h="2416810">
                <a:moveTo>
                  <a:pt x="444577" y="2403802"/>
                </a:moveTo>
                <a:lnTo>
                  <a:pt x="330952" y="2403802"/>
                </a:lnTo>
                <a:lnTo>
                  <a:pt x="335668" y="2416502"/>
                </a:lnTo>
                <a:lnTo>
                  <a:pt x="431109" y="2416502"/>
                </a:lnTo>
                <a:lnTo>
                  <a:pt x="444577" y="2403802"/>
                </a:lnTo>
                <a:close/>
              </a:path>
              <a:path w="2805429" h="2416810">
                <a:moveTo>
                  <a:pt x="473000" y="2391102"/>
                </a:moveTo>
                <a:lnTo>
                  <a:pt x="315425" y="2391102"/>
                </a:lnTo>
                <a:lnTo>
                  <a:pt x="320827" y="2403802"/>
                </a:lnTo>
                <a:lnTo>
                  <a:pt x="458541" y="2403802"/>
                </a:lnTo>
                <a:lnTo>
                  <a:pt x="473000" y="2391102"/>
                </a:lnTo>
                <a:close/>
              </a:path>
              <a:path w="2805429" h="2416810">
                <a:moveTo>
                  <a:pt x="638111" y="2035502"/>
                </a:moveTo>
                <a:lnTo>
                  <a:pt x="457736" y="2035502"/>
                </a:lnTo>
                <a:lnTo>
                  <a:pt x="471971" y="2048202"/>
                </a:lnTo>
                <a:lnTo>
                  <a:pt x="498838" y="2048202"/>
                </a:lnTo>
                <a:lnTo>
                  <a:pt x="511356" y="2060902"/>
                </a:lnTo>
                <a:lnTo>
                  <a:pt x="523095" y="2060902"/>
                </a:lnTo>
                <a:lnTo>
                  <a:pt x="534053" y="2073602"/>
                </a:lnTo>
                <a:lnTo>
                  <a:pt x="559257" y="2111702"/>
                </a:lnTo>
                <a:lnTo>
                  <a:pt x="570116" y="2149802"/>
                </a:lnTo>
                <a:lnTo>
                  <a:pt x="570722" y="2162502"/>
                </a:lnTo>
                <a:lnTo>
                  <a:pt x="569844" y="2175202"/>
                </a:lnTo>
                <a:lnTo>
                  <a:pt x="558625" y="2213302"/>
                </a:lnTo>
                <a:lnTo>
                  <a:pt x="535398" y="2251402"/>
                </a:lnTo>
                <a:lnTo>
                  <a:pt x="525119" y="2251402"/>
                </a:lnTo>
                <a:lnTo>
                  <a:pt x="513610" y="2264102"/>
                </a:lnTo>
                <a:lnTo>
                  <a:pt x="500870" y="2276802"/>
                </a:lnTo>
                <a:lnTo>
                  <a:pt x="483344" y="2289502"/>
                </a:lnTo>
                <a:lnTo>
                  <a:pt x="466085" y="2302202"/>
                </a:lnTo>
                <a:lnTo>
                  <a:pt x="449092" y="2314902"/>
                </a:lnTo>
                <a:lnTo>
                  <a:pt x="432366" y="2314902"/>
                </a:lnTo>
                <a:lnTo>
                  <a:pt x="416209" y="2327602"/>
                </a:lnTo>
                <a:lnTo>
                  <a:pt x="372968" y="2327602"/>
                </a:lnTo>
                <a:lnTo>
                  <a:pt x="360362" y="2340302"/>
                </a:lnTo>
                <a:lnTo>
                  <a:pt x="301099" y="2340302"/>
                </a:lnTo>
                <a:lnTo>
                  <a:pt x="299283" y="2353002"/>
                </a:lnTo>
                <a:lnTo>
                  <a:pt x="297022" y="2353002"/>
                </a:lnTo>
                <a:lnTo>
                  <a:pt x="298750" y="2365702"/>
                </a:lnTo>
                <a:lnTo>
                  <a:pt x="300578" y="2365702"/>
                </a:lnTo>
                <a:lnTo>
                  <a:pt x="306192" y="2378402"/>
                </a:lnTo>
                <a:lnTo>
                  <a:pt x="310205" y="2391102"/>
                </a:lnTo>
                <a:lnTo>
                  <a:pt x="487954" y="2391102"/>
                </a:lnTo>
                <a:lnTo>
                  <a:pt x="503194" y="2378402"/>
                </a:lnTo>
                <a:lnTo>
                  <a:pt x="518510" y="2378402"/>
                </a:lnTo>
                <a:lnTo>
                  <a:pt x="549371" y="2353002"/>
                </a:lnTo>
                <a:lnTo>
                  <a:pt x="570634" y="2340302"/>
                </a:lnTo>
                <a:lnTo>
                  <a:pt x="590035" y="2314902"/>
                </a:lnTo>
                <a:lnTo>
                  <a:pt x="607577" y="2302202"/>
                </a:lnTo>
                <a:lnTo>
                  <a:pt x="623260" y="2276802"/>
                </a:lnTo>
                <a:lnTo>
                  <a:pt x="636850" y="2251402"/>
                </a:lnTo>
                <a:lnTo>
                  <a:pt x="648095" y="2238702"/>
                </a:lnTo>
                <a:lnTo>
                  <a:pt x="656996" y="2213302"/>
                </a:lnTo>
                <a:lnTo>
                  <a:pt x="663557" y="2187902"/>
                </a:lnTo>
                <a:lnTo>
                  <a:pt x="667686" y="2175202"/>
                </a:lnTo>
                <a:lnTo>
                  <a:pt x="669310" y="2149802"/>
                </a:lnTo>
                <a:lnTo>
                  <a:pt x="668429" y="2124402"/>
                </a:lnTo>
                <a:lnTo>
                  <a:pt x="665043" y="2099002"/>
                </a:lnTo>
                <a:lnTo>
                  <a:pt x="658952" y="2073602"/>
                </a:lnTo>
                <a:lnTo>
                  <a:pt x="649974" y="2060902"/>
                </a:lnTo>
                <a:lnTo>
                  <a:pt x="638111" y="2035502"/>
                </a:lnTo>
                <a:close/>
              </a:path>
              <a:path w="2805429" h="2416810">
                <a:moveTo>
                  <a:pt x="292347" y="2060902"/>
                </a:moveTo>
                <a:lnTo>
                  <a:pt x="134553" y="2060902"/>
                </a:lnTo>
                <a:lnTo>
                  <a:pt x="151392" y="2073602"/>
                </a:lnTo>
                <a:lnTo>
                  <a:pt x="274588" y="2073602"/>
                </a:lnTo>
                <a:lnTo>
                  <a:pt x="292347" y="2060902"/>
                </a:lnTo>
                <a:close/>
              </a:path>
              <a:path w="2805429" h="2416810">
                <a:moveTo>
                  <a:pt x="315514" y="1667202"/>
                </a:moveTo>
                <a:lnTo>
                  <a:pt x="140595" y="1667202"/>
                </a:lnTo>
                <a:lnTo>
                  <a:pt x="129428" y="1679902"/>
                </a:lnTo>
                <a:lnTo>
                  <a:pt x="118626" y="1679902"/>
                </a:lnTo>
                <a:lnTo>
                  <a:pt x="108186" y="1692602"/>
                </a:lnTo>
                <a:lnTo>
                  <a:pt x="88988" y="1705302"/>
                </a:lnTo>
                <a:lnTo>
                  <a:pt x="71477" y="1718002"/>
                </a:lnTo>
                <a:lnTo>
                  <a:pt x="55651" y="1743402"/>
                </a:lnTo>
                <a:lnTo>
                  <a:pt x="41511" y="1756102"/>
                </a:lnTo>
                <a:lnTo>
                  <a:pt x="29269" y="1781502"/>
                </a:lnTo>
                <a:lnTo>
                  <a:pt x="19134" y="1794202"/>
                </a:lnTo>
                <a:lnTo>
                  <a:pt x="11104" y="1819602"/>
                </a:lnTo>
                <a:lnTo>
                  <a:pt x="5176" y="1832302"/>
                </a:lnTo>
                <a:lnTo>
                  <a:pt x="1448" y="1857702"/>
                </a:lnTo>
                <a:lnTo>
                  <a:pt x="0" y="1870402"/>
                </a:lnTo>
                <a:lnTo>
                  <a:pt x="835" y="1895802"/>
                </a:lnTo>
                <a:lnTo>
                  <a:pt x="3957" y="1908502"/>
                </a:lnTo>
                <a:lnTo>
                  <a:pt x="9491" y="1933902"/>
                </a:lnTo>
                <a:lnTo>
                  <a:pt x="17560" y="1959302"/>
                </a:lnTo>
                <a:lnTo>
                  <a:pt x="28166" y="1972002"/>
                </a:lnTo>
                <a:lnTo>
                  <a:pt x="41308" y="1997402"/>
                </a:lnTo>
                <a:lnTo>
                  <a:pt x="70475" y="2022802"/>
                </a:lnTo>
                <a:lnTo>
                  <a:pt x="101709" y="2048202"/>
                </a:lnTo>
                <a:lnTo>
                  <a:pt x="117992" y="2060902"/>
                </a:lnTo>
                <a:lnTo>
                  <a:pt x="327602" y="2060902"/>
                </a:lnTo>
                <a:lnTo>
                  <a:pt x="379128" y="2048202"/>
                </a:lnTo>
                <a:lnTo>
                  <a:pt x="411978" y="2048202"/>
                </a:lnTo>
                <a:lnTo>
                  <a:pt x="427707" y="2035502"/>
                </a:lnTo>
                <a:lnTo>
                  <a:pt x="638111" y="2035502"/>
                </a:lnTo>
                <a:lnTo>
                  <a:pt x="623362" y="2010102"/>
                </a:lnTo>
                <a:lnTo>
                  <a:pt x="609352" y="1997402"/>
                </a:lnTo>
                <a:lnTo>
                  <a:pt x="594736" y="1984702"/>
                </a:lnTo>
                <a:lnTo>
                  <a:pt x="579510" y="1972002"/>
                </a:lnTo>
                <a:lnTo>
                  <a:pt x="205505" y="1972002"/>
                </a:lnTo>
                <a:lnTo>
                  <a:pt x="191138" y="1959302"/>
                </a:lnTo>
                <a:lnTo>
                  <a:pt x="164155" y="1959302"/>
                </a:lnTo>
                <a:lnTo>
                  <a:pt x="151661" y="1946602"/>
                </a:lnTo>
                <a:lnTo>
                  <a:pt x="139990" y="1946602"/>
                </a:lnTo>
                <a:lnTo>
                  <a:pt x="129143" y="1933902"/>
                </a:lnTo>
                <a:lnTo>
                  <a:pt x="119121" y="1921202"/>
                </a:lnTo>
                <a:lnTo>
                  <a:pt x="113015" y="1908502"/>
                </a:lnTo>
                <a:lnTo>
                  <a:pt x="107862" y="1908502"/>
                </a:lnTo>
                <a:lnTo>
                  <a:pt x="103662" y="1895802"/>
                </a:lnTo>
                <a:lnTo>
                  <a:pt x="100414" y="1883102"/>
                </a:lnTo>
                <a:lnTo>
                  <a:pt x="98230" y="1870402"/>
                </a:lnTo>
                <a:lnTo>
                  <a:pt x="97223" y="1870402"/>
                </a:lnTo>
                <a:lnTo>
                  <a:pt x="101299" y="1832302"/>
                </a:lnTo>
                <a:lnTo>
                  <a:pt x="110196" y="1806902"/>
                </a:lnTo>
                <a:lnTo>
                  <a:pt x="116530" y="1806902"/>
                </a:lnTo>
                <a:lnTo>
                  <a:pt x="124231" y="1794202"/>
                </a:lnTo>
                <a:lnTo>
                  <a:pt x="133411" y="1781502"/>
                </a:lnTo>
                <a:lnTo>
                  <a:pt x="144073" y="1768802"/>
                </a:lnTo>
                <a:lnTo>
                  <a:pt x="156217" y="1756102"/>
                </a:lnTo>
                <a:lnTo>
                  <a:pt x="170036" y="1756102"/>
                </a:lnTo>
                <a:lnTo>
                  <a:pt x="197549" y="1730702"/>
                </a:lnTo>
                <a:lnTo>
                  <a:pt x="224617" y="1730702"/>
                </a:lnTo>
                <a:lnTo>
                  <a:pt x="237374" y="1718002"/>
                </a:lnTo>
                <a:lnTo>
                  <a:pt x="299702" y="1718002"/>
                </a:lnTo>
                <a:lnTo>
                  <a:pt x="310497" y="1705302"/>
                </a:lnTo>
                <a:lnTo>
                  <a:pt x="324823" y="1705302"/>
                </a:lnTo>
                <a:lnTo>
                  <a:pt x="326194" y="1692602"/>
                </a:lnTo>
                <a:lnTo>
                  <a:pt x="323286" y="1692602"/>
                </a:lnTo>
                <a:lnTo>
                  <a:pt x="321203" y="1679902"/>
                </a:lnTo>
                <a:lnTo>
                  <a:pt x="315514" y="1667202"/>
                </a:lnTo>
                <a:close/>
              </a:path>
              <a:path w="2805429" h="2416810">
                <a:moveTo>
                  <a:pt x="691029" y="1464002"/>
                </a:moveTo>
                <a:lnTo>
                  <a:pt x="570745" y="1464002"/>
                </a:lnTo>
                <a:lnTo>
                  <a:pt x="972002" y="2010102"/>
                </a:lnTo>
                <a:lnTo>
                  <a:pt x="996081" y="2010102"/>
                </a:lnTo>
                <a:lnTo>
                  <a:pt x="1008083" y="1997402"/>
                </a:lnTo>
                <a:lnTo>
                  <a:pt x="1014903" y="1997402"/>
                </a:lnTo>
                <a:lnTo>
                  <a:pt x="1030485" y="1984702"/>
                </a:lnTo>
                <a:lnTo>
                  <a:pt x="1036797" y="1972002"/>
                </a:lnTo>
                <a:lnTo>
                  <a:pt x="1046106" y="1972002"/>
                </a:lnTo>
                <a:lnTo>
                  <a:pt x="1049612" y="1959302"/>
                </a:lnTo>
                <a:lnTo>
                  <a:pt x="1055416" y="1959302"/>
                </a:lnTo>
                <a:lnTo>
                  <a:pt x="1055111" y="1946602"/>
                </a:lnTo>
                <a:lnTo>
                  <a:pt x="1054082" y="1946602"/>
                </a:lnTo>
                <a:lnTo>
                  <a:pt x="691029" y="1464002"/>
                </a:lnTo>
                <a:close/>
              </a:path>
              <a:path w="2805429" h="2416810">
                <a:moveTo>
                  <a:pt x="547391" y="1946602"/>
                </a:moveTo>
                <a:lnTo>
                  <a:pt x="337041" y="1946602"/>
                </a:lnTo>
                <a:lnTo>
                  <a:pt x="319595" y="1959302"/>
                </a:lnTo>
                <a:lnTo>
                  <a:pt x="251860" y="1959302"/>
                </a:lnTo>
                <a:lnTo>
                  <a:pt x="235925" y="1972002"/>
                </a:lnTo>
                <a:lnTo>
                  <a:pt x="579510" y="1972002"/>
                </a:lnTo>
                <a:lnTo>
                  <a:pt x="563672" y="1959302"/>
                </a:lnTo>
                <a:lnTo>
                  <a:pt x="547391" y="1946602"/>
                </a:lnTo>
                <a:close/>
              </a:path>
              <a:path w="2805429" h="2416810">
                <a:moveTo>
                  <a:pt x="513964" y="1933902"/>
                </a:moveTo>
                <a:lnTo>
                  <a:pt x="390158" y="1933902"/>
                </a:lnTo>
                <a:lnTo>
                  <a:pt x="372341" y="1946602"/>
                </a:lnTo>
                <a:lnTo>
                  <a:pt x="530821" y="1946602"/>
                </a:lnTo>
                <a:lnTo>
                  <a:pt x="513964" y="1933902"/>
                </a:lnTo>
                <a:close/>
              </a:path>
              <a:path w="2805429" h="2416810">
                <a:moveTo>
                  <a:pt x="1218293" y="879802"/>
                </a:moveTo>
                <a:lnTo>
                  <a:pt x="1206266" y="879802"/>
                </a:lnTo>
                <a:lnTo>
                  <a:pt x="910724" y="1108402"/>
                </a:lnTo>
                <a:lnTo>
                  <a:pt x="905657" y="1108402"/>
                </a:lnTo>
                <a:lnTo>
                  <a:pt x="901428" y="1121102"/>
                </a:lnTo>
                <a:lnTo>
                  <a:pt x="898037" y="1121102"/>
                </a:lnTo>
                <a:lnTo>
                  <a:pt x="895484" y="1133802"/>
                </a:lnTo>
                <a:lnTo>
                  <a:pt x="894492" y="1133802"/>
                </a:lnTo>
                <a:lnTo>
                  <a:pt x="895764" y="1146502"/>
                </a:lnTo>
                <a:lnTo>
                  <a:pt x="899303" y="1159202"/>
                </a:lnTo>
                <a:lnTo>
                  <a:pt x="905111" y="1159202"/>
                </a:lnTo>
                <a:lnTo>
                  <a:pt x="1315867" y="1718002"/>
                </a:lnTo>
                <a:lnTo>
                  <a:pt x="1322892" y="1718002"/>
                </a:lnTo>
                <a:lnTo>
                  <a:pt x="1330097" y="1730702"/>
                </a:lnTo>
                <a:lnTo>
                  <a:pt x="1365560" y="1730702"/>
                </a:lnTo>
                <a:lnTo>
                  <a:pt x="1371315" y="1718002"/>
                </a:lnTo>
                <a:lnTo>
                  <a:pt x="1511966" y="1616402"/>
                </a:lnTo>
                <a:lnTo>
                  <a:pt x="1371950" y="1616402"/>
                </a:lnTo>
                <a:lnTo>
                  <a:pt x="1207155" y="1400502"/>
                </a:lnTo>
                <a:lnTo>
                  <a:pt x="1303912" y="1324302"/>
                </a:lnTo>
                <a:lnTo>
                  <a:pt x="1157676" y="1324302"/>
                </a:lnTo>
                <a:lnTo>
                  <a:pt x="1013163" y="1133802"/>
                </a:lnTo>
                <a:lnTo>
                  <a:pt x="1257168" y="956002"/>
                </a:lnTo>
                <a:lnTo>
                  <a:pt x="1258997" y="956002"/>
                </a:lnTo>
                <a:lnTo>
                  <a:pt x="1261232" y="943302"/>
                </a:lnTo>
                <a:lnTo>
                  <a:pt x="1261422" y="943302"/>
                </a:lnTo>
                <a:lnTo>
                  <a:pt x="1259936" y="930602"/>
                </a:lnTo>
                <a:lnTo>
                  <a:pt x="1258362" y="930602"/>
                </a:lnTo>
                <a:lnTo>
                  <a:pt x="1253536" y="917902"/>
                </a:lnTo>
                <a:lnTo>
                  <a:pt x="1250195" y="917902"/>
                </a:lnTo>
                <a:lnTo>
                  <a:pt x="1241178" y="905202"/>
                </a:lnTo>
                <a:lnTo>
                  <a:pt x="1236810" y="905202"/>
                </a:lnTo>
                <a:lnTo>
                  <a:pt x="1228809" y="892502"/>
                </a:lnTo>
                <a:lnTo>
                  <a:pt x="1225113" y="892502"/>
                </a:lnTo>
                <a:lnTo>
                  <a:pt x="1218293" y="879802"/>
                </a:lnTo>
                <a:close/>
              </a:path>
              <a:path w="2805429" h="2416810">
                <a:moveTo>
                  <a:pt x="303182" y="1654502"/>
                </a:moveTo>
                <a:lnTo>
                  <a:pt x="163806" y="1654502"/>
                </a:lnTo>
                <a:lnTo>
                  <a:pt x="152128" y="1667202"/>
                </a:lnTo>
                <a:lnTo>
                  <a:pt x="311958" y="1667202"/>
                </a:lnTo>
                <a:lnTo>
                  <a:pt x="303182" y="1654502"/>
                </a:lnTo>
                <a:close/>
              </a:path>
              <a:path w="2805429" h="2416810">
                <a:moveTo>
                  <a:pt x="293009" y="1641802"/>
                </a:moveTo>
                <a:lnTo>
                  <a:pt x="198381" y="1641802"/>
                </a:lnTo>
                <a:lnTo>
                  <a:pt x="186932" y="1654502"/>
                </a:lnTo>
                <a:lnTo>
                  <a:pt x="299346" y="1654502"/>
                </a:lnTo>
                <a:lnTo>
                  <a:pt x="293009" y="1641802"/>
                </a:lnTo>
                <a:close/>
              </a:path>
              <a:path w="2805429" h="2416810">
                <a:moveTo>
                  <a:pt x="282341" y="1629102"/>
                </a:moveTo>
                <a:lnTo>
                  <a:pt x="230925" y="1629102"/>
                </a:lnTo>
                <a:lnTo>
                  <a:pt x="220448" y="1641802"/>
                </a:lnTo>
                <a:lnTo>
                  <a:pt x="284792" y="1641802"/>
                </a:lnTo>
                <a:lnTo>
                  <a:pt x="282341" y="1629102"/>
                </a:lnTo>
                <a:close/>
              </a:path>
              <a:path w="2805429" h="2416810">
                <a:moveTo>
                  <a:pt x="1631424" y="1425902"/>
                </a:moveTo>
                <a:lnTo>
                  <a:pt x="1622077" y="1425902"/>
                </a:lnTo>
                <a:lnTo>
                  <a:pt x="1619296" y="1438602"/>
                </a:lnTo>
                <a:lnTo>
                  <a:pt x="1371950" y="1616402"/>
                </a:lnTo>
                <a:lnTo>
                  <a:pt x="1511966" y="1616402"/>
                </a:lnTo>
                <a:lnTo>
                  <a:pt x="1670197" y="1502102"/>
                </a:lnTo>
                <a:lnTo>
                  <a:pt x="1672026" y="1502102"/>
                </a:lnTo>
                <a:lnTo>
                  <a:pt x="1674261" y="1489402"/>
                </a:lnTo>
                <a:lnTo>
                  <a:pt x="1674553" y="1489402"/>
                </a:lnTo>
                <a:lnTo>
                  <a:pt x="1673461" y="1476702"/>
                </a:lnTo>
                <a:lnTo>
                  <a:pt x="1671899" y="1476702"/>
                </a:lnTo>
                <a:lnTo>
                  <a:pt x="1666768" y="1464002"/>
                </a:lnTo>
                <a:lnTo>
                  <a:pt x="1663352" y="1464002"/>
                </a:lnTo>
                <a:lnTo>
                  <a:pt x="1659085" y="1451302"/>
                </a:lnTo>
                <a:lnTo>
                  <a:pt x="1650042" y="1451302"/>
                </a:lnTo>
                <a:lnTo>
                  <a:pt x="1642359" y="1438602"/>
                </a:lnTo>
                <a:lnTo>
                  <a:pt x="1638638" y="1438602"/>
                </a:lnTo>
                <a:lnTo>
                  <a:pt x="1631424" y="1425902"/>
                </a:lnTo>
                <a:close/>
              </a:path>
              <a:path w="2805429" h="2416810">
                <a:moveTo>
                  <a:pt x="800146" y="1210002"/>
                </a:moveTo>
                <a:lnTo>
                  <a:pt x="777082" y="1210002"/>
                </a:lnTo>
                <a:lnTo>
                  <a:pt x="342539" y="1527502"/>
                </a:lnTo>
                <a:lnTo>
                  <a:pt x="340698" y="1527502"/>
                </a:lnTo>
                <a:lnTo>
                  <a:pt x="338462" y="1540202"/>
                </a:lnTo>
                <a:lnTo>
                  <a:pt x="338335" y="1540202"/>
                </a:lnTo>
                <a:lnTo>
                  <a:pt x="340063" y="1552902"/>
                </a:lnTo>
                <a:lnTo>
                  <a:pt x="341815" y="1552902"/>
                </a:lnTo>
                <a:lnTo>
                  <a:pt x="347111" y="1565602"/>
                </a:lnTo>
                <a:lnTo>
                  <a:pt x="350693" y="1565602"/>
                </a:lnTo>
                <a:lnTo>
                  <a:pt x="359710" y="1578302"/>
                </a:lnTo>
                <a:lnTo>
                  <a:pt x="364015" y="1591002"/>
                </a:lnTo>
                <a:lnTo>
                  <a:pt x="372257" y="1591002"/>
                </a:lnTo>
                <a:lnTo>
                  <a:pt x="375953" y="1603702"/>
                </a:lnTo>
                <a:lnTo>
                  <a:pt x="394508" y="1603702"/>
                </a:lnTo>
                <a:lnTo>
                  <a:pt x="570745" y="1464002"/>
                </a:lnTo>
                <a:lnTo>
                  <a:pt x="691029" y="1464002"/>
                </a:lnTo>
                <a:lnTo>
                  <a:pt x="652813" y="1413202"/>
                </a:lnTo>
                <a:lnTo>
                  <a:pt x="829051" y="1273502"/>
                </a:lnTo>
                <a:lnTo>
                  <a:pt x="833127" y="1273502"/>
                </a:lnTo>
                <a:lnTo>
                  <a:pt x="833394" y="1260802"/>
                </a:lnTo>
                <a:lnTo>
                  <a:pt x="832226" y="1260802"/>
                </a:lnTo>
                <a:lnTo>
                  <a:pt x="830587" y="1248102"/>
                </a:lnTo>
                <a:lnTo>
                  <a:pt x="825215" y="1248102"/>
                </a:lnTo>
                <a:lnTo>
                  <a:pt x="821621" y="1235402"/>
                </a:lnTo>
                <a:lnTo>
                  <a:pt x="817113" y="1235402"/>
                </a:lnTo>
                <a:lnTo>
                  <a:pt x="812604" y="1222702"/>
                </a:lnTo>
                <a:lnTo>
                  <a:pt x="808312" y="1222702"/>
                </a:lnTo>
                <a:lnTo>
                  <a:pt x="800146" y="1210002"/>
                </a:lnTo>
                <a:close/>
              </a:path>
              <a:path w="2805429" h="2416810">
                <a:moveTo>
                  <a:pt x="1798929" y="600402"/>
                </a:moveTo>
                <a:lnTo>
                  <a:pt x="1596899" y="600402"/>
                </a:lnTo>
                <a:lnTo>
                  <a:pt x="1584117" y="613102"/>
                </a:lnTo>
                <a:lnTo>
                  <a:pt x="1572524" y="613102"/>
                </a:lnTo>
                <a:lnTo>
                  <a:pt x="1562120" y="625802"/>
                </a:lnTo>
                <a:lnTo>
                  <a:pt x="1552283" y="625802"/>
                </a:lnTo>
                <a:lnTo>
                  <a:pt x="1542394" y="638502"/>
                </a:lnTo>
                <a:lnTo>
                  <a:pt x="1532452" y="638502"/>
                </a:lnTo>
                <a:lnTo>
                  <a:pt x="1522458" y="651202"/>
                </a:lnTo>
                <a:lnTo>
                  <a:pt x="1390276" y="752802"/>
                </a:lnTo>
                <a:lnTo>
                  <a:pt x="1384602" y="752802"/>
                </a:lnTo>
                <a:lnTo>
                  <a:pt x="1379981" y="765502"/>
                </a:lnTo>
                <a:lnTo>
                  <a:pt x="1376416" y="765502"/>
                </a:lnTo>
                <a:lnTo>
                  <a:pt x="1373906" y="778202"/>
                </a:lnTo>
                <a:lnTo>
                  <a:pt x="1373056" y="778202"/>
                </a:lnTo>
                <a:lnTo>
                  <a:pt x="1374484" y="790902"/>
                </a:lnTo>
                <a:lnTo>
                  <a:pt x="1378189" y="803602"/>
                </a:lnTo>
                <a:lnTo>
                  <a:pt x="1384168" y="803602"/>
                </a:lnTo>
                <a:lnTo>
                  <a:pt x="1811066" y="1375102"/>
                </a:lnTo>
                <a:lnTo>
                  <a:pt x="1813364" y="1387802"/>
                </a:lnTo>
                <a:lnTo>
                  <a:pt x="1830128" y="1387802"/>
                </a:lnTo>
                <a:lnTo>
                  <a:pt x="1835056" y="1375102"/>
                </a:lnTo>
                <a:lnTo>
                  <a:pt x="1846740" y="1375102"/>
                </a:lnTo>
                <a:lnTo>
                  <a:pt x="1853636" y="1362402"/>
                </a:lnTo>
                <a:lnTo>
                  <a:pt x="1869549" y="1362402"/>
                </a:lnTo>
                <a:lnTo>
                  <a:pt x="1875848" y="1349702"/>
                </a:lnTo>
                <a:lnTo>
                  <a:pt x="1885157" y="1337002"/>
                </a:lnTo>
                <a:lnTo>
                  <a:pt x="1892968" y="1337002"/>
                </a:lnTo>
                <a:lnTo>
                  <a:pt x="1894085" y="1324302"/>
                </a:lnTo>
                <a:lnTo>
                  <a:pt x="1893133" y="1324302"/>
                </a:lnTo>
                <a:lnTo>
                  <a:pt x="1725366" y="1095702"/>
                </a:lnTo>
                <a:lnTo>
                  <a:pt x="1795521" y="1044902"/>
                </a:lnTo>
                <a:lnTo>
                  <a:pt x="1809003" y="1032202"/>
                </a:lnTo>
                <a:lnTo>
                  <a:pt x="1675188" y="1032202"/>
                </a:lnTo>
                <a:lnTo>
                  <a:pt x="1490454" y="778202"/>
                </a:lnTo>
                <a:lnTo>
                  <a:pt x="1566324" y="727402"/>
                </a:lnTo>
                <a:lnTo>
                  <a:pt x="1577051" y="714702"/>
                </a:lnTo>
                <a:lnTo>
                  <a:pt x="1588239" y="702002"/>
                </a:lnTo>
                <a:lnTo>
                  <a:pt x="1599887" y="702002"/>
                </a:lnTo>
                <a:lnTo>
                  <a:pt x="1611993" y="689302"/>
                </a:lnTo>
                <a:lnTo>
                  <a:pt x="1638009" y="689302"/>
                </a:lnTo>
                <a:lnTo>
                  <a:pt x="1652016" y="676602"/>
                </a:lnTo>
                <a:lnTo>
                  <a:pt x="1872089" y="676602"/>
                </a:lnTo>
                <a:lnTo>
                  <a:pt x="1858764" y="651202"/>
                </a:lnTo>
                <a:lnTo>
                  <a:pt x="1844771" y="638502"/>
                </a:lnTo>
                <a:lnTo>
                  <a:pt x="1830112" y="625802"/>
                </a:lnTo>
                <a:lnTo>
                  <a:pt x="1814787" y="613102"/>
                </a:lnTo>
                <a:lnTo>
                  <a:pt x="1798929" y="600402"/>
                </a:lnTo>
                <a:close/>
              </a:path>
              <a:path w="2805429" h="2416810">
                <a:moveTo>
                  <a:pt x="1386327" y="1171902"/>
                </a:moveTo>
                <a:lnTo>
                  <a:pt x="1367315" y="1171902"/>
                </a:lnTo>
                <a:lnTo>
                  <a:pt x="1157676" y="1324302"/>
                </a:lnTo>
                <a:lnTo>
                  <a:pt x="1303912" y="1324302"/>
                </a:lnTo>
                <a:lnTo>
                  <a:pt x="1416794" y="1235402"/>
                </a:lnTo>
                <a:lnTo>
                  <a:pt x="1421544" y="1235402"/>
                </a:lnTo>
                <a:lnTo>
                  <a:pt x="1420617" y="1222702"/>
                </a:lnTo>
                <a:lnTo>
                  <a:pt x="1419156" y="1222702"/>
                </a:lnTo>
                <a:lnTo>
                  <a:pt x="1414254" y="1210002"/>
                </a:lnTo>
                <a:lnTo>
                  <a:pt x="1410901" y="1197302"/>
                </a:lnTo>
                <a:lnTo>
                  <a:pt x="1402113" y="1197302"/>
                </a:lnTo>
                <a:lnTo>
                  <a:pt x="1397884" y="1184602"/>
                </a:lnTo>
                <a:lnTo>
                  <a:pt x="1389972" y="1184602"/>
                </a:lnTo>
                <a:lnTo>
                  <a:pt x="1386327" y="1171902"/>
                </a:lnTo>
                <a:close/>
              </a:path>
              <a:path w="2805429" h="2416810">
                <a:moveTo>
                  <a:pt x="1872089" y="676602"/>
                </a:moveTo>
                <a:lnTo>
                  <a:pt x="1697435" y="676602"/>
                </a:lnTo>
                <a:lnTo>
                  <a:pt x="1713358" y="689302"/>
                </a:lnTo>
                <a:lnTo>
                  <a:pt x="1729646" y="689302"/>
                </a:lnTo>
                <a:lnTo>
                  <a:pt x="1745814" y="702002"/>
                </a:lnTo>
                <a:lnTo>
                  <a:pt x="1776346" y="727402"/>
                </a:lnTo>
                <a:lnTo>
                  <a:pt x="1808441" y="765502"/>
                </a:lnTo>
                <a:lnTo>
                  <a:pt x="1815134" y="790902"/>
                </a:lnTo>
                <a:lnTo>
                  <a:pt x="1820375" y="803602"/>
                </a:lnTo>
                <a:lnTo>
                  <a:pt x="1824072" y="816302"/>
                </a:lnTo>
                <a:lnTo>
                  <a:pt x="1826134" y="829002"/>
                </a:lnTo>
                <a:lnTo>
                  <a:pt x="1826558" y="841702"/>
                </a:lnTo>
                <a:lnTo>
                  <a:pt x="1825340" y="854402"/>
                </a:lnTo>
                <a:lnTo>
                  <a:pt x="1817931" y="892502"/>
                </a:lnTo>
                <a:lnTo>
                  <a:pt x="1793858" y="930602"/>
                </a:lnTo>
                <a:lnTo>
                  <a:pt x="1749140" y="968702"/>
                </a:lnTo>
                <a:lnTo>
                  <a:pt x="1675188" y="1032202"/>
                </a:lnTo>
                <a:lnTo>
                  <a:pt x="1809003" y="1032202"/>
                </a:lnTo>
                <a:lnTo>
                  <a:pt x="1822486" y="1019502"/>
                </a:lnTo>
                <a:lnTo>
                  <a:pt x="1846118" y="994102"/>
                </a:lnTo>
                <a:lnTo>
                  <a:pt x="1866415" y="981402"/>
                </a:lnTo>
                <a:lnTo>
                  <a:pt x="1883379" y="956002"/>
                </a:lnTo>
                <a:lnTo>
                  <a:pt x="1897315" y="930602"/>
                </a:lnTo>
                <a:lnTo>
                  <a:pt x="1908527" y="905202"/>
                </a:lnTo>
                <a:lnTo>
                  <a:pt x="1917017" y="879802"/>
                </a:lnTo>
                <a:lnTo>
                  <a:pt x="1922787" y="867102"/>
                </a:lnTo>
                <a:lnTo>
                  <a:pt x="1925864" y="841702"/>
                </a:lnTo>
                <a:lnTo>
                  <a:pt x="1926277" y="816302"/>
                </a:lnTo>
                <a:lnTo>
                  <a:pt x="1924027" y="790902"/>
                </a:lnTo>
                <a:lnTo>
                  <a:pt x="1919117" y="765502"/>
                </a:lnTo>
                <a:lnTo>
                  <a:pt x="1911492" y="740102"/>
                </a:lnTo>
                <a:lnTo>
                  <a:pt x="1901113" y="714702"/>
                </a:lnTo>
                <a:lnTo>
                  <a:pt x="1887979" y="689302"/>
                </a:lnTo>
                <a:lnTo>
                  <a:pt x="1872089" y="676602"/>
                </a:lnTo>
                <a:close/>
              </a:path>
              <a:path w="2805429" h="2416810">
                <a:moveTo>
                  <a:pt x="1766020" y="587702"/>
                </a:moveTo>
                <a:lnTo>
                  <a:pt x="1625954" y="587702"/>
                </a:lnTo>
                <a:lnTo>
                  <a:pt x="1610875" y="600402"/>
                </a:lnTo>
                <a:lnTo>
                  <a:pt x="1782675" y="600402"/>
                </a:lnTo>
                <a:lnTo>
                  <a:pt x="1766020" y="587702"/>
                </a:lnTo>
                <a:close/>
              </a:path>
              <a:path w="2805429" h="2416810">
                <a:moveTo>
                  <a:pt x="1731543" y="575002"/>
                </a:moveTo>
                <a:lnTo>
                  <a:pt x="1677246" y="575002"/>
                </a:lnTo>
                <a:lnTo>
                  <a:pt x="1659139" y="587702"/>
                </a:lnTo>
                <a:lnTo>
                  <a:pt x="1748963" y="587702"/>
                </a:lnTo>
                <a:lnTo>
                  <a:pt x="1731543" y="575002"/>
                </a:lnTo>
                <a:close/>
              </a:path>
              <a:path w="2805429" h="2416810">
                <a:moveTo>
                  <a:pt x="2756837" y="391452"/>
                </a:moveTo>
                <a:lnTo>
                  <a:pt x="2563325" y="391452"/>
                </a:lnTo>
                <a:lnTo>
                  <a:pt x="2578322" y="392702"/>
                </a:lnTo>
                <a:lnTo>
                  <a:pt x="2592778" y="395841"/>
                </a:lnTo>
                <a:lnTo>
                  <a:pt x="2632915" y="416516"/>
                </a:lnTo>
                <a:lnTo>
                  <a:pt x="2668354" y="453097"/>
                </a:lnTo>
                <a:lnTo>
                  <a:pt x="2689944" y="487772"/>
                </a:lnTo>
                <a:lnTo>
                  <a:pt x="2704813" y="537419"/>
                </a:lnTo>
                <a:lnTo>
                  <a:pt x="2705758" y="553402"/>
                </a:lnTo>
                <a:lnTo>
                  <a:pt x="2704879" y="569118"/>
                </a:lnTo>
                <a:lnTo>
                  <a:pt x="2691504" y="614443"/>
                </a:lnTo>
                <a:lnTo>
                  <a:pt x="2662730" y="656334"/>
                </a:lnTo>
                <a:lnTo>
                  <a:pt x="2620932" y="694194"/>
                </a:lnTo>
                <a:lnTo>
                  <a:pt x="2587744" y="716537"/>
                </a:lnTo>
                <a:lnTo>
                  <a:pt x="2542532" y="738124"/>
                </a:lnTo>
                <a:lnTo>
                  <a:pt x="2505108" y="750506"/>
                </a:lnTo>
                <a:lnTo>
                  <a:pt x="2458893" y="758736"/>
                </a:lnTo>
                <a:lnTo>
                  <a:pt x="2452479" y="760425"/>
                </a:lnTo>
                <a:lnTo>
                  <a:pt x="2447069" y="764463"/>
                </a:lnTo>
                <a:lnTo>
                  <a:pt x="2445558" y="766584"/>
                </a:lnTo>
                <a:lnTo>
                  <a:pt x="2443957" y="771740"/>
                </a:lnTo>
                <a:lnTo>
                  <a:pt x="2443932" y="774852"/>
                </a:lnTo>
                <a:lnTo>
                  <a:pt x="2445418" y="782167"/>
                </a:lnTo>
                <a:lnTo>
                  <a:pt x="2468125" y="816584"/>
                </a:lnTo>
                <a:lnTo>
                  <a:pt x="2502327" y="837374"/>
                </a:lnTo>
                <a:lnTo>
                  <a:pt x="2510074" y="836307"/>
                </a:lnTo>
                <a:lnTo>
                  <a:pt x="2551364" y="825021"/>
                </a:lnTo>
                <a:lnTo>
                  <a:pt x="2588715" y="810317"/>
                </a:lnTo>
                <a:lnTo>
                  <a:pt x="2630821" y="788726"/>
                </a:lnTo>
                <a:lnTo>
                  <a:pt x="2673853" y="760171"/>
                </a:lnTo>
                <a:lnTo>
                  <a:pt x="2720489" y="720004"/>
                </a:lnTo>
                <a:lnTo>
                  <a:pt x="2757304" y="676389"/>
                </a:lnTo>
                <a:lnTo>
                  <a:pt x="2783930" y="630069"/>
                </a:lnTo>
                <a:lnTo>
                  <a:pt x="2800002" y="581787"/>
                </a:lnTo>
                <a:lnTo>
                  <a:pt x="2805053" y="532064"/>
                </a:lnTo>
                <a:lnTo>
                  <a:pt x="2803284" y="506857"/>
                </a:lnTo>
                <a:lnTo>
                  <a:pt x="2798656" y="481418"/>
                </a:lnTo>
                <a:lnTo>
                  <a:pt x="2791033" y="455956"/>
                </a:lnTo>
                <a:lnTo>
                  <a:pt x="2780301" y="430679"/>
                </a:lnTo>
                <a:lnTo>
                  <a:pt x="2766394" y="405492"/>
                </a:lnTo>
                <a:lnTo>
                  <a:pt x="2756837" y="391452"/>
                </a:lnTo>
                <a:close/>
              </a:path>
              <a:path w="2805429" h="2416810">
                <a:moveTo>
                  <a:pt x="2393132" y="0"/>
                </a:moveTo>
                <a:lnTo>
                  <a:pt x="2107255" y="207670"/>
                </a:lnTo>
                <a:lnTo>
                  <a:pt x="2091703" y="237887"/>
                </a:lnTo>
                <a:lnTo>
                  <a:pt x="2093375" y="244946"/>
                </a:lnTo>
                <a:lnTo>
                  <a:pt x="2289335" y="511517"/>
                </a:lnTo>
                <a:lnTo>
                  <a:pt x="2318230" y="531333"/>
                </a:lnTo>
                <a:lnTo>
                  <a:pt x="2323971" y="530066"/>
                </a:lnTo>
                <a:lnTo>
                  <a:pt x="2364189" y="499973"/>
                </a:lnTo>
                <a:lnTo>
                  <a:pt x="2373574" y="491020"/>
                </a:lnTo>
                <a:lnTo>
                  <a:pt x="2383644" y="481561"/>
                </a:lnTo>
                <a:lnTo>
                  <a:pt x="2421542" y="450786"/>
                </a:lnTo>
                <a:lnTo>
                  <a:pt x="2461091" y="424160"/>
                </a:lnTo>
                <a:lnTo>
                  <a:pt x="2482416" y="412597"/>
                </a:lnTo>
                <a:lnTo>
                  <a:pt x="2343297" y="412597"/>
                </a:lnTo>
                <a:lnTo>
                  <a:pt x="2214087" y="239382"/>
                </a:lnTo>
                <a:lnTo>
                  <a:pt x="2440325" y="70637"/>
                </a:lnTo>
                <a:lnTo>
                  <a:pt x="2442217" y="64274"/>
                </a:lnTo>
                <a:lnTo>
                  <a:pt x="2425149" y="25501"/>
                </a:lnTo>
                <a:lnTo>
                  <a:pt x="2396726" y="660"/>
                </a:lnTo>
                <a:lnTo>
                  <a:pt x="2393132" y="0"/>
                </a:lnTo>
                <a:close/>
              </a:path>
              <a:path w="2805429" h="2416810">
                <a:moveTo>
                  <a:pt x="2579815" y="289370"/>
                </a:moveTo>
                <a:lnTo>
                  <a:pt x="2534634" y="295224"/>
                </a:lnTo>
                <a:lnTo>
                  <a:pt x="2487125" y="311188"/>
                </a:lnTo>
                <a:lnTo>
                  <a:pt x="2437819" y="338124"/>
                </a:lnTo>
                <a:lnTo>
                  <a:pt x="2391864" y="371357"/>
                </a:lnTo>
                <a:lnTo>
                  <a:pt x="2358136" y="398559"/>
                </a:lnTo>
                <a:lnTo>
                  <a:pt x="2343297" y="412597"/>
                </a:lnTo>
                <a:lnTo>
                  <a:pt x="2482416" y="412597"/>
                </a:lnTo>
                <a:lnTo>
                  <a:pt x="2497695" y="405492"/>
                </a:lnTo>
                <a:lnTo>
                  <a:pt x="2514947" y="399119"/>
                </a:lnTo>
                <a:lnTo>
                  <a:pt x="2531644" y="394650"/>
                </a:lnTo>
                <a:lnTo>
                  <a:pt x="2547770" y="392094"/>
                </a:lnTo>
                <a:lnTo>
                  <a:pt x="2563325" y="391452"/>
                </a:lnTo>
                <a:lnTo>
                  <a:pt x="2756837" y="391452"/>
                </a:lnTo>
                <a:lnTo>
                  <a:pt x="2749507" y="380682"/>
                </a:lnTo>
                <a:lnTo>
                  <a:pt x="2717663" y="344831"/>
                </a:lnTo>
                <a:lnTo>
                  <a:pt x="2681943" y="317449"/>
                </a:lnTo>
                <a:lnTo>
                  <a:pt x="2643003" y="299053"/>
                </a:lnTo>
                <a:lnTo>
                  <a:pt x="2601501" y="290182"/>
                </a:lnTo>
                <a:lnTo>
                  <a:pt x="2579815" y="28937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457200" y="381000"/>
            <a:ext cx="2743200" cy="3352800"/>
          </a:xfrm>
          <a:custGeom>
            <a:avLst/>
            <a:gdLst/>
            <a:ahLst/>
            <a:cxnLst/>
            <a:rect l="l" t="t" r="r" b="b"/>
            <a:pathLst>
              <a:path w="2743200" h="3352800">
                <a:moveTo>
                  <a:pt x="0" y="1676400"/>
                </a:moveTo>
                <a:lnTo>
                  <a:pt x="677" y="1623183"/>
                </a:lnTo>
                <a:lnTo>
                  <a:pt x="2698" y="1570381"/>
                </a:lnTo>
                <a:lnTo>
                  <a:pt x="6041" y="1518016"/>
                </a:lnTo>
                <a:lnTo>
                  <a:pt x="10686" y="1466114"/>
                </a:lnTo>
                <a:lnTo>
                  <a:pt x="16614" y="1414700"/>
                </a:lnTo>
                <a:lnTo>
                  <a:pt x="23803" y="1363797"/>
                </a:lnTo>
                <a:lnTo>
                  <a:pt x="32235" y="1313430"/>
                </a:lnTo>
                <a:lnTo>
                  <a:pt x="41889" y="1263624"/>
                </a:lnTo>
                <a:lnTo>
                  <a:pt x="52745" y="1214404"/>
                </a:lnTo>
                <a:lnTo>
                  <a:pt x="64783" y="1165793"/>
                </a:lnTo>
                <a:lnTo>
                  <a:pt x="77982" y="1117817"/>
                </a:lnTo>
                <a:lnTo>
                  <a:pt x="92323" y="1070500"/>
                </a:lnTo>
                <a:lnTo>
                  <a:pt x="107786" y="1023867"/>
                </a:lnTo>
                <a:lnTo>
                  <a:pt x="124350" y="977941"/>
                </a:lnTo>
                <a:lnTo>
                  <a:pt x="141996" y="932749"/>
                </a:lnTo>
                <a:lnTo>
                  <a:pt x="160703" y="888313"/>
                </a:lnTo>
                <a:lnTo>
                  <a:pt x="180452" y="844659"/>
                </a:lnTo>
                <a:lnTo>
                  <a:pt x="201221" y="801812"/>
                </a:lnTo>
                <a:lnTo>
                  <a:pt x="222992" y="759795"/>
                </a:lnTo>
                <a:lnTo>
                  <a:pt x="245744" y="718634"/>
                </a:lnTo>
                <a:lnTo>
                  <a:pt x="269456" y="678352"/>
                </a:lnTo>
                <a:lnTo>
                  <a:pt x="294110" y="638976"/>
                </a:lnTo>
                <a:lnTo>
                  <a:pt x="319684" y="600528"/>
                </a:lnTo>
                <a:lnTo>
                  <a:pt x="346159" y="563033"/>
                </a:lnTo>
                <a:lnTo>
                  <a:pt x="373515" y="526517"/>
                </a:lnTo>
                <a:lnTo>
                  <a:pt x="401731" y="491004"/>
                </a:lnTo>
                <a:lnTo>
                  <a:pt x="430787" y="456517"/>
                </a:lnTo>
                <a:lnTo>
                  <a:pt x="460664" y="423083"/>
                </a:lnTo>
                <a:lnTo>
                  <a:pt x="491341" y="390725"/>
                </a:lnTo>
                <a:lnTo>
                  <a:pt x="522799" y="359467"/>
                </a:lnTo>
                <a:lnTo>
                  <a:pt x="555016" y="329335"/>
                </a:lnTo>
                <a:lnTo>
                  <a:pt x="587974" y="300353"/>
                </a:lnTo>
                <a:lnTo>
                  <a:pt x="621651" y="272545"/>
                </a:lnTo>
                <a:lnTo>
                  <a:pt x="656028" y="245937"/>
                </a:lnTo>
                <a:lnTo>
                  <a:pt x="691085" y="220552"/>
                </a:lnTo>
                <a:lnTo>
                  <a:pt x="726802" y="196415"/>
                </a:lnTo>
                <a:lnTo>
                  <a:pt x="763158" y="173551"/>
                </a:lnTo>
                <a:lnTo>
                  <a:pt x="800134" y="151984"/>
                </a:lnTo>
                <a:lnTo>
                  <a:pt x="837710" y="131739"/>
                </a:lnTo>
                <a:lnTo>
                  <a:pt x="875864" y="112840"/>
                </a:lnTo>
                <a:lnTo>
                  <a:pt x="914578" y="95312"/>
                </a:lnTo>
                <a:lnTo>
                  <a:pt x="953831" y="79179"/>
                </a:lnTo>
                <a:lnTo>
                  <a:pt x="993604" y="64466"/>
                </a:lnTo>
                <a:lnTo>
                  <a:pt x="1033875" y="51198"/>
                </a:lnTo>
                <a:lnTo>
                  <a:pt x="1074625" y="39399"/>
                </a:lnTo>
                <a:lnTo>
                  <a:pt x="1115834" y="29093"/>
                </a:lnTo>
                <a:lnTo>
                  <a:pt x="1157482" y="20306"/>
                </a:lnTo>
                <a:lnTo>
                  <a:pt x="1199548" y="13061"/>
                </a:lnTo>
                <a:lnTo>
                  <a:pt x="1242013" y="7383"/>
                </a:lnTo>
                <a:lnTo>
                  <a:pt x="1284857" y="3298"/>
                </a:lnTo>
                <a:lnTo>
                  <a:pt x="1328059" y="828"/>
                </a:lnTo>
                <a:lnTo>
                  <a:pt x="1371600" y="0"/>
                </a:lnTo>
                <a:lnTo>
                  <a:pt x="1415140" y="828"/>
                </a:lnTo>
                <a:lnTo>
                  <a:pt x="1458342" y="3298"/>
                </a:lnTo>
                <a:lnTo>
                  <a:pt x="1501186" y="7384"/>
                </a:lnTo>
                <a:lnTo>
                  <a:pt x="1543651" y="13061"/>
                </a:lnTo>
                <a:lnTo>
                  <a:pt x="1585717" y="20306"/>
                </a:lnTo>
                <a:lnTo>
                  <a:pt x="1627365" y="29094"/>
                </a:lnTo>
                <a:lnTo>
                  <a:pt x="1668574" y="39399"/>
                </a:lnTo>
                <a:lnTo>
                  <a:pt x="1709324" y="51199"/>
                </a:lnTo>
                <a:lnTo>
                  <a:pt x="1749595" y="64467"/>
                </a:lnTo>
                <a:lnTo>
                  <a:pt x="1789368" y="79180"/>
                </a:lnTo>
                <a:lnTo>
                  <a:pt x="1828621" y="95313"/>
                </a:lnTo>
                <a:lnTo>
                  <a:pt x="1867335" y="112841"/>
                </a:lnTo>
                <a:lnTo>
                  <a:pt x="1905489" y="131740"/>
                </a:lnTo>
                <a:lnTo>
                  <a:pt x="1943065" y="151986"/>
                </a:lnTo>
                <a:lnTo>
                  <a:pt x="1980041" y="173553"/>
                </a:lnTo>
                <a:lnTo>
                  <a:pt x="2016397" y="196418"/>
                </a:lnTo>
                <a:lnTo>
                  <a:pt x="2052114" y="220555"/>
                </a:lnTo>
                <a:lnTo>
                  <a:pt x="2087171" y="245940"/>
                </a:lnTo>
                <a:lnTo>
                  <a:pt x="2121548" y="272549"/>
                </a:lnTo>
                <a:lnTo>
                  <a:pt x="2155225" y="300357"/>
                </a:lnTo>
                <a:lnTo>
                  <a:pt x="2188183" y="329339"/>
                </a:lnTo>
                <a:lnTo>
                  <a:pt x="2220400" y="359471"/>
                </a:lnTo>
                <a:lnTo>
                  <a:pt x="2251858" y="390729"/>
                </a:lnTo>
                <a:lnTo>
                  <a:pt x="2282535" y="423087"/>
                </a:lnTo>
                <a:lnTo>
                  <a:pt x="2312412" y="456522"/>
                </a:lnTo>
                <a:lnTo>
                  <a:pt x="2341468" y="491008"/>
                </a:lnTo>
                <a:lnTo>
                  <a:pt x="2369684" y="526522"/>
                </a:lnTo>
                <a:lnTo>
                  <a:pt x="2397040" y="563039"/>
                </a:lnTo>
                <a:lnTo>
                  <a:pt x="2423515" y="600533"/>
                </a:lnTo>
                <a:lnTo>
                  <a:pt x="2449089" y="638981"/>
                </a:lnTo>
                <a:lnTo>
                  <a:pt x="2473743" y="678358"/>
                </a:lnTo>
                <a:lnTo>
                  <a:pt x="2497455" y="718639"/>
                </a:lnTo>
                <a:lnTo>
                  <a:pt x="2520207" y="759801"/>
                </a:lnTo>
                <a:lnTo>
                  <a:pt x="2541978" y="801817"/>
                </a:lnTo>
                <a:lnTo>
                  <a:pt x="2562747" y="844665"/>
                </a:lnTo>
                <a:lnTo>
                  <a:pt x="2582496" y="888319"/>
                </a:lnTo>
                <a:lnTo>
                  <a:pt x="2601203" y="932754"/>
                </a:lnTo>
                <a:lnTo>
                  <a:pt x="2618849" y="977947"/>
                </a:lnTo>
                <a:lnTo>
                  <a:pt x="2635413" y="1023872"/>
                </a:lnTo>
                <a:lnTo>
                  <a:pt x="2650876" y="1070505"/>
                </a:lnTo>
                <a:lnTo>
                  <a:pt x="2665217" y="1117822"/>
                </a:lnTo>
                <a:lnTo>
                  <a:pt x="2678416" y="1165798"/>
                </a:lnTo>
                <a:lnTo>
                  <a:pt x="2690454" y="1214408"/>
                </a:lnTo>
                <a:lnTo>
                  <a:pt x="2701310" y="1263629"/>
                </a:lnTo>
                <a:lnTo>
                  <a:pt x="2710964" y="1313434"/>
                </a:lnTo>
                <a:lnTo>
                  <a:pt x="2719396" y="1363800"/>
                </a:lnTo>
                <a:lnTo>
                  <a:pt x="2726585" y="1414703"/>
                </a:lnTo>
                <a:lnTo>
                  <a:pt x="2732513" y="1466117"/>
                </a:lnTo>
                <a:lnTo>
                  <a:pt x="2737158" y="1518018"/>
                </a:lnTo>
                <a:lnTo>
                  <a:pt x="2740501" y="1570382"/>
                </a:lnTo>
                <a:lnTo>
                  <a:pt x="2742522" y="1623184"/>
                </a:lnTo>
                <a:lnTo>
                  <a:pt x="2743200" y="1676400"/>
                </a:lnTo>
                <a:lnTo>
                  <a:pt x="2742522" y="1729616"/>
                </a:lnTo>
                <a:lnTo>
                  <a:pt x="2740501" y="1782418"/>
                </a:lnTo>
                <a:lnTo>
                  <a:pt x="2737158" y="1834783"/>
                </a:lnTo>
                <a:lnTo>
                  <a:pt x="2732513" y="1886685"/>
                </a:lnTo>
                <a:lnTo>
                  <a:pt x="2726585" y="1938099"/>
                </a:lnTo>
                <a:lnTo>
                  <a:pt x="2719396" y="1989002"/>
                </a:lnTo>
                <a:lnTo>
                  <a:pt x="2710964" y="2039369"/>
                </a:lnTo>
                <a:lnTo>
                  <a:pt x="2701310" y="2089175"/>
                </a:lnTo>
                <a:lnTo>
                  <a:pt x="2690454" y="2138395"/>
                </a:lnTo>
                <a:lnTo>
                  <a:pt x="2678416" y="2187006"/>
                </a:lnTo>
                <a:lnTo>
                  <a:pt x="2665217" y="2234982"/>
                </a:lnTo>
                <a:lnTo>
                  <a:pt x="2650876" y="2282299"/>
                </a:lnTo>
                <a:lnTo>
                  <a:pt x="2635413" y="2328932"/>
                </a:lnTo>
                <a:lnTo>
                  <a:pt x="2618849" y="2374858"/>
                </a:lnTo>
                <a:lnTo>
                  <a:pt x="2601203" y="2420050"/>
                </a:lnTo>
                <a:lnTo>
                  <a:pt x="2582496" y="2464486"/>
                </a:lnTo>
                <a:lnTo>
                  <a:pt x="2562747" y="2508140"/>
                </a:lnTo>
                <a:lnTo>
                  <a:pt x="2541978" y="2550987"/>
                </a:lnTo>
                <a:lnTo>
                  <a:pt x="2520207" y="2593004"/>
                </a:lnTo>
                <a:lnTo>
                  <a:pt x="2497455" y="2634165"/>
                </a:lnTo>
                <a:lnTo>
                  <a:pt x="2473743" y="2674447"/>
                </a:lnTo>
                <a:lnTo>
                  <a:pt x="2449089" y="2713823"/>
                </a:lnTo>
                <a:lnTo>
                  <a:pt x="2423515" y="2752271"/>
                </a:lnTo>
                <a:lnTo>
                  <a:pt x="2397040" y="2789766"/>
                </a:lnTo>
                <a:lnTo>
                  <a:pt x="2369684" y="2826282"/>
                </a:lnTo>
                <a:lnTo>
                  <a:pt x="2341468" y="2861795"/>
                </a:lnTo>
                <a:lnTo>
                  <a:pt x="2312412" y="2896282"/>
                </a:lnTo>
                <a:lnTo>
                  <a:pt x="2282535" y="2929716"/>
                </a:lnTo>
                <a:lnTo>
                  <a:pt x="2251858" y="2962074"/>
                </a:lnTo>
                <a:lnTo>
                  <a:pt x="2220400" y="2993332"/>
                </a:lnTo>
                <a:lnTo>
                  <a:pt x="2188183" y="3023464"/>
                </a:lnTo>
                <a:lnTo>
                  <a:pt x="2155225" y="3052446"/>
                </a:lnTo>
                <a:lnTo>
                  <a:pt x="2121548" y="3080254"/>
                </a:lnTo>
                <a:lnTo>
                  <a:pt x="2087171" y="3106862"/>
                </a:lnTo>
                <a:lnTo>
                  <a:pt x="2052114" y="3132247"/>
                </a:lnTo>
                <a:lnTo>
                  <a:pt x="2016397" y="3156384"/>
                </a:lnTo>
                <a:lnTo>
                  <a:pt x="1980041" y="3179248"/>
                </a:lnTo>
                <a:lnTo>
                  <a:pt x="1943065" y="3200815"/>
                </a:lnTo>
                <a:lnTo>
                  <a:pt x="1905489" y="3221060"/>
                </a:lnTo>
                <a:lnTo>
                  <a:pt x="1867335" y="3239959"/>
                </a:lnTo>
                <a:lnTo>
                  <a:pt x="1828621" y="3257487"/>
                </a:lnTo>
                <a:lnTo>
                  <a:pt x="1789368" y="3273620"/>
                </a:lnTo>
                <a:lnTo>
                  <a:pt x="1749595" y="3288333"/>
                </a:lnTo>
                <a:lnTo>
                  <a:pt x="1709324" y="3301601"/>
                </a:lnTo>
                <a:lnTo>
                  <a:pt x="1668574" y="3313400"/>
                </a:lnTo>
                <a:lnTo>
                  <a:pt x="1627365" y="3323706"/>
                </a:lnTo>
                <a:lnTo>
                  <a:pt x="1585717" y="3332493"/>
                </a:lnTo>
                <a:lnTo>
                  <a:pt x="1543651" y="3339738"/>
                </a:lnTo>
                <a:lnTo>
                  <a:pt x="1501186" y="3345416"/>
                </a:lnTo>
                <a:lnTo>
                  <a:pt x="1458342" y="3349501"/>
                </a:lnTo>
                <a:lnTo>
                  <a:pt x="1415140" y="3351971"/>
                </a:lnTo>
                <a:lnTo>
                  <a:pt x="1371600" y="3352800"/>
                </a:lnTo>
                <a:lnTo>
                  <a:pt x="1328059" y="3351971"/>
                </a:lnTo>
                <a:lnTo>
                  <a:pt x="1284857" y="3349501"/>
                </a:lnTo>
                <a:lnTo>
                  <a:pt x="1242013" y="3345416"/>
                </a:lnTo>
                <a:lnTo>
                  <a:pt x="1199548" y="3339738"/>
                </a:lnTo>
                <a:lnTo>
                  <a:pt x="1157482" y="3332493"/>
                </a:lnTo>
                <a:lnTo>
                  <a:pt x="1115834" y="3323706"/>
                </a:lnTo>
                <a:lnTo>
                  <a:pt x="1074625" y="3313400"/>
                </a:lnTo>
                <a:lnTo>
                  <a:pt x="1033875" y="3301601"/>
                </a:lnTo>
                <a:lnTo>
                  <a:pt x="993604" y="3288333"/>
                </a:lnTo>
                <a:lnTo>
                  <a:pt x="953831" y="3273620"/>
                </a:lnTo>
                <a:lnTo>
                  <a:pt x="914578" y="3257487"/>
                </a:lnTo>
                <a:lnTo>
                  <a:pt x="875864" y="3239959"/>
                </a:lnTo>
                <a:lnTo>
                  <a:pt x="837710" y="3221060"/>
                </a:lnTo>
                <a:lnTo>
                  <a:pt x="800134" y="3200815"/>
                </a:lnTo>
                <a:lnTo>
                  <a:pt x="763158" y="3179248"/>
                </a:lnTo>
                <a:lnTo>
                  <a:pt x="726802" y="3156384"/>
                </a:lnTo>
                <a:lnTo>
                  <a:pt x="691085" y="3132247"/>
                </a:lnTo>
                <a:lnTo>
                  <a:pt x="656028" y="3106862"/>
                </a:lnTo>
                <a:lnTo>
                  <a:pt x="621651" y="3080254"/>
                </a:lnTo>
                <a:lnTo>
                  <a:pt x="587974" y="3052446"/>
                </a:lnTo>
                <a:lnTo>
                  <a:pt x="555016" y="3023464"/>
                </a:lnTo>
                <a:lnTo>
                  <a:pt x="522799" y="2993332"/>
                </a:lnTo>
                <a:lnTo>
                  <a:pt x="491341" y="2962074"/>
                </a:lnTo>
                <a:lnTo>
                  <a:pt x="460664" y="2929716"/>
                </a:lnTo>
                <a:lnTo>
                  <a:pt x="430787" y="2896282"/>
                </a:lnTo>
                <a:lnTo>
                  <a:pt x="401731" y="2861795"/>
                </a:lnTo>
                <a:lnTo>
                  <a:pt x="373515" y="2826282"/>
                </a:lnTo>
                <a:lnTo>
                  <a:pt x="346159" y="2789766"/>
                </a:lnTo>
                <a:lnTo>
                  <a:pt x="319684" y="2752271"/>
                </a:lnTo>
                <a:lnTo>
                  <a:pt x="294110" y="2713823"/>
                </a:lnTo>
                <a:lnTo>
                  <a:pt x="269456" y="2674447"/>
                </a:lnTo>
                <a:lnTo>
                  <a:pt x="245744" y="2634165"/>
                </a:lnTo>
                <a:lnTo>
                  <a:pt x="222992" y="2593004"/>
                </a:lnTo>
                <a:lnTo>
                  <a:pt x="201221" y="2550987"/>
                </a:lnTo>
                <a:lnTo>
                  <a:pt x="180452" y="2508140"/>
                </a:lnTo>
                <a:lnTo>
                  <a:pt x="160703" y="2464486"/>
                </a:lnTo>
                <a:lnTo>
                  <a:pt x="141996" y="2420050"/>
                </a:lnTo>
                <a:lnTo>
                  <a:pt x="124350" y="2374858"/>
                </a:lnTo>
                <a:lnTo>
                  <a:pt x="107786" y="2328932"/>
                </a:lnTo>
                <a:lnTo>
                  <a:pt x="92323" y="2282299"/>
                </a:lnTo>
                <a:lnTo>
                  <a:pt x="77982" y="2234982"/>
                </a:lnTo>
                <a:lnTo>
                  <a:pt x="64783" y="2187006"/>
                </a:lnTo>
                <a:lnTo>
                  <a:pt x="52745" y="2138395"/>
                </a:lnTo>
                <a:lnTo>
                  <a:pt x="41889" y="2089175"/>
                </a:lnTo>
                <a:lnTo>
                  <a:pt x="32235" y="2039369"/>
                </a:lnTo>
                <a:lnTo>
                  <a:pt x="23803" y="1989002"/>
                </a:lnTo>
                <a:lnTo>
                  <a:pt x="16614" y="1938099"/>
                </a:lnTo>
                <a:lnTo>
                  <a:pt x="10686" y="1886685"/>
                </a:lnTo>
                <a:lnTo>
                  <a:pt x="6041" y="1834783"/>
                </a:lnTo>
                <a:lnTo>
                  <a:pt x="2698" y="1782418"/>
                </a:lnTo>
                <a:lnTo>
                  <a:pt x="677" y="1729616"/>
                </a:lnTo>
                <a:lnTo>
                  <a:pt x="0" y="1676400"/>
                </a:lnTo>
                <a:close/>
              </a:path>
            </a:pathLst>
          </a:custGeom>
          <a:ln w="762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6380" y="150776"/>
            <a:ext cx="443730" cy="11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2087" y="148972"/>
            <a:ext cx="1424556" cy="121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9264" y="150776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201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6321" y="150776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2011"/>
                </a:lnTo>
              </a:path>
            </a:pathLst>
          </a:custGeom>
          <a:ln w="19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7944" y="148972"/>
            <a:ext cx="2619066" cy="121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69969" y="150776"/>
            <a:ext cx="267585" cy="947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8731" y="176936"/>
            <a:ext cx="13970" cy="66040"/>
          </a:xfrm>
          <a:custGeom>
            <a:avLst/>
            <a:gdLst/>
            <a:ahLst/>
            <a:cxnLst/>
            <a:rect l="l" t="t" r="r" b="b"/>
            <a:pathLst>
              <a:path w="13970" h="66039">
                <a:moveTo>
                  <a:pt x="13474" y="65851"/>
                </a:moveTo>
                <a:lnTo>
                  <a:pt x="0" y="65851"/>
                </a:lnTo>
                <a:lnTo>
                  <a:pt x="0" y="53222"/>
                </a:lnTo>
                <a:lnTo>
                  <a:pt x="13474" y="53222"/>
                </a:lnTo>
                <a:lnTo>
                  <a:pt x="13474" y="65851"/>
                </a:lnTo>
                <a:close/>
              </a:path>
              <a:path w="13970" h="66039">
                <a:moveTo>
                  <a:pt x="13474" y="12629"/>
                </a:moveTo>
                <a:lnTo>
                  <a:pt x="0" y="12629"/>
                </a:lnTo>
                <a:lnTo>
                  <a:pt x="0" y="0"/>
                </a:lnTo>
                <a:lnTo>
                  <a:pt x="13474" y="0"/>
                </a:lnTo>
                <a:lnTo>
                  <a:pt x="13474" y="12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30920" y="153482"/>
            <a:ext cx="34290" cy="89535"/>
          </a:xfrm>
          <a:custGeom>
            <a:avLst/>
            <a:gdLst/>
            <a:ahLst/>
            <a:cxnLst/>
            <a:rect l="l" t="t" r="r" b="b"/>
            <a:pathLst>
              <a:path w="34290" h="89535">
                <a:moveTo>
                  <a:pt x="33688" y="89305"/>
                </a:moveTo>
                <a:lnTo>
                  <a:pt x="21175" y="89305"/>
                </a:lnTo>
                <a:lnTo>
                  <a:pt x="21175" y="25258"/>
                </a:lnTo>
                <a:lnTo>
                  <a:pt x="0" y="25258"/>
                </a:lnTo>
                <a:lnTo>
                  <a:pt x="0" y="18041"/>
                </a:lnTo>
                <a:lnTo>
                  <a:pt x="11099" y="15983"/>
                </a:lnTo>
                <a:lnTo>
                  <a:pt x="18047" y="13080"/>
                </a:lnTo>
                <a:lnTo>
                  <a:pt x="22469" y="8146"/>
                </a:lnTo>
                <a:lnTo>
                  <a:pt x="25988" y="0"/>
                </a:lnTo>
                <a:lnTo>
                  <a:pt x="33688" y="0"/>
                </a:lnTo>
                <a:lnTo>
                  <a:pt x="33688" y="89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97335" y="150776"/>
            <a:ext cx="176144" cy="947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94657" y="153482"/>
            <a:ext cx="33020" cy="89535"/>
          </a:xfrm>
          <a:custGeom>
            <a:avLst/>
            <a:gdLst/>
            <a:ahLst/>
            <a:cxnLst/>
            <a:rect l="l" t="t" r="r" b="b"/>
            <a:pathLst>
              <a:path w="33020" h="89535">
                <a:moveTo>
                  <a:pt x="32726" y="89305"/>
                </a:moveTo>
                <a:lnTo>
                  <a:pt x="21174" y="89305"/>
                </a:lnTo>
                <a:lnTo>
                  <a:pt x="21174" y="25258"/>
                </a:lnTo>
                <a:lnTo>
                  <a:pt x="0" y="25258"/>
                </a:lnTo>
                <a:lnTo>
                  <a:pt x="0" y="18041"/>
                </a:lnTo>
                <a:lnTo>
                  <a:pt x="11084" y="15983"/>
                </a:lnTo>
                <a:lnTo>
                  <a:pt x="17926" y="13080"/>
                </a:lnTo>
                <a:lnTo>
                  <a:pt x="22062" y="8146"/>
                </a:lnTo>
                <a:lnTo>
                  <a:pt x="25025" y="0"/>
                </a:lnTo>
                <a:lnTo>
                  <a:pt x="32726" y="0"/>
                </a:lnTo>
                <a:lnTo>
                  <a:pt x="32726" y="89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5296" y="150776"/>
            <a:ext cx="182881" cy="947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0413" y="733518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7459" y="738930"/>
            <a:ext cx="69302" cy="64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5472" y="738930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29541" y="738930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4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4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4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0413" y="851690"/>
            <a:ext cx="69302" cy="64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57459" y="857102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5472" y="857102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29541" y="85710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40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90390" y="85710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40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40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0621" y="969862"/>
            <a:ext cx="69302" cy="649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57459" y="976177"/>
            <a:ext cx="69302" cy="649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65472" y="976177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3484" y="976177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81496" y="976177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90390" y="97527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40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40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37762" y="975274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40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40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10161" y="975274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40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50628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40">
                <a:moveTo>
                  <a:pt x="46200" y="27964"/>
                </a:move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40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026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0593"/>
                </a:lnTo>
                <a:lnTo>
                  <a:pt x="38500" y="36985"/>
                </a:lnTo>
                <a:lnTo>
                  <a:pt x="35613" y="36083"/>
                </a:lnTo>
                <a:lnTo>
                  <a:pt x="50628" y="36083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0621" y="1088034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65472" y="1094349"/>
            <a:ext cx="69302" cy="649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57459" y="1094349"/>
            <a:ext cx="69302" cy="6494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73484" y="1094349"/>
            <a:ext cx="69302" cy="6494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37762" y="1093447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40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40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0829" y="1207108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65472" y="1212521"/>
            <a:ext cx="69302" cy="649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73484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81496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9508" y="1212521"/>
            <a:ext cx="69302" cy="6494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97520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36280" y="1211619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7164" y="8118"/>
                </a:lnTo>
                <a:lnTo>
                  <a:pt x="8662" y="8118"/>
                </a:lnTo>
                <a:lnTo>
                  <a:pt x="8662" y="28866"/>
                </a:lnTo>
                <a:lnTo>
                  <a:pt x="45239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40">
                <a:moveTo>
                  <a:pt x="45239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9" y="28866"/>
                </a:lnTo>
                <a:close/>
              </a:path>
              <a:path w="52070" h="66040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928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8" y="39691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85577" y="1210717"/>
            <a:ext cx="60960" cy="69850"/>
          </a:xfrm>
          <a:custGeom>
            <a:avLst/>
            <a:gdLst/>
            <a:ahLst/>
            <a:cxnLst/>
            <a:rect l="l" t="t" r="r" b="b"/>
            <a:pathLst>
              <a:path w="60959" h="69850">
                <a:moveTo>
                  <a:pt x="31763" y="69459"/>
                </a:moveTo>
                <a:lnTo>
                  <a:pt x="22139" y="69459"/>
                </a:lnTo>
                <a:lnTo>
                  <a:pt x="15400" y="66753"/>
                </a:lnTo>
                <a:lnTo>
                  <a:pt x="0" y="35181"/>
                </a:lnTo>
                <a:lnTo>
                  <a:pt x="556" y="27273"/>
                </a:lnTo>
                <a:lnTo>
                  <a:pt x="22139" y="0"/>
                </a:lnTo>
                <a:lnTo>
                  <a:pt x="31763" y="0"/>
                </a:lnTo>
                <a:lnTo>
                  <a:pt x="42066" y="1353"/>
                </a:lnTo>
                <a:lnTo>
                  <a:pt x="49932" y="5412"/>
                </a:lnTo>
                <a:lnTo>
                  <a:pt x="51404" y="7216"/>
                </a:lnTo>
                <a:lnTo>
                  <a:pt x="30801" y="7216"/>
                </a:lnTo>
                <a:lnTo>
                  <a:pt x="21657" y="9175"/>
                </a:lnTo>
                <a:lnTo>
                  <a:pt x="14679" y="14771"/>
                </a:lnTo>
                <a:lnTo>
                  <a:pt x="10227" y="23580"/>
                </a:lnTo>
                <a:lnTo>
                  <a:pt x="8663" y="35181"/>
                </a:lnTo>
                <a:lnTo>
                  <a:pt x="10242" y="46118"/>
                </a:lnTo>
                <a:lnTo>
                  <a:pt x="14799" y="54350"/>
                </a:lnTo>
                <a:lnTo>
                  <a:pt x="22063" y="59537"/>
                </a:lnTo>
                <a:lnTo>
                  <a:pt x="31763" y="61341"/>
                </a:lnTo>
                <a:lnTo>
                  <a:pt x="53011" y="61341"/>
                </a:lnTo>
                <a:lnTo>
                  <a:pt x="51977" y="62807"/>
                </a:lnTo>
                <a:lnTo>
                  <a:pt x="43314" y="67782"/>
                </a:lnTo>
                <a:lnTo>
                  <a:pt x="31763" y="69459"/>
                </a:lnTo>
                <a:close/>
              </a:path>
              <a:path w="60959" h="69850">
                <a:moveTo>
                  <a:pt x="58715" y="21649"/>
                </a:moveTo>
                <a:lnTo>
                  <a:pt x="50051" y="21649"/>
                </a:lnTo>
                <a:lnTo>
                  <a:pt x="49089" y="17139"/>
                </a:lnTo>
                <a:lnTo>
                  <a:pt x="47164" y="13531"/>
                </a:lnTo>
                <a:lnTo>
                  <a:pt x="44276" y="11727"/>
                </a:lnTo>
                <a:lnTo>
                  <a:pt x="41390" y="9020"/>
                </a:lnTo>
                <a:lnTo>
                  <a:pt x="36576" y="7216"/>
                </a:lnTo>
                <a:lnTo>
                  <a:pt x="51404" y="7216"/>
                </a:lnTo>
                <a:lnTo>
                  <a:pt x="55452" y="12178"/>
                </a:lnTo>
                <a:lnTo>
                  <a:pt x="58715" y="21649"/>
                </a:lnTo>
                <a:close/>
              </a:path>
              <a:path w="60959" h="69850">
                <a:moveTo>
                  <a:pt x="53011" y="61341"/>
                </a:moveTo>
                <a:lnTo>
                  <a:pt x="39465" y="61341"/>
                </a:lnTo>
                <a:lnTo>
                  <a:pt x="45239" y="58635"/>
                </a:lnTo>
                <a:lnTo>
                  <a:pt x="48126" y="53222"/>
                </a:lnTo>
                <a:lnTo>
                  <a:pt x="50051" y="47810"/>
                </a:lnTo>
                <a:lnTo>
                  <a:pt x="51014" y="43299"/>
                </a:lnTo>
                <a:lnTo>
                  <a:pt x="60639" y="43299"/>
                </a:lnTo>
                <a:lnTo>
                  <a:pt x="57752" y="54617"/>
                </a:lnTo>
                <a:lnTo>
                  <a:pt x="5301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04385" y="121161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660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29" h="66040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413" y="1325280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89508" y="1330693"/>
            <a:ext cx="69302" cy="649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97520" y="1330693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05533" y="1330693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13545" y="1330693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29541" y="1330693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10161" y="1330693"/>
            <a:ext cx="53340" cy="65405"/>
          </a:xfrm>
          <a:custGeom>
            <a:avLst/>
            <a:gdLst/>
            <a:ahLst/>
            <a:cxnLst/>
            <a:rect l="l" t="t" r="r" b="b"/>
            <a:pathLst>
              <a:path w="53340" h="65405">
                <a:moveTo>
                  <a:pt x="38500" y="64949"/>
                </a:moveTo>
                <a:lnTo>
                  <a:pt x="0" y="64949"/>
                </a:lnTo>
                <a:lnTo>
                  <a:pt x="0" y="0"/>
                </a:lnTo>
                <a:lnTo>
                  <a:pt x="35613" y="0"/>
                </a:lnTo>
                <a:lnTo>
                  <a:pt x="40425" y="902"/>
                </a:lnTo>
                <a:lnTo>
                  <a:pt x="44275" y="4510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49858" y="35181"/>
                </a:lnTo>
                <a:lnTo>
                  <a:pt x="9624" y="35181"/>
                </a:lnTo>
                <a:lnTo>
                  <a:pt x="9624" y="57732"/>
                </a:lnTo>
                <a:lnTo>
                  <a:pt x="49730" y="57732"/>
                </a:lnTo>
                <a:lnTo>
                  <a:pt x="47163" y="59537"/>
                </a:lnTo>
                <a:lnTo>
                  <a:pt x="43313" y="64047"/>
                </a:lnTo>
                <a:lnTo>
                  <a:pt x="38500" y="64949"/>
                </a:lnTo>
                <a:close/>
              </a:path>
              <a:path w="53340" h="65405">
                <a:moveTo>
                  <a:pt x="46200" y="27964"/>
                </a:moveTo>
                <a:lnTo>
                  <a:pt x="31762" y="27964"/>
                </a:lnTo>
                <a:lnTo>
                  <a:pt x="34651" y="27062"/>
                </a:lnTo>
                <a:lnTo>
                  <a:pt x="36576" y="25258"/>
                </a:lnTo>
                <a:lnTo>
                  <a:pt x="39463" y="23454"/>
                </a:lnTo>
                <a:lnTo>
                  <a:pt x="40425" y="20747"/>
                </a:lnTo>
                <a:lnTo>
                  <a:pt x="40425" y="13531"/>
                </a:lnTo>
                <a:lnTo>
                  <a:pt x="39463" y="10824"/>
                </a:lnTo>
                <a:lnTo>
                  <a:pt x="36576" y="9020"/>
                </a:lnTo>
                <a:lnTo>
                  <a:pt x="34651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2551"/>
                </a:lnTo>
                <a:lnTo>
                  <a:pt x="46200" y="27964"/>
                </a:lnTo>
                <a:close/>
              </a:path>
              <a:path w="53340" h="65405">
                <a:moveTo>
                  <a:pt x="49730" y="57732"/>
                </a:moveTo>
                <a:lnTo>
                  <a:pt x="35613" y="57732"/>
                </a:lnTo>
                <a:lnTo>
                  <a:pt x="38500" y="56830"/>
                </a:lnTo>
                <a:lnTo>
                  <a:pt x="40425" y="55026"/>
                </a:lnTo>
                <a:lnTo>
                  <a:pt x="42350" y="52320"/>
                </a:lnTo>
                <a:lnTo>
                  <a:pt x="43313" y="49614"/>
                </a:lnTo>
                <a:lnTo>
                  <a:pt x="43313" y="43299"/>
                </a:lnTo>
                <a:lnTo>
                  <a:pt x="42350" y="40593"/>
                </a:lnTo>
                <a:lnTo>
                  <a:pt x="40425" y="38789"/>
                </a:lnTo>
                <a:lnTo>
                  <a:pt x="38500" y="36083"/>
                </a:lnTo>
                <a:lnTo>
                  <a:pt x="35613" y="35181"/>
                </a:lnTo>
                <a:lnTo>
                  <a:pt x="49858" y="35181"/>
                </a:lnTo>
                <a:lnTo>
                  <a:pt x="52939" y="38789"/>
                </a:lnTo>
                <a:lnTo>
                  <a:pt x="52939" y="51418"/>
                </a:lnTo>
                <a:lnTo>
                  <a:pt x="51014" y="56830"/>
                </a:lnTo>
                <a:lnTo>
                  <a:pt x="49730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0413" y="1443453"/>
            <a:ext cx="69302" cy="6494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65472" y="1448865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73484" y="1448865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81496" y="1448865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89508" y="1448865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29541" y="1448865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40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0413" y="1561625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81496" y="1567939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89508" y="1567939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7520" y="1567939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29541" y="1567037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0413" y="1679797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89508" y="1686111"/>
            <a:ext cx="69302" cy="6494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97520" y="1686111"/>
            <a:ext cx="69302" cy="6494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05533" y="1686111"/>
            <a:ext cx="69302" cy="6494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29541" y="168520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0413" y="1798871"/>
            <a:ext cx="69302" cy="6494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97520" y="1804283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05533" y="1804283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13545" y="1804283"/>
            <a:ext cx="69302" cy="6494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21557" y="1804283"/>
            <a:ext cx="69302" cy="6494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29541" y="1803381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9691"/>
                </a:lnTo>
                <a:lnTo>
                  <a:pt x="51661" y="39691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661" y="39691"/>
                </a:moveTo>
                <a:lnTo>
                  <a:pt x="41389" y="39691"/>
                </a:lnTo>
                <a:lnTo>
                  <a:pt x="30802" y="9020"/>
                </a:lnTo>
                <a:lnTo>
                  <a:pt x="40004" y="9020"/>
                </a:lnTo>
                <a:lnTo>
                  <a:pt x="51661" y="39691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85577" y="1802479"/>
            <a:ext cx="60960" cy="69850"/>
          </a:xfrm>
          <a:custGeom>
            <a:avLst/>
            <a:gdLst/>
            <a:ahLst/>
            <a:cxnLst/>
            <a:rect l="l" t="t" r="r" b="b"/>
            <a:pathLst>
              <a:path w="60959" h="69850">
                <a:moveTo>
                  <a:pt x="31763" y="69459"/>
                </a:moveTo>
                <a:lnTo>
                  <a:pt x="22139" y="69459"/>
                </a:lnTo>
                <a:lnTo>
                  <a:pt x="15400" y="66753"/>
                </a:lnTo>
                <a:lnTo>
                  <a:pt x="0" y="35181"/>
                </a:lnTo>
                <a:lnTo>
                  <a:pt x="556" y="27273"/>
                </a:lnTo>
                <a:lnTo>
                  <a:pt x="22139" y="0"/>
                </a:lnTo>
                <a:lnTo>
                  <a:pt x="31763" y="0"/>
                </a:lnTo>
                <a:lnTo>
                  <a:pt x="42066" y="1353"/>
                </a:lnTo>
                <a:lnTo>
                  <a:pt x="49932" y="5412"/>
                </a:lnTo>
                <a:lnTo>
                  <a:pt x="51404" y="7216"/>
                </a:lnTo>
                <a:lnTo>
                  <a:pt x="30801" y="7216"/>
                </a:lnTo>
                <a:lnTo>
                  <a:pt x="21657" y="9175"/>
                </a:lnTo>
                <a:lnTo>
                  <a:pt x="14679" y="14771"/>
                </a:lnTo>
                <a:lnTo>
                  <a:pt x="10227" y="23580"/>
                </a:lnTo>
                <a:lnTo>
                  <a:pt x="8663" y="35181"/>
                </a:lnTo>
                <a:lnTo>
                  <a:pt x="10242" y="46118"/>
                </a:lnTo>
                <a:lnTo>
                  <a:pt x="14799" y="54350"/>
                </a:lnTo>
                <a:lnTo>
                  <a:pt x="22063" y="59537"/>
                </a:lnTo>
                <a:lnTo>
                  <a:pt x="31763" y="61341"/>
                </a:lnTo>
                <a:lnTo>
                  <a:pt x="53011" y="61341"/>
                </a:lnTo>
                <a:lnTo>
                  <a:pt x="51977" y="62807"/>
                </a:lnTo>
                <a:lnTo>
                  <a:pt x="43314" y="67782"/>
                </a:lnTo>
                <a:lnTo>
                  <a:pt x="31763" y="69459"/>
                </a:lnTo>
                <a:close/>
              </a:path>
              <a:path w="60959" h="69850">
                <a:moveTo>
                  <a:pt x="58715" y="21649"/>
                </a:moveTo>
                <a:lnTo>
                  <a:pt x="50051" y="21649"/>
                </a:lnTo>
                <a:lnTo>
                  <a:pt x="49089" y="17139"/>
                </a:lnTo>
                <a:lnTo>
                  <a:pt x="47164" y="13531"/>
                </a:lnTo>
                <a:lnTo>
                  <a:pt x="44276" y="11727"/>
                </a:lnTo>
                <a:lnTo>
                  <a:pt x="41390" y="9020"/>
                </a:lnTo>
                <a:lnTo>
                  <a:pt x="36576" y="7216"/>
                </a:lnTo>
                <a:lnTo>
                  <a:pt x="51404" y="7216"/>
                </a:lnTo>
                <a:lnTo>
                  <a:pt x="55452" y="12178"/>
                </a:lnTo>
                <a:lnTo>
                  <a:pt x="58715" y="21649"/>
                </a:lnTo>
                <a:close/>
              </a:path>
              <a:path w="60959" h="69850">
                <a:moveTo>
                  <a:pt x="53011" y="61341"/>
                </a:moveTo>
                <a:lnTo>
                  <a:pt x="39465" y="61341"/>
                </a:lnTo>
                <a:lnTo>
                  <a:pt x="45239" y="58635"/>
                </a:lnTo>
                <a:lnTo>
                  <a:pt x="48126" y="53222"/>
                </a:lnTo>
                <a:lnTo>
                  <a:pt x="50051" y="47810"/>
                </a:lnTo>
                <a:lnTo>
                  <a:pt x="51014" y="43299"/>
                </a:lnTo>
                <a:lnTo>
                  <a:pt x="60639" y="43299"/>
                </a:lnTo>
                <a:lnTo>
                  <a:pt x="57752" y="54617"/>
                </a:lnTo>
                <a:lnTo>
                  <a:pt x="5301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0413" y="1917043"/>
            <a:ext cx="69302" cy="6494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97520" y="1922456"/>
            <a:ext cx="69302" cy="6494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05533" y="1922456"/>
            <a:ext cx="69302" cy="6494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13545" y="1922456"/>
            <a:ext cx="69302" cy="6494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21557" y="1922456"/>
            <a:ext cx="69302" cy="6494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81188" y="611737"/>
            <a:ext cx="1492896" cy="269721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29569" y="1922456"/>
            <a:ext cx="69302" cy="6494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929541" y="1922456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0621" y="2035215"/>
            <a:ext cx="69302" cy="6494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13545" y="2040628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21557" y="2040628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90390" y="2040628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437762" y="2040628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30413" y="2153387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0621" y="2153387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81942" y="740734"/>
            <a:ext cx="101066" cy="254927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05533" y="2159702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413545" y="2159702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36280" y="2158800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7164" y="7216"/>
                </a:lnTo>
                <a:lnTo>
                  <a:pt x="8662" y="7216"/>
                </a:lnTo>
                <a:lnTo>
                  <a:pt x="8662" y="27964"/>
                </a:lnTo>
                <a:lnTo>
                  <a:pt x="45239" y="27964"/>
                </a:lnTo>
                <a:lnTo>
                  <a:pt x="39465" y="30670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5239" y="27964"/>
                </a:move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7164" y="7216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41390" y="40593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83651" y="215880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30413" y="2271559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0621" y="2271559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05533" y="2277874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413545" y="2277874"/>
            <a:ext cx="69302" cy="6494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36280" y="227697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6201" y="7216"/>
                </a:lnTo>
                <a:lnTo>
                  <a:pt x="8662" y="7216"/>
                </a:lnTo>
                <a:lnTo>
                  <a:pt x="8662" y="28866"/>
                </a:lnTo>
                <a:lnTo>
                  <a:pt x="43795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3795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lnTo>
                  <a:pt x="43795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183651" y="227697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444500" y="227697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6201" y="7216"/>
                </a:lnTo>
                <a:lnTo>
                  <a:pt x="8661" y="7216"/>
                </a:lnTo>
                <a:lnTo>
                  <a:pt x="8661" y="28866"/>
                </a:lnTo>
                <a:lnTo>
                  <a:pt x="43794" y="28866"/>
                </a:lnTo>
                <a:lnTo>
                  <a:pt x="39463" y="31572"/>
                </a:lnTo>
                <a:lnTo>
                  <a:pt x="48126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3794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0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0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8" y="27964"/>
                </a:lnTo>
                <a:lnTo>
                  <a:pt x="43794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30413" y="2390634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0621" y="2390634"/>
            <a:ext cx="69302" cy="64949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413545" y="2396046"/>
            <a:ext cx="69302" cy="6494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721557" y="2396046"/>
            <a:ext cx="69302" cy="6494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29569" y="2396046"/>
            <a:ext cx="69302" cy="6494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36280" y="239514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7164" y="8118"/>
                </a:lnTo>
                <a:lnTo>
                  <a:pt x="8662" y="8118"/>
                </a:lnTo>
                <a:lnTo>
                  <a:pt x="8662" y="28866"/>
                </a:lnTo>
                <a:lnTo>
                  <a:pt x="45239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5239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9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928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8" y="39691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183651" y="2395144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1" y="39691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661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1" y="39691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44500" y="239514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7164" y="8118"/>
                </a:lnTo>
                <a:lnTo>
                  <a:pt x="8661" y="8118"/>
                </a:lnTo>
                <a:lnTo>
                  <a:pt x="8661" y="28866"/>
                </a:lnTo>
                <a:lnTo>
                  <a:pt x="45238" y="28866"/>
                </a:lnTo>
                <a:lnTo>
                  <a:pt x="39463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0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0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8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928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7" y="39691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0621" y="2508806"/>
            <a:ext cx="69302" cy="6494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57459" y="2514218"/>
            <a:ext cx="69302" cy="64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565472" y="2514218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873484" y="2514218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181496" y="2514218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489508" y="2514218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797520" y="2514218"/>
            <a:ext cx="69302" cy="6494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105533" y="2514218"/>
            <a:ext cx="69302" cy="6494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413545" y="2514218"/>
            <a:ext cx="69302" cy="6494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704384" y="1803381"/>
            <a:ext cx="61603" cy="148662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721557" y="2514218"/>
            <a:ext cx="69302" cy="6494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29569" y="2514218"/>
            <a:ext cx="69302" cy="6494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337581" y="2514218"/>
            <a:ext cx="69302" cy="6494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645593" y="2514218"/>
            <a:ext cx="69302" cy="6494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190390" y="2514218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5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5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1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1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2551"/>
                </a:lnTo>
                <a:lnTo>
                  <a:pt x="45238" y="27964"/>
                </a:lnTo>
                <a:close/>
              </a:path>
              <a:path w="52070" h="65405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437762" y="2514218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5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2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5" y="64949"/>
                </a:lnTo>
                <a:close/>
              </a:path>
              <a:path w="62229" h="65405">
                <a:moveTo>
                  <a:pt x="51522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2" y="38789"/>
                </a:lnTo>
                <a:close/>
              </a:path>
              <a:path w="62229" h="65405">
                <a:moveTo>
                  <a:pt x="61602" y="64949"/>
                </a:moveTo>
                <a:lnTo>
                  <a:pt x="51977" y="64949"/>
                </a:lnTo>
                <a:lnTo>
                  <a:pt x="44276" y="46005"/>
                </a:lnTo>
                <a:lnTo>
                  <a:pt x="54303" y="46005"/>
                </a:lnTo>
                <a:lnTo>
                  <a:pt x="61602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30829" y="2626978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721557" y="2632390"/>
            <a:ext cx="69302" cy="6585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029569" y="2632390"/>
            <a:ext cx="69302" cy="6585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337581" y="2632390"/>
            <a:ext cx="69302" cy="6585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645593" y="2632390"/>
            <a:ext cx="69302" cy="6585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183651" y="263239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39687" y="2631488"/>
            <a:ext cx="60960" cy="68580"/>
          </a:xfrm>
          <a:custGeom>
            <a:avLst/>
            <a:gdLst/>
            <a:ahLst/>
            <a:cxnLst/>
            <a:rect l="l" t="t" r="r" b="b"/>
            <a:pathLst>
              <a:path w="60959" h="68580">
                <a:moveTo>
                  <a:pt x="31763" y="68557"/>
                </a:moveTo>
                <a:lnTo>
                  <a:pt x="22139" y="68557"/>
                </a:lnTo>
                <a:lnTo>
                  <a:pt x="15400" y="65851"/>
                </a:lnTo>
                <a:lnTo>
                  <a:pt x="0" y="34278"/>
                </a:lnTo>
                <a:lnTo>
                  <a:pt x="556" y="26512"/>
                </a:lnTo>
                <a:lnTo>
                  <a:pt x="22139" y="0"/>
                </a:lnTo>
                <a:lnTo>
                  <a:pt x="31763" y="0"/>
                </a:lnTo>
                <a:lnTo>
                  <a:pt x="42066" y="1212"/>
                </a:lnTo>
                <a:lnTo>
                  <a:pt x="49932" y="4961"/>
                </a:lnTo>
                <a:lnTo>
                  <a:pt x="51860" y="7216"/>
                </a:lnTo>
                <a:lnTo>
                  <a:pt x="30801" y="7216"/>
                </a:lnTo>
                <a:lnTo>
                  <a:pt x="21657" y="9034"/>
                </a:lnTo>
                <a:lnTo>
                  <a:pt x="14678" y="14320"/>
                </a:lnTo>
                <a:lnTo>
                  <a:pt x="10226" y="22819"/>
                </a:lnTo>
                <a:lnTo>
                  <a:pt x="8662" y="34278"/>
                </a:lnTo>
                <a:lnTo>
                  <a:pt x="10242" y="45357"/>
                </a:lnTo>
                <a:lnTo>
                  <a:pt x="14799" y="53899"/>
                </a:lnTo>
                <a:lnTo>
                  <a:pt x="22063" y="59396"/>
                </a:lnTo>
                <a:lnTo>
                  <a:pt x="31763" y="61341"/>
                </a:lnTo>
                <a:lnTo>
                  <a:pt x="52374" y="61341"/>
                </a:lnTo>
                <a:lnTo>
                  <a:pt x="51977" y="61905"/>
                </a:lnTo>
                <a:lnTo>
                  <a:pt x="43314" y="66880"/>
                </a:lnTo>
                <a:lnTo>
                  <a:pt x="31763" y="68557"/>
                </a:lnTo>
                <a:close/>
              </a:path>
              <a:path w="60959" h="68580">
                <a:moveTo>
                  <a:pt x="58714" y="20747"/>
                </a:moveTo>
                <a:lnTo>
                  <a:pt x="50051" y="20747"/>
                </a:lnTo>
                <a:lnTo>
                  <a:pt x="49089" y="16237"/>
                </a:lnTo>
                <a:lnTo>
                  <a:pt x="47164" y="13531"/>
                </a:lnTo>
                <a:lnTo>
                  <a:pt x="44276" y="10824"/>
                </a:lnTo>
                <a:lnTo>
                  <a:pt x="41389" y="9020"/>
                </a:lnTo>
                <a:lnTo>
                  <a:pt x="36577" y="7216"/>
                </a:lnTo>
                <a:lnTo>
                  <a:pt x="51860" y="7216"/>
                </a:lnTo>
                <a:lnTo>
                  <a:pt x="55451" y="11416"/>
                </a:lnTo>
                <a:lnTo>
                  <a:pt x="58714" y="20747"/>
                </a:lnTo>
                <a:close/>
              </a:path>
              <a:path w="60959" h="68580">
                <a:moveTo>
                  <a:pt x="52374" y="61341"/>
                </a:moveTo>
                <a:lnTo>
                  <a:pt x="39465" y="61341"/>
                </a:lnTo>
                <a:lnTo>
                  <a:pt x="45239" y="57732"/>
                </a:lnTo>
                <a:lnTo>
                  <a:pt x="48126" y="52320"/>
                </a:lnTo>
                <a:lnTo>
                  <a:pt x="50051" y="46908"/>
                </a:lnTo>
                <a:lnTo>
                  <a:pt x="51014" y="42397"/>
                </a:lnTo>
                <a:lnTo>
                  <a:pt x="60639" y="42397"/>
                </a:lnTo>
                <a:lnTo>
                  <a:pt x="57752" y="53715"/>
                </a:lnTo>
                <a:lnTo>
                  <a:pt x="52374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30413" y="2745150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05533" y="2751464"/>
            <a:ext cx="69302" cy="6494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413545" y="2751464"/>
            <a:ext cx="69302" cy="64949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721557" y="2751464"/>
            <a:ext cx="69302" cy="6494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029569" y="2751464"/>
            <a:ext cx="69302" cy="6494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929541" y="275056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190390" y="275056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30829" y="2863322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57459" y="2869637"/>
            <a:ext cx="69302" cy="6494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565472" y="2869637"/>
            <a:ext cx="69302" cy="6494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873484" y="2869637"/>
            <a:ext cx="69302" cy="6494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489508" y="2869637"/>
            <a:ext cx="69302" cy="6494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181496" y="2869637"/>
            <a:ext cx="69302" cy="6494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797520" y="2869637"/>
            <a:ext cx="69302" cy="6494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105533" y="2869637"/>
            <a:ext cx="69302" cy="6494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13545" y="2869637"/>
            <a:ext cx="69302" cy="64949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721557" y="2869637"/>
            <a:ext cx="69302" cy="6494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29569" y="2869637"/>
            <a:ext cx="69302" cy="6494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337581" y="2869637"/>
            <a:ext cx="69302" cy="64949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936280" y="286873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6201" y="7216"/>
                </a:lnTo>
                <a:lnTo>
                  <a:pt x="8662" y="7216"/>
                </a:lnTo>
                <a:lnTo>
                  <a:pt x="8662" y="28866"/>
                </a:lnTo>
                <a:lnTo>
                  <a:pt x="43795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3795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lnTo>
                  <a:pt x="43795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190390" y="286873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6200" y="7216"/>
                </a:lnTo>
                <a:lnTo>
                  <a:pt x="8661" y="7216"/>
                </a:lnTo>
                <a:lnTo>
                  <a:pt x="8661" y="28866"/>
                </a:lnTo>
                <a:lnTo>
                  <a:pt x="43794" y="28866"/>
                </a:lnTo>
                <a:lnTo>
                  <a:pt x="39463" y="31572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3794" y="28866"/>
                </a:moveTo>
                <a:lnTo>
                  <a:pt x="30800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6200" y="7216"/>
                </a:lnTo>
                <a:lnTo>
                  <a:pt x="47163" y="8118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lnTo>
                  <a:pt x="43794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30829" y="2982396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337581" y="2987809"/>
            <a:ext cx="69302" cy="6494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190390" y="2986907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7163" y="8118"/>
                </a:lnTo>
                <a:lnTo>
                  <a:pt x="8661" y="8118"/>
                </a:lnTo>
                <a:lnTo>
                  <a:pt x="8661" y="28866"/>
                </a:lnTo>
                <a:lnTo>
                  <a:pt x="45238" y="28866"/>
                </a:lnTo>
                <a:lnTo>
                  <a:pt x="39463" y="31572"/>
                </a:lnTo>
                <a:lnTo>
                  <a:pt x="48125" y="34278"/>
                </a:lnTo>
                <a:lnTo>
                  <a:pt x="49409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8866"/>
                </a:moveTo>
                <a:lnTo>
                  <a:pt x="30800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47163" y="8118"/>
                </a:lnTo>
                <a:lnTo>
                  <a:pt x="49088" y="12629"/>
                </a:lnTo>
                <a:lnTo>
                  <a:pt x="49088" y="23454"/>
                </a:lnTo>
                <a:lnTo>
                  <a:pt x="45238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928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409" y="36083"/>
                </a:lnTo>
                <a:lnTo>
                  <a:pt x="51977" y="39691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30829" y="3100568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337581" y="3105981"/>
            <a:ext cx="69302" cy="649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645593" y="3105981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183651" y="3105981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444500" y="3105981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5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4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6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5">
                <a:moveTo>
                  <a:pt x="45238" y="27964"/>
                </a:moveTo>
                <a:lnTo>
                  <a:pt x="30801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0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0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4" y="7216"/>
                </a:lnTo>
                <a:lnTo>
                  <a:pt x="49089" y="11727"/>
                </a:lnTo>
                <a:lnTo>
                  <a:pt x="49089" y="22551"/>
                </a:lnTo>
                <a:lnTo>
                  <a:pt x="45238" y="27964"/>
                </a:lnTo>
                <a:close/>
              </a:path>
              <a:path w="52070" h="65405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30829" y="3218740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565472" y="3224153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89508" y="3224153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721557" y="3224153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029569" y="3224153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337581" y="3224153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190390" y="3224153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30621" y="3574159"/>
            <a:ext cx="69302" cy="649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80980" y="357866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30" h="66039">
                <a:moveTo>
                  <a:pt x="9625" y="65851"/>
                </a:moveTo>
                <a:lnTo>
                  <a:pt x="0" y="65851"/>
                </a:lnTo>
                <a:lnTo>
                  <a:pt x="25025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30" h="66039">
                <a:moveTo>
                  <a:pt x="51660" y="39691"/>
                </a:moveTo>
                <a:lnTo>
                  <a:pt x="41389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30" h="66039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437762" y="357866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660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710161" y="3578669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4275" y="4510"/>
                </a:lnTo>
                <a:lnTo>
                  <a:pt x="48125" y="8118"/>
                </a:lnTo>
                <a:lnTo>
                  <a:pt x="9624" y="8118"/>
                </a:lnTo>
                <a:lnTo>
                  <a:pt x="9624" y="28866"/>
                </a:lnTo>
                <a:lnTo>
                  <a:pt x="46200" y="28866"/>
                </a:lnTo>
                <a:lnTo>
                  <a:pt x="39463" y="31572"/>
                </a:lnTo>
                <a:lnTo>
                  <a:pt x="49088" y="34278"/>
                </a:lnTo>
                <a:lnTo>
                  <a:pt x="50372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8866"/>
                </a:moveTo>
                <a:lnTo>
                  <a:pt x="31762" y="28866"/>
                </a:ln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48125" y="8118"/>
                </a:lnTo>
                <a:lnTo>
                  <a:pt x="50051" y="12629"/>
                </a:lnTo>
                <a:lnTo>
                  <a:pt x="50051" y="23454"/>
                </a:lnTo>
                <a:lnTo>
                  <a:pt x="46200" y="28866"/>
                </a:lnTo>
                <a:close/>
              </a:path>
              <a:path w="53340" h="66039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928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1495"/>
                </a:lnTo>
                <a:lnTo>
                  <a:pt x="40425" y="38789"/>
                </a:lnTo>
                <a:lnTo>
                  <a:pt x="38500" y="36985"/>
                </a:lnTo>
                <a:lnTo>
                  <a:pt x="35613" y="36083"/>
                </a:lnTo>
                <a:lnTo>
                  <a:pt x="50372" y="36083"/>
                </a:lnTo>
                <a:lnTo>
                  <a:pt x="52939" y="39691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30621" y="3692331"/>
            <a:ext cx="69302" cy="64949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86755" y="3697744"/>
            <a:ext cx="53340" cy="65405"/>
          </a:xfrm>
          <a:custGeom>
            <a:avLst/>
            <a:gdLst/>
            <a:ahLst/>
            <a:cxnLst/>
            <a:rect l="l" t="t" r="r" b="b"/>
            <a:pathLst>
              <a:path w="53340" h="65404">
                <a:moveTo>
                  <a:pt x="38501" y="64949"/>
                </a:moveTo>
                <a:lnTo>
                  <a:pt x="0" y="64949"/>
                </a:lnTo>
                <a:lnTo>
                  <a:pt x="0" y="0"/>
                </a:lnTo>
                <a:lnTo>
                  <a:pt x="35613" y="0"/>
                </a:lnTo>
                <a:lnTo>
                  <a:pt x="40426" y="902"/>
                </a:lnTo>
                <a:lnTo>
                  <a:pt x="44276" y="4510"/>
                </a:lnTo>
                <a:lnTo>
                  <a:pt x="48126" y="7216"/>
                </a:lnTo>
                <a:lnTo>
                  <a:pt x="9625" y="7216"/>
                </a:lnTo>
                <a:lnTo>
                  <a:pt x="9625" y="27964"/>
                </a:lnTo>
                <a:lnTo>
                  <a:pt x="46201" y="27964"/>
                </a:lnTo>
                <a:lnTo>
                  <a:pt x="39464" y="30670"/>
                </a:lnTo>
                <a:lnTo>
                  <a:pt x="49089" y="34278"/>
                </a:lnTo>
                <a:lnTo>
                  <a:pt x="49859" y="35181"/>
                </a:lnTo>
                <a:lnTo>
                  <a:pt x="9625" y="35181"/>
                </a:lnTo>
                <a:lnTo>
                  <a:pt x="9625" y="57732"/>
                </a:lnTo>
                <a:lnTo>
                  <a:pt x="49731" y="57732"/>
                </a:lnTo>
                <a:lnTo>
                  <a:pt x="47164" y="59537"/>
                </a:lnTo>
                <a:lnTo>
                  <a:pt x="43314" y="64047"/>
                </a:lnTo>
                <a:lnTo>
                  <a:pt x="38501" y="64949"/>
                </a:lnTo>
                <a:close/>
              </a:path>
              <a:path w="53340" h="65404">
                <a:moveTo>
                  <a:pt x="46201" y="27964"/>
                </a:moveTo>
                <a:lnTo>
                  <a:pt x="31763" y="27964"/>
                </a:lnTo>
                <a:lnTo>
                  <a:pt x="34651" y="27062"/>
                </a:lnTo>
                <a:lnTo>
                  <a:pt x="36576" y="25258"/>
                </a:lnTo>
                <a:lnTo>
                  <a:pt x="39464" y="23454"/>
                </a:lnTo>
                <a:lnTo>
                  <a:pt x="40426" y="20747"/>
                </a:lnTo>
                <a:lnTo>
                  <a:pt x="40426" y="13531"/>
                </a:lnTo>
                <a:lnTo>
                  <a:pt x="39464" y="10824"/>
                </a:lnTo>
                <a:lnTo>
                  <a:pt x="36576" y="9020"/>
                </a:lnTo>
                <a:lnTo>
                  <a:pt x="34651" y="7216"/>
                </a:lnTo>
                <a:lnTo>
                  <a:pt x="48126" y="7216"/>
                </a:lnTo>
                <a:lnTo>
                  <a:pt x="50051" y="11727"/>
                </a:lnTo>
                <a:lnTo>
                  <a:pt x="50051" y="22551"/>
                </a:lnTo>
                <a:lnTo>
                  <a:pt x="46201" y="27964"/>
                </a:lnTo>
                <a:close/>
              </a:path>
              <a:path w="53340" h="65404">
                <a:moveTo>
                  <a:pt x="49731" y="57732"/>
                </a:moveTo>
                <a:lnTo>
                  <a:pt x="35613" y="57732"/>
                </a:lnTo>
                <a:lnTo>
                  <a:pt x="38501" y="56830"/>
                </a:lnTo>
                <a:lnTo>
                  <a:pt x="40426" y="55026"/>
                </a:lnTo>
                <a:lnTo>
                  <a:pt x="42351" y="52320"/>
                </a:lnTo>
                <a:lnTo>
                  <a:pt x="43314" y="49614"/>
                </a:lnTo>
                <a:lnTo>
                  <a:pt x="43314" y="43299"/>
                </a:lnTo>
                <a:lnTo>
                  <a:pt x="42351" y="40593"/>
                </a:lnTo>
                <a:lnTo>
                  <a:pt x="40426" y="38789"/>
                </a:lnTo>
                <a:lnTo>
                  <a:pt x="38501" y="36083"/>
                </a:lnTo>
                <a:lnTo>
                  <a:pt x="35613" y="35181"/>
                </a:lnTo>
                <a:lnTo>
                  <a:pt x="49859" y="35181"/>
                </a:lnTo>
                <a:lnTo>
                  <a:pt x="52939" y="38789"/>
                </a:lnTo>
                <a:lnTo>
                  <a:pt x="52939" y="51418"/>
                </a:lnTo>
                <a:lnTo>
                  <a:pt x="51014" y="56830"/>
                </a:lnTo>
                <a:lnTo>
                  <a:pt x="49731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84075" y="3459595"/>
            <a:ext cx="1540060" cy="660320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190390" y="3697744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4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4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1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1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2551"/>
                </a:lnTo>
                <a:lnTo>
                  <a:pt x="45238" y="27964"/>
                </a:lnTo>
                <a:close/>
              </a:path>
              <a:path w="52070" h="65404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437762" y="3697744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4">
                <a:moveTo>
                  <a:pt x="9625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2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5" y="64949"/>
                </a:lnTo>
                <a:close/>
              </a:path>
              <a:path w="62229" h="65404">
                <a:moveTo>
                  <a:pt x="51522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2" y="38789"/>
                </a:lnTo>
                <a:close/>
              </a:path>
              <a:path w="62229" h="65404">
                <a:moveTo>
                  <a:pt x="61602" y="64949"/>
                </a:moveTo>
                <a:lnTo>
                  <a:pt x="51977" y="64949"/>
                </a:lnTo>
                <a:lnTo>
                  <a:pt x="44276" y="46005"/>
                </a:lnTo>
                <a:lnTo>
                  <a:pt x="54303" y="46005"/>
                </a:lnTo>
                <a:lnTo>
                  <a:pt x="61602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30621" y="3810503"/>
            <a:ext cx="69302" cy="6494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83867" y="3815014"/>
            <a:ext cx="60960" cy="68580"/>
          </a:xfrm>
          <a:custGeom>
            <a:avLst/>
            <a:gdLst/>
            <a:ahLst/>
            <a:cxnLst/>
            <a:rect l="l" t="t" r="r" b="b"/>
            <a:pathLst>
              <a:path w="60959" h="68579">
                <a:moveTo>
                  <a:pt x="31763" y="68557"/>
                </a:moveTo>
                <a:lnTo>
                  <a:pt x="23100" y="68557"/>
                </a:lnTo>
                <a:lnTo>
                  <a:pt x="15400" y="65851"/>
                </a:lnTo>
                <a:lnTo>
                  <a:pt x="0" y="34278"/>
                </a:lnTo>
                <a:lnTo>
                  <a:pt x="691" y="26512"/>
                </a:lnTo>
                <a:lnTo>
                  <a:pt x="23100" y="0"/>
                </a:lnTo>
                <a:lnTo>
                  <a:pt x="32726" y="0"/>
                </a:lnTo>
                <a:lnTo>
                  <a:pt x="43028" y="1212"/>
                </a:lnTo>
                <a:lnTo>
                  <a:pt x="50894" y="4961"/>
                </a:lnTo>
                <a:lnTo>
                  <a:pt x="52822" y="7216"/>
                </a:lnTo>
                <a:lnTo>
                  <a:pt x="30801" y="7216"/>
                </a:lnTo>
                <a:lnTo>
                  <a:pt x="21807" y="9034"/>
                </a:lnTo>
                <a:lnTo>
                  <a:pt x="15159" y="14320"/>
                </a:lnTo>
                <a:lnTo>
                  <a:pt x="11039" y="22819"/>
                </a:lnTo>
                <a:lnTo>
                  <a:pt x="9625" y="34278"/>
                </a:lnTo>
                <a:lnTo>
                  <a:pt x="11189" y="45357"/>
                </a:lnTo>
                <a:lnTo>
                  <a:pt x="15641" y="53899"/>
                </a:lnTo>
                <a:lnTo>
                  <a:pt x="22619" y="59396"/>
                </a:lnTo>
                <a:lnTo>
                  <a:pt x="31763" y="61341"/>
                </a:lnTo>
                <a:lnTo>
                  <a:pt x="52374" y="61341"/>
                </a:lnTo>
                <a:lnTo>
                  <a:pt x="51977" y="61905"/>
                </a:lnTo>
                <a:lnTo>
                  <a:pt x="43314" y="66880"/>
                </a:lnTo>
                <a:lnTo>
                  <a:pt x="31763" y="68557"/>
                </a:lnTo>
                <a:close/>
              </a:path>
              <a:path w="60959" h="68579">
                <a:moveTo>
                  <a:pt x="59677" y="20747"/>
                </a:moveTo>
                <a:lnTo>
                  <a:pt x="50051" y="20747"/>
                </a:lnTo>
                <a:lnTo>
                  <a:pt x="49089" y="16237"/>
                </a:lnTo>
                <a:lnTo>
                  <a:pt x="48126" y="13531"/>
                </a:lnTo>
                <a:lnTo>
                  <a:pt x="45239" y="10824"/>
                </a:lnTo>
                <a:lnTo>
                  <a:pt x="42351" y="9020"/>
                </a:lnTo>
                <a:lnTo>
                  <a:pt x="36576" y="7216"/>
                </a:lnTo>
                <a:lnTo>
                  <a:pt x="52822" y="7216"/>
                </a:lnTo>
                <a:lnTo>
                  <a:pt x="56413" y="11416"/>
                </a:lnTo>
                <a:lnTo>
                  <a:pt x="59677" y="20747"/>
                </a:lnTo>
                <a:close/>
              </a:path>
              <a:path w="60959" h="68579">
                <a:moveTo>
                  <a:pt x="52374" y="61341"/>
                </a:moveTo>
                <a:lnTo>
                  <a:pt x="39464" y="61341"/>
                </a:lnTo>
                <a:lnTo>
                  <a:pt x="45239" y="57732"/>
                </a:lnTo>
                <a:lnTo>
                  <a:pt x="48126" y="52320"/>
                </a:lnTo>
                <a:lnTo>
                  <a:pt x="50051" y="49614"/>
                </a:lnTo>
                <a:lnTo>
                  <a:pt x="51014" y="46908"/>
                </a:lnTo>
                <a:lnTo>
                  <a:pt x="51977" y="42397"/>
                </a:lnTo>
                <a:lnTo>
                  <a:pt x="60639" y="42397"/>
                </a:lnTo>
                <a:lnTo>
                  <a:pt x="57752" y="53715"/>
                </a:lnTo>
                <a:lnTo>
                  <a:pt x="52374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190390" y="3815915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437762" y="3815915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710161" y="3815915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902"/>
                </a:lnTo>
                <a:lnTo>
                  <a:pt x="44275" y="4510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49858" y="35181"/>
                </a:lnTo>
                <a:lnTo>
                  <a:pt x="9624" y="35181"/>
                </a:lnTo>
                <a:lnTo>
                  <a:pt x="9624" y="57732"/>
                </a:lnTo>
                <a:lnTo>
                  <a:pt x="50051" y="57732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7964"/>
                </a:moveTo>
                <a:lnTo>
                  <a:pt x="31762" y="27964"/>
                </a:lnTo>
                <a:lnTo>
                  <a:pt x="34651" y="27062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0747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39">
                <a:moveTo>
                  <a:pt x="50051" y="57732"/>
                </a:moveTo>
                <a:lnTo>
                  <a:pt x="35613" y="57732"/>
                </a:lnTo>
                <a:lnTo>
                  <a:pt x="38500" y="56830"/>
                </a:lnTo>
                <a:lnTo>
                  <a:pt x="42350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2350" y="40593"/>
                </a:lnTo>
                <a:lnTo>
                  <a:pt x="40425" y="38789"/>
                </a:lnTo>
                <a:lnTo>
                  <a:pt x="38500" y="36083"/>
                </a:lnTo>
                <a:lnTo>
                  <a:pt x="35613" y="35181"/>
                </a:lnTo>
                <a:lnTo>
                  <a:pt x="49858" y="35181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50051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30413" y="3928675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30621" y="3928675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0829" y="3928675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87718" y="3934088"/>
            <a:ext cx="55880" cy="66040"/>
          </a:xfrm>
          <a:custGeom>
            <a:avLst/>
            <a:gdLst/>
            <a:ahLst/>
            <a:cxnLst/>
            <a:rect l="l" t="t" r="r" b="b"/>
            <a:pathLst>
              <a:path w="55880" h="66039">
                <a:moveTo>
                  <a:pt x="26951" y="65851"/>
                </a:moveTo>
                <a:lnTo>
                  <a:pt x="0" y="65851"/>
                </a:lnTo>
                <a:lnTo>
                  <a:pt x="0" y="0"/>
                </a:lnTo>
                <a:lnTo>
                  <a:pt x="26951" y="0"/>
                </a:lnTo>
                <a:lnTo>
                  <a:pt x="39178" y="2283"/>
                </a:lnTo>
                <a:lnTo>
                  <a:pt x="46048" y="7216"/>
                </a:lnTo>
                <a:lnTo>
                  <a:pt x="9625" y="7216"/>
                </a:lnTo>
                <a:lnTo>
                  <a:pt x="9625" y="58635"/>
                </a:lnTo>
                <a:lnTo>
                  <a:pt x="45926" y="58635"/>
                </a:lnTo>
                <a:lnTo>
                  <a:pt x="39178" y="63554"/>
                </a:lnTo>
                <a:lnTo>
                  <a:pt x="26951" y="65851"/>
                </a:lnTo>
                <a:close/>
              </a:path>
              <a:path w="55880" h="66039">
                <a:moveTo>
                  <a:pt x="45926" y="58635"/>
                </a:moveTo>
                <a:lnTo>
                  <a:pt x="25988" y="58635"/>
                </a:lnTo>
                <a:lnTo>
                  <a:pt x="35001" y="56943"/>
                </a:lnTo>
                <a:lnTo>
                  <a:pt x="41629" y="51982"/>
                </a:lnTo>
                <a:lnTo>
                  <a:pt x="45750" y="43793"/>
                </a:lnTo>
                <a:lnTo>
                  <a:pt x="47164" y="32474"/>
                </a:lnTo>
                <a:lnTo>
                  <a:pt x="45750" y="21678"/>
                </a:lnTo>
                <a:lnTo>
                  <a:pt x="41629" y="13756"/>
                </a:lnTo>
                <a:lnTo>
                  <a:pt x="34982" y="8879"/>
                </a:lnTo>
                <a:lnTo>
                  <a:pt x="25988" y="7216"/>
                </a:lnTo>
                <a:lnTo>
                  <a:pt x="46048" y="7216"/>
                </a:lnTo>
                <a:lnTo>
                  <a:pt x="48247" y="8795"/>
                </a:lnTo>
                <a:lnTo>
                  <a:pt x="53887" y="19028"/>
                </a:lnTo>
                <a:lnTo>
                  <a:pt x="55827" y="32474"/>
                </a:lnTo>
                <a:lnTo>
                  <a:pt x="53887" y="46442"/>
                </a:lnTo>
                <a:lnTo>
                  <a:pt x="48227" y="56957"/>
                </a:lnTo>
                <a:lnTo>
                  <a:pt x="459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190390" y="3934088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437762" y="3934088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710161" y="3934088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50628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7964"/>
                </a:move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39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026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0593"/>
                </a:lnTo>
                <a:lnTo>
                  <a:pt x="38500" y="36985"/>
                </a:lnTo>
                <a:lnTo>
                  <a:pt x="35613" y="36083"/>
                </a:lnTo>
                <a:lnTo>
                  <a:pt x="50628" y="36083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30413" y="4046847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30621" y="4046847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0829" y="4046847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87718" y="4052260"/>
            <a:ext cx="51435" cy="66040"/>
          </a:xfrm>
          <a:custGeom>
            <a:avLst/>
            <a:gdLst/>
            <a:ahLst/>
            <a:cxnLst/>
            <a:rect l="l" t="t" r="r" b="b"/>
            <a:pathLst>
              <a:path w="51434" h="66039">
                <a:moveTo>
                  <a:pt x="51014" y="65851"/>
                </a:moveTo>
                <a:lnTo>
                  <a:pt x="0" y="65851"/>
                </a:lnTo>
                <a:lnTo>
                  <a:pt x="0" y="0"/>
                </a:lnTo>
                <a:lnTo>
                  <a:pt x="49089" y="0"/>
                </a:lnTo>
                <a:lnTo>
                  <a:pt x="49089" y="7216"/>
                </a:lnTo>
                <a:lnTo>
                  <a:pt x="9625" y="7216"/>
                </a:lnTo>
                <a:lnTo>
                  <a:pt x="9625" y="28866"/>
                </a:lnTo>
                <a:lnTo>
                  <a:pt x="47164" y="28866"/>
                </a:lnTo>
                <a:lnTo>
                  <a:pt x="47164" y="36083"/>
                </a:lnTo>
                <a:lnTo>
                  <a:pt x="9625" y="36083"/>
                </a:lnTo>
                <a:lnTo>
                  <a:pt x="9625" y="58635"/>
                </a:lnTo>
                <a:lnTo>
                  <a:pt x="51014" y="58635"/>
                </a:lnTo>
                <a:lnTo>
                  <a:pt x="51014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929541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183651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437762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704385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698148" y="4285898"/>
            <a:ext cx="1382204" cy="85697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247834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295961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555846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604936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60" y="25103"/>
                </a:lnTo>
                <a:lnTo>
                  <a:pt x="15400" y="0"/>
                </a:lnTo>
                <a:lnTo>
                  <a:pt x="27913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863858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912948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60" y="25103"/>
                </a:lnTo>
                <a:lnTo>
                  <a:pt x="15400" y="0"/>
                </a:lnTo>
                <a:lnTo>
                  <a:pt x="27913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172833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20960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480845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528972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788857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836984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096870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144997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404882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453009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712894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8288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761021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019944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068070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327956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376083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635968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684095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91568" y="385316"/>
            <a:ext cx="2446771" cy="102836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481654" y="428616"/>
            <a:ext cx="32384" cy="14604"/>
          </a:xfrm>
          <a:custGeom>
            <a:avLst/>
            <a:gdLst/>
            <a:ahLst/>
            <a:cxnLst/>
            <a:rect l="l" t="t" r="r" b="b"/>
            <a:pathLst>
              <a:path w="32385" h="14604">
                <a:moveTo>
                  <a:pt x="31763" y="0"/>
                </a:moveTo>
                <a:lnTo>
                  <a:pt x="0" y="0"/>
                </a:lnTo>
                <a:lnTo>
                  <a:pt x="0" y="14433"/>
                </a:lnTo>
                <a:lnTo>
                  <a:pt x="31763" y="14433"/>
                </a:lnTo>
                <a:lnTo>
                  <a:pt x="31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552881" y="387120"/>
            <a:ext cx="225233" cy="80284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819505" y="385316"/>
            <a:ext cx="187694" cy="82089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24638" y="610835"/>
            <a:ext cx="482231" cy="85697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773457" y="610835"/>
            <a:ext cx="423516" cy="68557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994994" y="610835"/>
            <a:ext cx="295499" cy="68557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321294" y="612639"/>
            <a:ext cx="26034" cy="66040"/>
          </a:xfrm>
          <a:custGeom>
            <a:avLst/>
            <a:gdLst/>
            <a:ahLst/>
            <a:cxnLst/>
            <a:rect l="l" t="t" r="r" b="b"/>
            <a:pathLst>
              <a:path w="26034" h="66040">
                <a:moveTo>
                  <a:pt x="6738" y="65851"/>
                </a:moveTo>
                <a:lnTo>
                  <a:pt x="0" y="65851"/>
                </a:lnTo>
                <a:lnTo>
                  <a:pt x="19251" y="0"/>
                </a:lnTo>
                <a:lnTo>
                  <a:pt x="25988" y="0"/>
                </a:lnTo>
                <a:lnTo>
                  <a:pt x="6738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383860" y="611737"/>
            <a:ext cx="332075" cy="85697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14050" y="4457293"/>
            <a:ext cx="109729" cy="870504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14258" y="4478040"/>
            <a:ext cx="109729" cy="978753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16183" y="4458194"/>
            <a:ext cx="83185" cy="9525"/>
          </a:xfrm>
          <a:custGeom>
            <a:avLst/>
            <a:gdLst/>
            <a:ahLst/>
            <a:cxnLst/>
            <a:rect l="l" t="t" r="r" b="b"/>
            <a:pathLst>
              <a:path w="83184" h="9525">
                <a:moveTo>
                  <a:pt x="0" y="0"/>
                </a:moveTo>
                <a:lnTo>
                  <a:pt x="0" y="9020"/>
                </a:lnTo>
                <a:lnTo>
                  <a:pt x="82778" y="9020"/>
                </a:lnTo>
                <a:lnTo>
                  <a:pt x="827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16391" y="4946218"/>
            <a:ext cx="107804" cy="323845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16391" y="4458194"/>
            <a:ext cx="107804" cy="442919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243022" y="4457293"/>
            <a:ext cx="85665" cy="325649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551034" y="4457293"/>
            <a:ext cx="85665" cy="329258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859046" y="4454586"/>
            <a:ext cx="85665" cy="33106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013206" y="4457293"/>
            <a:ext cx="87590" cy="316629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323143" y="4455488"/>
            <a:ext cx="85665" cy="337376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631155" y="4457293"/>
            <a:ext cx="85665" cy="335572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911253" y="4457293"/>
            <a:ext cx="85666" cy="323845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165364" y="4461803"/>
            <a:ext cx="107804" cy="331062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419474" y="4457293"/>
            <a:ext cx="85665" cy="258896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67058" y="4457293"/>
            <a:ext cx="107804" cy="318433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475070" y="4452782"/>
            <a:ext cx="107804" cy="350005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783082" y="4457293"/>
            <a:ext cx="85665" cy="325649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091094" y="4457293"/>
            <a:ext cx="85665" cy="289566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399107" y="4457293"/>
            <a:ext cx="107804" cy="342789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705194" y="4457293"/>
            <a:ext cx="109729" cy="340083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686097" y="4455488"/>
            <a:ext cx="85665" cy="239050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981942" y="6084643"/>
            <a:ext cx="3873253" cy="196652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84072" y="6142376"/>
            <a:ext cx="10795" cy="22860"/>
          </a:xfrm>
          <a:custGeom>
            <a:avLst/>
            <a:gdLst/>
            <a:ahLst/>
            <a:cxnLst/>
            <a:rect l="l" t="t" r="r" b="b"/>
            <a:pathLst>
              <a:path w="10795" h="22860">
                <a:moveTo>
                  <a:pt x="6737" y="22551"/>
                </a:moveTo>
                <a:lnTo>
                  <a:pt x="0" y="22551"/>
                </a:lnTo>
                <a:lnTo>
                  <a:pt x="0" y="18943"/>
                </a:lnTo>
                <a:lnTo>
                  <a:pt x="4812" y="18943"/>
                </a:lnTo>
                <a:lnTo>
                  <a:pt x="5775" y="17139"/>
                </a:lnTo>
                <a:lnTo>
                  <a:pt x="5775" y="9020"/>
                </a:lnTo>
                <a:lnTo>
                  <a:pt x="0" y="9020"/>
                </a:lnTo>
                <a:lnTo>
                  <a:pt x="0" y="0"/>
                </a:lnTo>
                <a:lnTo>
                  <a:pt x="10587" y="0"/>
                </a:lnTo>
                <a:lnTo>
                  <a:pt x="10587" y="18943"/>
                </a:lnTo>
                <a:lnTo>
                  <a:pt x="6737" y="22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940861" y="6088252"/>
            <a:ext cx="24130" cy="63500"/>
          </a:xfrm>
          <a:custGeom>
            <a:avLst/>
            <a:gdLst/>
            <a:ahLst/>
            <a:cxnLst/>
            <a:rect l="l" t="t" r="r" b="b"/>
            <a:pathLst>
              <a:path w="24129" h="63500">
                <a:moveTo>
                  <a:pt x="24063" y="63145"/>
                </a:moveTo>
                <a:lnTo>
                  <a:pt x="15400" y="63145"/>
                </a:lnTo>
                <a:lnTo>
                  <a:pt x="15400" y="18041"/>
                </a:lnTo>
                <a:lnTo>
                  <a:pt x="0" y="18041"/>
                </a:lnTo>
                <a:lnTo>
                  <a:pt x="0" y="12629"/>
                </a:lnTo>
                <a:lnTo>
                  <a:pt x="13475" y="10824"/>
                </a:lnTo>
                <a:lnTo>
                  <a:pt x="15400" y="9020"/>
                </a:lnTo>
                <a:lnTo>
                  <a:pt x="18288" y="0"/>
                </a:lnTo>
                <a:lnTo>
                  <a:pt x="24063" y="0"/>
                </a:lnTo>
                <a:lnTo>
                  <a:pt x="24063" y="63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988988" y="6088252"/>
            <a:ext cx="176144" cy="65851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161937" y="594598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69773" y="82958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970392" y="82958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142918" y="82958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69773" y="94776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970392" y="94776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142918" y="94776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69773" y="106638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970392" y="106638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142918" y="106638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69773" y="118455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970392" y="118455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142918" y="118455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69773" y="130272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970392" y="130272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142918" y="130272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69773" y="142135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970392" y="142135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142918" y="142135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69773" y="153952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970392" y="153952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142918" y="153952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69773" y="165814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970392" y="1658147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142918" y="1658147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69773" y="177631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70392" y="177631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142918" y="177631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69773" y="189449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970392" y="189449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142918" y="189449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9773" y="201311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970392" y="201311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142918" y="201311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69773" y="213128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970392" y="213128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142918" y="213128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69773" y="2249910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970392" y="2249910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142918" y="2249910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69773" y="236808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970392" y="236808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142918" y="236808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69773" y="248625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970392" y="248625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142918" y="248625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69773" y="260487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970392" y="2604877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142918" y="2604877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69773" y="272304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970392" y="272304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142918" y="272304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69773" y="284167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70392" y="284167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142918" y="284167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69773" y="295984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970392" y="295984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142918" y="295984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69773" y="307801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970392" y="307801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142918" y="307801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69773" y="3196640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970392" y="3196640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142918" y="3196640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69773" y="331481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970392" y="331481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142918" y="331481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69773" y="3433435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161937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970392" y="3432533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442267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50279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058291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366303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674316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982328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290340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598352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906364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214376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522388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142918" y="3432533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69773" y="355160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161937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970392" y="3550705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442267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750279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5058291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5366303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5674316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5982328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290340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598352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6906364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214376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522388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142918" y="3550705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084511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338621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592732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69773" y="366977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970392" y="366977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142918" y="366977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69773" y="378840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970392" y="378840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142918" y="378840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69773" y="390657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70392" y="390657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142918" y="390657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69773" y="4025198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970392" y="4025198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142918" y="4025198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69773" y="414336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970392" y="414336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142918" y="414336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61318" y="719084"/>
            <a:ext cx="0" cy="3538220"/>
          </a:xfrm>
          <a:custGeom>
            <a:avLst/>
            <a:gdLst/>
            <a:ahLst/>
            <a:cxnLst/>
            <a:rect l="l" t="t" r="r" b="b"/>
            <a:pathLst>
              <a:path h="3538220">
                <a:moveTo>
                  <a:pt x="0" y="0"/>
                </a:moveTo>
                <a:lnTo>
                  <a:pt x="0" y="35379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61526" y="719084"/>
            <a:ext cx="0" cy="3538220"/>
          </a:xfrm>
          <a:custGeom>
            <a:avLst/>
            <a:gdLst/>
            <a:ahLst/>
            <a:cxnLst/>
            <a:rect l="l" t="t" r="r" b="b"/>
            <a:pathLst>
              <a:path h="3538220">
                <a:moveTo>
                  <a:pt x="0" y="0"/>
                </a:moveTo>
                <a:lnTo>
                  <a:pt x="0" y="35379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69773" y="426109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161937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970392" y="426109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442267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750279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05829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366303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674316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982328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290340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598352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906364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214376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522388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142918" y="426109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08451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833862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592732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6131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6152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442267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750279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05829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366303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67431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98232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290340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598352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906364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21437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52238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08451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833862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592732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360629" y="100263"/>
            <a:ext cx="0" cy="6445885"/>
          </a:xfrm>
          <a:custGeom>
            <a:avLst/>
            <a:gdLst/>
            <a:ahLst/>
            <a:cxnLst/>
            <a:rect l="l" t="t" r="r" b="b"/>
            <a:pathLst>
              <a:path h="6445884">
                <a:moveTo>
                  <a:pt x="0" y="0"/>
                </a:moveTo>
                <a:lnTo>
                  <a:pt x="0" y="644534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961253" y="117403"/>
            <a:ext cx="0" cy="6428740"/>
          </a:xfrm>
          <a:custGeom>
            <a:avLst/>
            <a:gdLst/>
            <a:ahLst/>
            <a:cxnLst/>
            <a:rect l="l" t="t" r="r" b="b"/>
            <a:pathLst>
              <a:path h="6428740">
                <a:moveTo>
                  <a:pt x="0" y="0"/>
                </a:moveTo>
                <a:lnTo>
                  <a:pt x="0" y="6428202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869461" y="117403"/>
            <a:ext cx="0" cy="6428740"/>
          </a:xfrm>
          <a:custGeom>
            <a:avLst/>
            <a:gdLst/>
            <a:ahLst/>
            <a:cxnLst/>
            <a:rect l="l" t="t" r="r" b="b"/>
            <a:pathLst>
              <a:path h="6428740">
                <a:moveTo>
                  <a:pt x="0" y="0"/>
                </a:moveTo>
                <a:lnTo>
                  <a:pt x="0" y="6428202"/>
                </a:lnTo>
              </a:path>
            </a:pathLst>
          </a:custGeom>
          <a:ln w="18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161937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133773" y="594601"/>
            <a:ext cx="0" cy="5472430"/>
          </a:xfrm>
          <a:custGeom>
            <a:avLst/>
            <a:gdLst/>
            <a:ahLst/>
            <a:cxnLst/>
            <a:rect l="l" t="t" r="r" b="b"/>
            <a:pathLst>
              <a:path h="5472430">
                <a:moveTo>
                  <a:pt x="0" y="0"/>
                </a:moveTo>
                <a:lnTo>
                  <a:pt x="0" y="547200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7829919" y="594598"/>
            <a:ext cx="0" cy="4555490"/>
          </a:xfrm>
          <a:custGeom>
            <a:avLst/>
            <a:gdLst/>
            <a:ahLst/>
            <a:cxnLst/>
            <a:rect l="l" t="t" r="r" b="b"/>
            <a:pathLst>
              <a:path h="4555490">
                <a:moveTo>
                  <a:pt x="0" y="0"/>
                </a:moveTo>
                <a:lnTo>
                  <a:pt x="0" y="455548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61318" y="4394151"/>
            <a:ext cx="0" cy="2134870"/>
          </a:xfrm>
          <a:custGeom>
            <a:avLst/>
            <a:gdLst/>
            <a:ahLst/>
            <a:cxnLst/>
            <a:rect l="l" t="t" r="r" b="b"/>
            <a:pathLst>
              <a:path h="2134870">
                <a:moveTo>
                  <a:pt x="0" y="0"/>
                </a:moveTo>
                <a:lnTo>
                  <a:pt x="0" y="21343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61526" y="4394151"/>
            <a:ext cx="0" cy="2134870"/>
          </a:xfrm>
          <a:custGeom>
            <a:avLst/>
            <a:gdLst/>
            <a:ahLst/>
            <a:cxnLst/>
            <a:rect l="l" t="t" r="r" b="b"/>
            <a:pathLst>
              <a:path h="2134870">
                <a:moveTo>
                  <a:pt x="0" y="0"/>
                </a:moveTo>
                <a:lnTo>
                  <a:pt x="0" y="21343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442267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750279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05829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366303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674316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982328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290340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598352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6906364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214376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522388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808451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33862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592732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369773" y="108829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369773" y="586028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369773" y="710515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839064" y="82958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839064" y="94776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839064" y="106638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839064" y="118455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839064" y="130272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839064" y="142135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839064" y="153952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839064" y="1658147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839064" y="177631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839064" y="189449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839064" y="201311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839064" y="213128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839064" y="2249910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839064" y="236808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839064" y="248625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839064" y="2604877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839064" y="272304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839064" y="284167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839064" y="295984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839064" y="307801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839064" y="3196640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839064" y="331481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839064" y="3433435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839064" y="3550705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7839064" y="366977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7839064" y="378840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7839064" y="390657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7839064" y="4025198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7839064" y="414336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7839064" y="426109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369773" y="4385126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8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142918" y="5141518"/>
            <a:ext cx="4735830" cy="0"/>
          </a:xfrm>
          <a:custGeom>
            <a:avLst/>
            <a:gdLst/>
            <a:ahLst/>
            <a:cxnLst/>
            <a:rect l="l" t="t" r="r" b="b"/>
            <a:pathLst>
              <a:path w="4735830">
                <a:moveTo>
                  <a:pt x="0" y="0"/>
                </a:moveTo>
                <a:lnTo>
                  <a:pt x="4735687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970392" y="6058032"/>
            <a:ext cx="7908290" cy="0"/>
          </a:xfrm>
          <a:custGeom>
            <a:avLst/>
            <a:gdLst/>
            <a:ahLst/>
            <a:cxnLst/>
            <a:rect l="l" t="t" r="r" b="b"/>
            <a:pathLst>
              <a:path w="7908290">
                <a:moveTo>
                  <a:pt x="0" y="0"/>
                </a:moveTo>
                <a:lnTo>
                  <a:pt x="7908212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970392" y="6177106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970392" y="6295278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970392" y="6413901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69773" y="6537035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954996" y="4377910"/>
            <a:ext cx="3177540" cy="1680210"/>
          </a:xfrm>
          <a:custGeom>
            <a:avLst/>
            <a:gdLst/>
            <a:ahLst/>
            <a:cxnLst/>
            <a:rect l="l" t="t" r="r" b="b"/>
            <a:pathLst>
              <a:path w="3177540" h="1680210">
                <a:moveTo>
                  <a:pt x="3172525" y="1679667"/>
                </a:moveTo>
                <a:lnTo>
                  <a:pt x="0" y="7216"/>
                </a:lnTo>
                <a:lnTo>
                  <a:pt x="4812" y="0"/>
                </a:lnTo>
                <a:lnTo>
                  <a:pt x="3177338" y="1672451"/>
                </a:lnTo>
                <a:lnTo>
                  <a:pt x="3172525" y="1679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2388211" y="5137459"/>
            <a:ext cx="1740535" cy="0"/>
          </a:xfrm>
          <a:custGeom>
            <a:avLst/>
            <a:gdLst/>
            <a:ahLst/>
            <a:cxnLst/>
            <a:rect l="l" t="t" r="r" b="b"/>
            <a:pathLst>
              <a:path w="1740535">
                <a:moveTo>
                  <a:pt x="0" y="0"/>
                </a:moveTo>
                <a:lnTo>
                  <a:pt x="1740268" y="0"/>
                </a:lnTo>
              </a:path>
            </a:pathLst>
          </a:custGeom>
          <a:ln w="7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954996" y="4379717"/>
            <a:ext cx="2615565" cy="1677035"/>
          </a:xfrm>
          <a:custGeom>
            <a:avLst/>
            <a:gdLst/>
            <a:ahLst/>
            <a:cxnLst/>
            <a:rect l="l" t="t" r="r" b="b"/>
            <a:pathLst>
              <a:path w="2615565" h="1677035">
                <a:moveTo>
                  <a:pt x="4812" y="1676961"/>
                </a:moveTo>
                <a:lnTo>
                  <a:pt x="0" y="1672451"/>
                </a:lnTo>
                <a:lnTo>
                  <a:pt x="2610403" y="0"/>
                </a:lnTo>
                <a:lnTo>
                  <a:pt x="2615215" y="3608"/>
                </a:lnTo>
                <a:lnTo>
                  <a:pt x="4812" y="1676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977207" y="4479844"/>
            <a:ext cx="299349" cy="101934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312170" y="4479844"/>
            <a:ext cx="322450" cy="81186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913679" y="5841079"/>
            <a:ext cx="1150233" cy="103738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005043" y="5133850"/>
            <a:ext cx="68580" cy="82550"/>
          </a:xfrm>
          <a:custGeom>
            <a:avLst/>
            <a:gdLst/>
            <a:ahLst/>
            <a:cxnLst/>
            <a:rect l="l" t="t" r="r" b="b"/>
            <a:pathLst>
              <a:path w="68580" h="82550">
                <a:moveTo>
                  <a:pt x="64523" y="69459"/>
                </a:moveTo>
                <a:lnTo>
                  <a:pt x="45239" y="69459"/>
                </a:lnTo>
                <a:lnTo>
                  <a:pt x="51977" y="65851"/>
                </a:lnTo>
                <a:lnTo>
                  <a:pt x="51977" y="52320"/>
                </a:lnTo>
                <a:lnTo>
                  <a:pt x="48126" y="49614"/>
                </a:lnTo>
                <a:lnTo>
                  <a:pt x="36576" y="47810"/>
                </a:lnTo>
                <a:lnTo>
                  <a:pt x="25025" y="45103"/>
                </a:lnTo>
                <a:lnTo>
                  <a:pt x="13956" y="42369"/>
                </a:lnTo>
                <a:lnTo>
                  <a:pt x="6497" y="38112"/>
                </a:lnTo>
                <a:lnTo>
                  <a:pt x="2286" y="32164"/>
                </a:lnTo>
                <a:lnTo>
                  <a:pt x="962" y="24356"/>
                </a:lnTo>
                <a:lnTo>
                  <a:pt x="3083" y="14080"/>
                </a:lnTo>
                <a:lnTo>
                  <a:pt x="9264" y="6427"/>
                </a:lnTo>
                <a:lnTo>
                  <a:pt x="19235" y="1649"/>
                </a:lnTo>
                <a:lnTo>
                  <a:pt x="32726" y="0"/>
                </a:lnTo>
                <a:lnTo>
                  <a:pt x="41404" y="648"/>
                </a:lnTo>
                <a:lnTo>
                  <a:pt x="48728" y="2480"/>
                </a:lnTo>
                <a:lnTo>
                  <a:pt x="54789" y="5327"/>
                </a:lnTo>
                <a:lnTo>
                  <a:pt x="59677" y="9020"/>
                </a:lnTo>
                <a:lnTo>
                  <a:pt x="63527" y="13531"/>
                </a:lnTo>
                <a:lnTo>
                  <a:pt x="23100" y="13531"/>
                </a:lnTo>
                <a:lnTo>
                  <a:pt x="17325" y="17139"/>
                </a:lnTo>
                <a:lnTo>
                  <a:pt x="17325" y="28866"/>
                </a:lnTo>
                <a:lnTo>
                  <a:pt x="21175" y="30670"/>
                </a:lnTo>
                <a:lnTo>
                  <a:pt x="33688" y="33376"/>
                </a:lnTo>
                <a:lnTo>
                  <a:pt x="46201" y="35181"/>
                </a:lnTo>
                <a:lnTo>
                  <a:pt x="56158" y="37929"/>
                </a:lnTo>
                <a:lnTo>
                  <a:pt x="63046" y="42284"/>
                </a:lnTo>
                <a:lnTo>
                  <a:pt x="67046" y="48500"/>
                </a:lnTo>
                <a:lnTo>
                  <a:pt x="68340" y="56830"/>
                </a:lnTo>
                <a:lnTo>
                  <a:pt x="66054" y="67627"/>
                </a:lnTo>
                <a:lnTo>
                  <a:pt x="64523" y="69459"/>
                </a:lnTo>
                <a:close/>
              </a:path>
              <a:path w="68580" h="82550">
                <a:moveTo>
                  <a:pt x="65452" y="25258"/>
                </a:moveTo>
                <a:lnTo>
                  <a:pt x="49089" y="25258"/>
                </a:lnTo>
                <a:lnTo>
                  <a:pt x="49089" y="17139"/>
                </a:lnTo>
                <a:lnTo>
                  <a:pt x="43314" y="13531"/>
                </a:lnTo>
                <a:lnTo>
                  <a:pt x="63527" y="13531"/>
                </a:lnTo>
                <a:lnTo>
                  <a:pt x="65452" y="18041"/>
                </a:lnTo>
                <a:lnTo>
                  <a:pt x="65452" y="25258"/>
                </a:lnTo>
                <a:close/>
              </a:path>
              <a:path w="68580" h="82550">
                <a:moveTo>
                  <a:pt x="34651" y="82089"/>
                </a:moveTo>
                <a:lnTo>
                  <a:pt x="20032" y="80425"/>
                </a:lnTo>
                <a:lnTo>
                  <a:pt x="9384" y="75548"/>
                </a:lnTo>
                <a:lnTo>
                  <a:pt x="2707" y="67627"/>
                </a:lnTo>
                <a:lnTo>
                  <a:pt x="0" y="56830"/>
                </a:lnTo>
                <a:lnTo>
                  <a:pt x="16363" y="56830"/>
                </a:lnTo>
                <a:lnTo>
                  <a:pt x="17325" y="64949"/>
                </a:lnTo>
                <a:lnTo>
                  <a:pt x="23100" y="69459"/>
                </a:lnTo>
                <a:lnTo>
                  <a:pt x="64523" y="69459"/>
                </a:lnTo>
                <a:lnTo>
                  <a:pt x="59436" y="75548"/>
                </a:lnTo>
                <a:lnTo>
                  <a:pt x="48848" y="80425"/>
                </a:lnTo>
                <a:lnTo>
                  <a:pt x="34651" y="82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084934" y="5155500"/>
            <a:ext cx="55244" cy="60960"/>
          </a:xfrm>
          <a:custGeom>
            <a:avLst/>
            <a:gdLst/>
            <a:ahLst/>
            <a:cxnLst/>
            <a:rect l="l" t="t" r="r" b="b"/>
            <a:pathLst>
              <a:path w="55244" h="60960">
                <a:moveTo>
                  <a:pt x="28876" y="60439"/>
                </a:moveTo>
                <a:lnTo>
                  <a:pt x="20213" y="60439"/>
                </a:lnTo>
                <a:lnTo>
                  <a:pt x="11776" y="59114"/>
                </a:lnTo>
                <a:lnTo>
                  <a:pt x="5414" y="55252"/>
                </a:lnTo>
                <a:lnTo>
                  <a:pt x="1398" y="49022"/>
                </a:lnTo>
                <a:lnTo>
                  <a:pt x="0" y="40593"/>
                </a:lnTo>
                <a:lnTo>
                  <a:pt x="0" y="0"/>
                </a:lnTo>
                <a:lnTo>
                  <a:pt x="15400" y="0"/>
                </a:lnTo>
                <a:lnTo>
                  <a:pt x="15400" y="44201"/>
                </a:lnTo>
                <a:lnTo>
                  <a:pt x="19250" y="47810"/>
                </a:lnTo>
                <a:lnTo>
                  <a:pt x="54864" y="47810"/>
                </a:lnTo>
                <a:lnTo>
                  <a:pt x="54864" y="51418"/>
                </a:lnTo>
                <a:lnTo>
                  <a:pt x="39464" y="51418"/>
                </a:lnTo>
                <a:lnTo>
                  <a:pt x="34651" y="57732"/>
                </a:lnTo>
                <a:lnTo>
                  <a:pt x="28876" y="60439"/>
                </a:lnTo>
                <a:close/>
              </a:path>
              <a:path w="55244" h="60960">
                <a:moveTo>
                  <a:pt x="54864" y="47810"/>
                </a:moveTo>
                <a:lnTo>
                  <a:pt x="33688" y="47810"/>
                </a:lnTo>
                <a:lnTo>
                  <a:pt x="39464" y="43299"/>
                </a:lnTo>
                <a:lnTo>
                  <a:pt x="39464" y="0"/>
                </a:lnTo>
                <a:lnTo>
                  <a:pt x="54864" y="0"/>
                </a:lnTo>
                <a:lnTo>
                  <a:pt x="54864" y="47810"/>
                </a:lnTo>
                <a:close/>
              </a:path>
              <a:path w="55244" h="60960">
                <a:moveTo>
                  <a:pt x="54864" y="57732"/>
                </a:moveTo>
                <a:lnTo>
                  <a:pt x="39464" y="57732"/>
                </a:lnTo>
                <a:lnTo>
                  <a:pt x="39464" y="51418"/>
                </a:lnTo>
                <a:lnTo>
                  <a:pt x="54864" y="51418"/>
                </a:lnTo>
                <a:lnTo>
                  <a:pt x="54864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156162" y="5135655"/>
            <a:ext cx="59055" cy="80645"/>
          </a:xfrm>
          <a:custGeom>
            <a:avLst/>
            <a:gdLst/>
            <a:ahLst/>
            <a:cxnLst/>
            <a:rect l="l" t="t" r="r" b="b"/>
            <a:pathLst>
              <a:path w="59055" h="80645">
                <a:moveTo>
                  <a:pt x="15400" y="77578"/>
                </a:moveTo>
                <a:lnTo>
                  <a:pt x="0" y="77578"/>
                </a:lnTo>
                <a:lnTo>
                  <a:pt x="0" y="0"/>
                </a:lnTo>
                <a:lnTo>
                  <a:pt x="15400" y="0"/>
                </a:lnTo>
                <a:lnTo>
                  <a:pt x="15400" y="27964"/>
                </a:lnTo>
                <a:lnTo>
                  <a:pt x="51427" y="27964"/>
                </a:lnTo>
                <a:lnTo>
                  <a:pt x="51977" y="28866"/>
                </a:lnTo>
                <a:lnTo>
                  <a:pt x="53902" y="31572"/>
                </a:lnTo>
                <a:lnTo>
                  <a:pt x="21175" y="31572"/>
                </a:lnTo>
                <a:lnTo>
                  <a:pt x="15400" y="38789"/>
                </a:lnTo>
                <a:lnTo>
                  <a:pt x="15400" y="60439"/>
                </a:lnTo>
                <a:lnTo>
                  <a:pt x="21175" y="67655"/>
                </a:lnTo>
                <a:lnTo>
                  <a:pt x="53457" y="67655"/>
                </a:lnTo>
                <a:lnTo>
                  <a:pt x="51134" y="71715"/>
                </a:lnTo>
                <a:lnTo>
                  <a:pt x="50545" y="72166"/>
                </a:lnTo>
                <a:lnTo>
                  <a:pt x="15400" y="72166"/>
                </a:lnTo>
                <a:lnTo>
                  <a:pt x="15400" y="77578"/>
                </a:lnTo>
                <a:close/>
              </a:path>
              <a:path w="59055" h="80645">
                <a:moveTo>
                  <a:pt x="51427" y="27964"/>
                </a:moveTo>
                <a:lnTo>
                  <a:pt x="15400" y="27964"/>
                </a:lnTo>
                <a:lnTo>
                  <a:pt x="19250" y="21649"/>
                </a:lnTo>
                <a:lnTo>
                  <a:pt x="25025" y="18943"/>
                </a:lnTo>
                <a:lnTo>
                  <a:pt x="40426" y="18943"/>
                </a:lnTo>
                <a:lnTo>
                  <a:pt x="48126" y="22551"/>
                </a:lnTo>
                <a:lnTo>
                  <a:pt x="51427" y="27964"/>
                </a:lnTo>
                <a:close/>
              </a:path>
              <a:path w="59055" h="80645">
                <a:moveTo>
                  <a:pt x="53457" y="67655"/>
                </a:moveTo>
                <a:lnTo>
                  <a:pt x="36576" y="67655"/>
                </a:lnTo>
                <a:lnTo>
                  <a:pt x="42351" y="60439"/>
                </a:lnTo>
                <a:lnTo>
                  <a:pt x="42351" y="38789"/>
                </a:lnTo>
                <a:lnTo>
                  <a:pt x="36576" y="31572"/>
                </a:lnTo>
                <a:lnTo>
                  <a:pt x="53902" y="31572"/>
                </a:lnTo>
                <a:lnTo>
                  <a:pt x="55827" y="34278"/>
                </a:lnTo>
                <a:lnTo>
                  <a:pt x="58714" y="42397"/>
                </a:lnTo>
                <a:lnTo>
                  <a:pt x="58714" y="49614"/>
                </a:lnTo>
                <a:lnTo>
                  <a:pt x="56684" y="62017"/>
                </a:lnTo>
                <a:lnTo>
                  <a:pt x="53457" y="67655"/>
                </a:lnTo>
                <a:close/>
              </a:path>
              <a:path w="59055" h="80645">
                <a:moveTo>
                  <a:pt x="32726" y="80284"/>
                </a:moveTo>
                <a:lnTo>
                  <a:pt x="25025" y="80284"/>
                </a:lnTo>
                <a:lnTo>
                  <a:pt x="19250" y="77578"/>
                </a:lnTo>
                <a:lnTo>
                  <a:pt x="15400" y="72166"/>
                </a:lnTo>
                <a:lnTo>
                  <a:pt x="50545" y="72166"/>
                </a:lnTo>
                <a:lnTo>
                  <a:pt x="42878" y="78029"/>
                </a:lnTo>
                <a:lnTo>
                  <a:pt x="32726" y="8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222577" y="5177150"/>
            <a:ext cx="32384" cy="14604"/>
          </a:xfrm>
          <a:custGeom>
            <a:avLst/>
            <a:gdLst/>
            <a:ahLst/>
            <a:cxnLst/>
            <a:rect l="l" t="t" r="r" b="b"/>
            <a:pathLst>
              <a:path w="32384" h="14604">
                <a:moveTo>
                  <a:pt x="31763" y="0"/>
                </a:moveTo>
                <a:lnTo>
                  <a:pt x="0" y="0"/>
                </a:lnTo>
                <a:lnTo>
                  <a:pt x="0" y="14433"/>
                </a:lnTo>
                <a:lnTo>
                  <a:pt x="31763" y="14433"/>
                </a:lnTo>
                <a:lnTo>
                  <a:pt x="31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263004" y="5133850"/>
            <a:ext cx="81280" cy="82550"/>
          </a:xfrm>
          <a:custGeom>
            <a:avLst/>
            <a:gdLst/>
            <a:ahLst/>
            <a:cxnLst/>
            <a:rect l="l" t="t" r="r" b="b"/>
            <a:pathLst>
              <a:path w="81280" h="82550">
                <a:moveTo>
                  <a:pt x="40426" y="82089"/>
                </a:moveTo>
                <a:lnTo>
                  <a:pt x="2887" y="58071"/>
                </a:lnTo>
                <a:lnTo>
                  <a:pt x="0" y="41495"/>
                </a:lnTo>
                <a:lnTo>
                  <a:pt x="721" y="32897"/>
                </a:lnTo>
                <a:lnTo>
                  <a:pt x="31583" y="676"/>
                </a:lnTo>
                <a:lnTo>
                  <a:pt x="40426" y="0"/>
                </a:lnTo>
                <a:lnTo>
                  <a:pt x="48713" y="676"/>
                </a:lnTo>
                <a:lnTo>
                  <a:pt x="56188" y="2706"/>
                </a:lnTo>
                <a:lnTo>
                  <a:pt x="62760" y="6089"/>
                </a:lnTo>
                <a:lnTo>
                  <a:pt x="68340" y="10824"/>
                </a:lnTo>
                <a:lnTo>
                  <a:pt x="71198" y="14433"/>
                </a:lnTo>
                <a:lnTo>
                  <a:pt x="40426" y="14433"/>
                </a:lnTo>
                <a:lnTo>
                  <a:pt x="30726" y="16378"/>
                </a:lnTo>
                <a:lnTo>
                  <a:pt x="23461" y="21875"/>
                </a:lnTo>
                <a:lnTo>
                  <a:pt x="18904" y="30416"/>
                </a:lnTo>
                <a:lnTo>
                  <a:pt x="17325" y="41495"/>
                </a:lnTo>
                <a:lnTo>
                  <a:pt x="18904" y="52574"/>
                </a:lnTo>
                <a:lnTo>
                  <a:pt x="23461" y="61115"/>
                </a:lnTo>
                <a:lnTo>
                  <a:pt x="30726" y="66612"/>
                </a:lnTo>
                <a:lnTo>
                  <a:pt x="40426" y="68557"/>
                </a:lnTo>
                <a:lnTo>
                  <a:pt x="70669" y="68557"/>
                </a:lnTo>
                <a:lnTo>
                  <a:pt x="68340" y="71264"/>
                </a:lnTo>
                <a:lnTo>
                  <a:pt x="62760" y="76000"/>
                </a:lnTo>
                <a:lnTo>
                  <a:pt x="56188" y="79382"/>
                </a:lnTo>
                <a:lnTo>
                  <a:pt x="48713" y="81412"/>
                </a:lnTo>
                <a:lnTo>
                  <a:pt x="40426" y="82089"/>
                </a:lnTo>
                <a:close/>
              </a:path>
              <a:path w="81280" h="82550">
                <a:moveTo>
                  <a:pt x="70669" y="68557"/>
                </a:moveTo>
                <a:lnTo>
                  <a:pt x="40426" y="68557"/>
                </a:lnTo>
                <a:lnTo>
                  <a:pt x="49721" y="66612"/>
                </a:lnTo>
                <a:lnTo>
                  <a:pt x="57030" y="61115"/>
                </a:lnTo>
                <a:lnTo>
                  <a:pt x="61812" y="52574"/>
                </a:lnTo>
                <a:lnTo>
                  <a:pt x="63527" y="41495"/>
                </a:lnTo>
                <a:lnTo>
                  <a:pt x="61812" y="30036"/>
                </a:lnTo>
                <a:lnTo>
                  <a:pt x="57030" y="21537"/>
                </a:lnTo>
                <a:lnTo>
                  <a:pt x="49721" y="16251"/>
                </a:lnTo>
                <a:lnTo>
                  <a:pt x="40426" y="14433"/>
                </a:lnTo>
                <a:lnTo>
                  <a:pt x="71198" y="14433"/>
                </a:lnTo>
                <a:lnTo>
                  <a:pt x="73543" y="17393"/>
                </a:lnTo>
                <a:lnTo>
                  <a:pt x="77484" y="24807"/>
                </a:lnTo>
                <a:lnTo>
                  <a:pt x="79980" y="32897"/>
                </a:lnTo>
                <a:lnTo>
                  <a:pt x="80853" y="41495"/>
                </a:lnTo>
                <a:lnTo>
                  <a:pt x="79980" y="50079"/>
                </a:lnTo>
                <a:lnTo>
                  <a:pt x="77484" y="58071"/>
                </a:lnTo>
                <a:lnTo>
                  <a:pt x="73543" y="65217"/>
                </a:lnTo>
                <a:lnTo>
                  <a:pt x="70669" y="68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354445" y="5135655"/>
            <a:ext cx="59055" cy="80645"/>
          </a:xfrm>
          <a:custGeom>
            <a:avLst/>
            <a:gdLst/>
            <a:ahLst/>
            <a:cxnLst/>
            <a:rect l="l" t="t" r="r" b="b"/>
            <a:pathLst>
              <a:path w="59055" h="80645">
                <a:moveTo>
                  <a:pt x="16363" y="77578"/>
                </a:moveTo>
                <a:lnTo>
                  <a:pt x="0" y="77578"/>
                </a:lnTo>
                <a:lnTo>
                  <a:pt x="0" y="0"/>
                </a:lnTo>
                <a:lnTo>
                  <a:pt x="16363" y="0"/>
                </a:lnTo>
                <a:lnTo>
                  <a:pt x="16363" y="27964"/>
                </a:lnTo>
                <a:lnTo>
                  <a:pt x="52252" y="27964"/>
                </a:lnTo>
                <a:lnTo>
                  <a:pt x="52939" y="28866"/>
                </a:lnTo>
                <a:lnTo>
                  <a:pt x="54864" y="31572"/>
                </a:lnTo>
                <a:lnTo>
                  <a:pt x="21175" y="31572"/>
                </a:lnTo>
                <a:lnTo>
                  <a:pt x="16363" y="38789"/>
                </a:lnTo>
                <a:lnTo>
                  <a:pt x="16363" y="60439"/>
                </a:lnTo>
                <a:lnTo>
                  <a:pt x="21175" y="67655"/>
                </a:lnTo>
                <a:lnTo>
                  <a:pt x="53724" y="67655"/>
                </a:lnTo>
                <a:lnTo>
                  <a:pt x="51495" y="71715"/>
                </a:lnTo>
                <a:lnTo>
                  <a:pt x="50909" y="72166"/>
                </a:lnTo>
                <a:lnTo>
                  <a:pt x="16363" y="72166"/>
                </a:lnTo>
                <a:lnTo>
                  <a:pt x="16363" y="77578"/>
                </a:lnTo>
                <a:close/>
              </a:path>
              <a:path w="59055" h="80645">
                <a:moveTo>
                  <a:pt x="52252" y="27964"/>
                </a:moveTo>
                <a:lnTo>
                  <a:pt x="16363" y="27964"/>
                </a:lnTo>
                <a:lnTo>
                  <a:pt x="20213" y="21649"/>
                </a:lnTo>
                <a:lnTo>
                  <a:pt x="25025" y="18943"/>
                </a:lnTo>
                <a:lnTo>
                  <a:pt x="40426" y="18943"/>
                </a:lnTo>
                <a:lnTo>
                  <a:pt x="48126" y="22551"/>
                </a:lnTo>
                <a:lnTo>
                  <a:pt x="52252" y="27964"/>
                </a:lnTo>
                <a:close/>
              </a:path>
              <a:path w="59055" h="80645">
                <a:moveTo>
                  <a:pt x="53724" y="67655"/>
                </a:moveTo>
                <a:lnTo>
                  <a:pt x="37538" y="67655"/>
                </a:lnTo>
                <a:lnTo>
                  <a:pt x="43314" y="60439"/>
                </a:lnTo>
                <a:lnTo>
                  <a:pt x="43314" y="38789"/>
                </a:lnTo>
                <a:lnTo>
                  <a:pt x="37538" y="31572"/>
                </a:lnTo>
                <a:lnTo>
                  <a:pt x="54864" y="31572"/>
                </a:lnTo>
                <a:lnTo>
                  <a:pt x="56789" y="34278"/>
                </a:lnTo>
                <a:lnTo>
                  <a:pt x="58714" y="42397"/>
                </a:lnTo>
                <a:lnTo>
                  <a:pt x="58714" y="49614"/>
                </a:lnTo>
                <a:lnTo>
                  <a:pt x="56819" y="62017"/>
                </a:lnTo>
                <a:lnTo>
                  <a:pt x="53724" y="67655"/>
                </a:lnTo>
                <a:close/>
              </a:path>
              <a:path w="59055" h="80645">
                <a:moveTo>
                  <a:pt x="32726" y="80284"/>
                </a:moveTo>
                <a:lnTo>
                  <a:pt x="25025" y="80284"/>
                </a:lnTo>
                <a:lnTo>
                  <a:pt x="20213" y="77578"/>
                </a:lnTo>
                <a:lnTo>
                  <a:pt x="16363" y="72166"/>
                </a:lnTo>
                <a:lnTo>
                  <a:pt x="50909" y="72166"/>
                </a:lnTo>
                <a:lnTo>
                  <a:pt x="43284" y="78029"/>
                </a:lnTo>
                <a:lnTo>
                  <a:pt x="32726" y="8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418935" y="5135655"/>
            <a:ext cx="24130" cy="101600"/>
          </a:xfrm>
          <a:custGeom>
            <a:avLst/>
            <a:gdLst/>
            <a:ahLst/>
            <a:cxnLst/>
            <a:rect l="l" t="t" r="r" b="b"/>
            <a:pathLst>
              <a:path w="24130" h="101600">
                <a:moveTo>
                  <a:pt x="19250" y="101032"/>
                </a:moveTo>
                <a:lnTo>
                  <a:pt x="0" y="101032"/>
                </a:lnTo>
                <a:lnTo>
                  <a:pt x="0" y="89305"/>
                </a:lnTo>
                <a:lnTo>
                  <a:pt x="6737" y="89305"/>
                </a:lnTo>
                <a:lnTo>
                  <a:pt x="7700" y="88403"/>
                </a:lnTo>
                <a:lnTo>
                  <a:pt x="7700" y="19845"/>
                </a:lnTo>
                <a:lnTo>
                  <a:pt x="24063" y="19845"/>
                </a:lnTo>
                <a:lnTo>
                  <a:pt x="24063" y="97424"/>
                </a:lnTo>
                <a:lnTo>
                  <a:pt x="19250" y="101032"/>
                </a:lnTo>
                <a:close/>
              </a:path>
              <a:path w="24130" h="101600">
                <a:moveTo>
                  <a:pt x="24063" y="13531"/>
                </a:moveTo>
                <a:lnTo>
                  <a:pt x="7700" y="13531"/>
                </a:lnTo>
                <a:lnTo>
                  <a:pt x="7700" y="0"/>
                </a:lnTo>
                <a:lnTo>
                  <a:pt x="24063" y="0"/>
                </a:lnTo>
                <a:lnTo>
                  <a:pt x="24063" y="13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453586" y="5154598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4" h="61595">
                <a:moveTo>
                  <a:pt x="27913" y="61341"/>
                </a:moveTo>
                <a:lnTo>
                  <a:pt x="16242" y="59353"/>
                </a:lnTo>
                <a:lnTo>
                  <a:pt x="7459" y="53560"/>
                </a:lnTo>
                <a:lnTo>
                  <a:pt x="1925" y="44215"/>
                </a:lnTo>
                <a:lnTo>
                  <a:pt x="0" y="31572"/>
                </a:lnTo>
                <a:lnTo>
                  <a:pt x="1940" y="18267"/>
                </a:lnTo>
                <a:lnTo>
                  <a:pt x="7579" y="8344"/>
                </a:lnTo>
                <a:lnTo>
                  <a:pt x="16648" y="2142"/>
                </a:lnTo>
                <a:lnTo>
                  <a:pt x="28876" y="0"/>
                </a:lnTo>
                <a:lnTo>
                  <a:pt x="37674" y="1155"/>
                </a:lnTo>
                <a:lnTo>
                  <a:pt x="45118" y="4510"/>
                </a:lnTo>
                <a:lnTo>
                  <a:pt x="50939" y="9894"/>
                </a:lnTo>
                <a:lnTo>
                  <a:pt x="51932" y="11727"/>
                </a:lnTo>
                <a:lnTo>
                  <a:pt x="21175" y="11727"/>
                </a:lnTo>
                <a:lnTo>
                  <a:pt x="17325" y="16237"/>
                </a:lnTo>
                <a:lnTo>
                  <a:pt x="16363" y="25258"/>
                </a:lnTo>
                <a:lnTo>
                  <a:pt x="57591" y="25258"/>
                </a:lnTo>
                <a:lnTo>
                  <a:pt x="57752" y="26160"/>
                </a:lnTo>
                <a:lnTo>
                  <a:pt x="57752" y="35181"/>
                </a:lnTo>
                <a:lnTo>
                  <a:pt x="16363" y="35181"/>
                </a:lnTo>
                <a:lnTo>
                  <a:pt x="16363" y="43299"/>
                </a:lnTo>
                <a:lnTo>
                  <a:pt x="18288" y="45103"/>
                </a:lnTo>
                <a:lnTo>
                  <a:pt x="20213" y="47810"/>
                </a:lnTo>
                <a:lnTo>
                  <a:pt x="24063" y="49614"/>
                </a:lnTo>
                <a:lnTo>
                  <a:pt x="53042" y="49614"/>
                </a:lnTo>
                <a:lnTo>
                  <a:pt x="52683" y="50304"/>
                </a:lnTo>
                <a:lnTo>
                  <a:pt x="46322" y="56267"/>
                </a:lnTo>
                <a:lnTo>
                  <a:pt x="37975" y="60030"/>
                </a:lnTo>
                <a:lnTo>
                  <a:pt x="27913" y="61341"/>
                </a:lnTo>
                <a:close/>
              </a:path>
              <a:path w="57784" h="61595">
                <a:moveTo>
                  <a:pt x="57591" y="25258"/>
                </a:moveTo>
                <a:lnTo>
                  <a:pt x="40426" y="25258"/>
                </a:lnTo>
                <a:lnTo>
                  <a:pt x="40426" y="20747"/>
                </a:lnTo>
                <a:lnTo>
                  <a:pt x="39464" y="18943"/>
                </a:lnTo>
                <a:lnTo>
                  <a:pt x="38501" y="16237"/>
                </a:lnTo>
                <a:lnTo>
                  <a:pt x="35613" y="13531"/>
                </a:lnTo>
                <a:lnTo>
                  <a:pt x="32726" y="11727"/>
                </a:lnTo>
                <a:lnTo>
                  <a:pt x="51932" y="11727"/>
                </a:lnTo>
                <a:lnTo>
                  <a:pt x="54864" y="17139"/>
                </a:lnTo>
                <a:lnTo>
                  <a:pt x="56789" y="20747"/>
                </a:lnTo>
                <a:lnTo>
                  <a:pt x="57591" y="25258"/>
                </a:lnTo>
                <a:close/>
              </a:path>
              <a:path w="57784" h="61595">
                <a:moveTo>
                  <a:pt x="53042" y="49614"/>
                </a:moveTo>
                <a:lnTo>
                  <a:pt x="34651" y="49614"/>
                </a:lnTo>
                <a:lnTo>
                  <a:pt x="39464" y="47810"/>
                </a:lnTo>
                <a:lnTo>
                  <a:pt x="41389" y="42397"/>
                </a:lnTo>
                <a:lnTo>
                  <a:pt x="56789" y="42397"/>
                </a:lnTo>
                <a:lnTo>
                  <a:pt x="53042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519039" y="5154598"/>
            <a:ext cx="57150" cy="61594"/>
          </a:xfrm>
          <a:custGeom>
            <a:avLst/>
            <a:gdLst/>
            <a:ahLst/>
            <a:cxnLst/>
            <a:rect l="l" t="t" r="r" b="b"/>
            <a:pathLst>
              <a:path w="57150" h="61595">
                <a:moveTo>
                  <a:pt x="29838" y="61341"/>
                </a:moveTo>
                <a:lnTo>
                  <a:pt x="17461" y="59353"/>
                </a:lnTo>
                <a:lnTo>
                  <a:pt x="8061" y="53560"/>
                </a:lnTo>
                <a:lnTo>
                  <a:pt x="2090" y="44215"/>
                </a:lnTo>
                <a:lnTo>
                  <a:pt x="0" y="31572"/>
                </a:lnTo>
                <a:lnTo>
                  <a:pt x="2090" y="18267"/>
                </a:lnTo>
                <a:lnTo>
                  <a:pt x="8061" y="8344"/>
                </a:lnTo>
                <a:lnTo>
                  <a:pt x="17461" y="2142"/>
                </a:lnTo>
                <a:lnTo>
                  <a:pt x="29838" y="0"/>
                </a:lnTo>
                <a:lnTo>
                  <a:pt x="40276" y="1620"/>
                </a:lnTo>
                <a:lnTo>
                  <a:pt x="48367" y="6201"/>
                </a:lnTo>
                <a:lnTo>
                  <a:pt x="53392" y="12629"/>
                </a:lnTo>
                <a:lnTo>
                  <a:pt x="25025" y="12629"/>
                </a:lnTo>
                <a:lnTo>
                  <a:pt x="21175" y="14433"/>
                </a:lnTo>
                <a:lnTo>
                  <a:pt x="19250" y="17139"/>
                </a:lnTo>
                <a:lnTo>
                  <a:pt x="17325" y="20747"/>
                </a:lnTo>
                <a:lnTo>
                  <a:pt x="16363" y="26160"/>
                </a:lnTo>
                <a:lnTo>
                  <a:pt x="16363" y="42397"/>
                </a:lnTo>
                <a:lnTo>
                  <a:pt x="21175" y="49614"/>
                </a:lnTo>
                <a:lnTo>
                  <a:pt x="52804" y="49614"/>
                </a:lnTo>
                <a:lnTo>
                  <a:pt x="48006" y="55477"/>
                </a:lnTo>
                <a:lnTo>
                  <a:pt x="39870" y="59847"/>
                </a:lnTo>
                <a:lnTo>
                  <a:pt x="29838" y="61341"/>
                </a:lnTo>
                <a:close/>
              </a:path>
              <a:path w="57150" h="61595">
                <a:moveTo>
                  <a:pt x="56789" y="22551"/>
                </a:moveTo>
                <a:lnTo>
                  <a:pt x="41389" y="22551"/>
                </a:lnTo>
                <a:lnTo>
                  <a:pt x="39464" y="15335"/>
                </a:lnTo>
                <a:lnTo>
                  <a:pt x="35613" y="12629"/>
                </a:lnTo>
                <a:lnTo>
                  <a:pt x="53392" y="12629"/>
                </a:lnTo>
                <a:lnTo>
                  <a:pt x="53932" y="13319"/>
                </a:lnTo>
                <a:lnTo>
                  <a:pt x="56789" y="22551"/>
                </a:lnTo>
                <a:close/>
              </a:path>
              <a:path w="57150" h="61595">
                <a:moveTo>
                  <a:pt x="52804" y="49614"/>
                </a:moveTo>
                <a:lnTo>
                  <a:pt x="35613" y="49614"/>
                </a:lnTo>
                <a:lnTo>
                  <a:pt x="38501" y="46908"/>
                </a:lnTo>
                <a:lnTo>
                  <a:pt x="41389" y="38789"/>
                </a:lnTo>
                <a:lnTo>
                  <a:pt x="56789" y="38789"/>
                </a:lnTo>
                <a:lnTo>
                  <a:pt x="53796" y="48402"/>
                </a:lnTo>
                <a:lnTo>
                  <a:pt x="52804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581604" y="5141067"/>
            <a:ext cx="33020" cy="74930"/>
          </a:xfrm>
          <a:custGeom>
            <a:avLst/>
            <a:gdLst/>
            <a:ahLst/>
            <a:cxnLst/>
            <a:rect l="l" t="t" r="r" b="b"/>
            <a:pathLst>
              <a:path w="33019" h="74929">
                <a:moveTo>
                  <a:pt x="24063" y="16237"/>
                </a:moveTo>
                <a:lnTo>
                  <a:pt x="7700" y="16237"/>
                </a:lnTo>
                <a:lnTo>
                  <a:pt x="7700" y="0"/>
                </a:lnTo>
                <a:lnTo>
                  <a:pt x="24063" y="0"/>
                </a:lnTo>
                <a:lnTo>
                  <a:pt x="24063" y="16237"/>
                </a:lnTo>
                <a:close/>
              </a:path>
              <a:path w="33019" h="74929">
                <a:moveTo>
                  <a:pt x="32726" y="26160"/>
                </a:moveTo>
                <a:lnTo>
                  <a:pt x="0" y="26160"/>
                </a:lnTo>
                <a:lnTo>
                  <a:pt x="0" y="16237"/>
                </a:lnTo>
                <a:lnTo>
                  <a:pt x="32726" y="16237"/>
                </a:lnTo>
                <a:lnTo>
                  <a:pt x="32726" y="26160"/>
                </a:lnTo>
                <a:close/>
              </a:path>
              <a:path w="33019" h="74929">
                <a:moveTo>
                  <a:pt x="29838" y="74872"/>
                </a:moveTo>
                <a:lnTo>
                  <a:pt x="13475" y="74872"/>
                </a:lnTo>
                <a:lnTo>
                  <a:pt x="7700" y="70362"/>
                </a:lnTo>
                <a:lnTo>
                  <a:pt x="7700" y="26160"/>
                </a:lnTo>
                <a:lnTo>
                  <a:pt x="24063" y="26160"/>
                </a:lnTo>
                <a:lnTo>
                  <a:pt x="24063" y="62243"/>
                </a:lnTo>
                <a:lnTo>
                  <a:pt x="25025" y="64047"/>
                </a:lnTo>
                <a:lnTo>
                  <a:pt x="32726" y="64047"/>
                </a:lnTo>
                <a:lnTo>
                  <a:pt x="32726" y="73970"/>
                </a:lnTo>
                <a:lnTo>
                  <a:pt x="29838" y="74872"/>
                </a:lnTo>
                <a:close/>
              </a:path>
              <a:path w="33019" h="74929">
                <a:moveTo>
                  <a:pt x="32726" y="64047"/>
                </a:moveTo>
                <a:lnTo>
                  <a:pt x="30801" y="64047"/>
                </a:lnTo>
                <a:lnTo>
                  <a:pt x="31763" y="63145"/>
                </a:lnTo>
                <a:lnTo>
                  <a:pt x="32726" y="63145"/>
                </a:lnTo>
                <a:lnTo>
                  <a:pt x="32726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626843" y="5135655"/>
            <a:ext cx="15875" cy="78105"/>
          </a:xfrm>
          <a:custGeom>
            <a:avLst/>
            <a:gdLst/>
            <a:ahLst/>
            <a:cxnLst/>
            <a:rect l="l" t="t" r="r" b="b"/>
            <a:pathLst>
              <a:path w="15875" h="78104">
                <a:moveTo>
                  <a:pt x="15400" y="77578"/>
                </a:moveTo>
                <a:lnTo>
                  <a:pt x="0" y="77578"/>
                </a:lnTo>
                <a:lnTo>
                  <a:pt x="0" y="19845"/>
                </a:lnTo>
                <a:lnTo>
                  <a:pt x="15400" y="19845"/>
                </a:lnTo>
                <a:lnTo>
                  <a:pt x="15400" y="77578"/>
                </a:lnTo>
                <a:close/>
              </a:path>
              <a:path w="15875" h="78104">
                <a:moveTo>
                  <a:pt x="15400" y="13531"/>
                </a:moveTo>
                <a:lnTo>
                  <a:pt x="0" y="13531"/>
                </a:lnTo>
                <a:lnTo>
                  <a:pt x="0" y="0"/>
                </a:lnTo>
                <a:lnTo>
                  <a:pt x="15400" y="0"/>
                </a:lnTo>
                <a:lnTo>
                  <a:pt x="15400" y="13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652831" y="5155500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38501" y="57732"/>
                </a:moveTo>
                <a:lnTo>
                  <a:pt x="21175" y="57732"/>
                </a:lnTo>
                <a:lnTo>
                  <a:pt x="0" y="0"/>
                </a:lnTo>
                <a:lnTo>
                  <a:pt x="16363" y="0"/>
                </a:lnTo>
                <a:lnTo>
                  <a:pt x="29838" y="42397"/>
                </a:lnTo>
                <a:lnTo>
                  <a:pt x="44126" y="42397"/>
                </a:lnTo>
                <a:lnTo>
                  <a:pt x="38501" y="57732"/>
                </a:lnTo>
                <a:close/>
              </a:path>
              <a:path w="59689" h="57785">
                <a:moveTo>
                  <a:pt x="44126" y="42397"/>
                </a:moveTo>
                <a:lnTo>
                  <a:pt x="29838" y="42397"/>
                </a:lnTo>
                <a:lnTo>
                  <a:pt x="42351" y="0"/>
                </a:lnTo>
                <a:lnTo>
                  <a:pt x="59677" y="0"/>
                </a:lnTo>
                <a:lnTo>
                  <a:pt x="44126" y="42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716359" y="5154598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5" h="61595">
                <a:moveTo>
                  <a:pt x="28876" y="61341"/>
                </a:moveTo>
                <a:lnTo>
                  <a:pt x="17054" y="59353"/>
                </a:lnTo>
                <a:lnTo>
                  <a:pt x="7940" y="53560"/>
                </a:lnTo>
                <a:lnTo>
                  <a:pt x="2075" y="44215"/>
                </a:lnTo>
                <a:lnTo>
                  <a:pt x="0" y="31572"/>
                </a:lnTo>
                <a:lnTo>
                  <a:pt x="2075" y="18267"/>
                </a:lnTo>
                <a:lnTo>
                  <a:pt x="7940" y="8344"/>
                </a:lnTo>
                <a:lnTo>
                  <a:pt x="17054" y="2142"/>
                </a:lnTo>
                <a:lnTo>
                  <a:pt x="28876" y="0"/>
                </a:lnTo>
                <a:lnTo>
                  <a:pt x="37689" y="1155"/>
                </a:lnTo>
                <a:lnTo>
                  <a:pt x="45239" y="4510"/>
                </a:lnTo>
                <a:lnTo>
                  <a:pt x="51345" y="9894"/>
                </a:lnTo>
                <a:lnTo>
                  <a:pt x="52478" y="11727"/>
                </a:lnTo>
                <a:lnTo>
                  <a:pt x="22138" y="11727"/>
                </a:lnTo>
                <a:lnTo>
                  <a:pt x="17325" y="16237"/>
                </a:lnTo>
                <a:lnTo>
                  <a:pt x="16363" y="25258"/>
                </a:lnTo>
                <a:lnTo>
                  <a:pt x="57591" y="25258"/>
                </a:lnTo>
                <a:lnTo>
                  <a:pt x="57752" y="26160"/>
                </a:lnTo>
                <a:lnTo>
                  <a:pt x="57752" y="35181"/>
                </a:lnTo>
                <a:lnTo>
                  <a:pt x="16363" y="35181"/>
                </a:lnTo>
                <a:lnTo>
                  <a:pt x="16363" y="40593"/>
                </a:lnTo>
                <a:lnTo>
                  <a:pt x="17325" y="43299"/>
                </a:lnTo>
                <a:lnTo>
                  <a:pt x="18288" y="45103"/>
                </a:lnTo>
                <a:lnTo>
                  <a:pt x="21175" y="47810"/>
                </a:lnTo>
                <a:lnTo>
                  <a:pt x="25025" y="49614"/>
                </a:lnTo>
                <a:lnTo>
                  <a:pt x="53881" y="49614"/>
                </a:lnTo>
                <a:lnTo>
                  <a:pt x="53511" y="50304"/>
                </a:lnTo>
                <a:lnTo>
                  <a:pt x="46923" y="56267"/>
                </a:lnTo>
                <a:lnTo>
                  <a:pt x="38531" y="60030"/>
                </a:lnTo>
                <a:lnTo>
                  <a:pt x="28876" y="61341"/>
                </a:lnTo>
                <a:close/>
              </a:path>
              <a:path w="57785" h="61595">
                <a:moveTo>
                  <a:pt x="57591" y="25258"/>
                </a:moveTo>
                <a:lnTo>
                  <a:pt x="41389" y="25258"/>
                </a:lnTo>
                <a:lnTo>
                  <a:pt x="41389" y="20747"/>
                </a:lnTo>
                <a:lnTo>
                  <a:pt x="40426" y="18943"/>
                </a:lnTo>
                <a:lnTo>
                  <a:pt x="36576" y="13531"/>
                </a:lnTo>
                <a:lnTo>
                  <a:pt x="32726" y="11727"/>
                </a:lnTo>
                <a:lnTo>
                  <a:pt x="52478" y="11727"/>
                </a:lnTo>
                <a:lnTo>
                  <a:pt x="55827" y="17139"/>
                </a:lnTo>
                <a:lnTo>
                  <a:pt x="56789" y="20747"/>
                </a:lnTo>
                <a:lnTo>
                  <a:pt x="57591" y="25258"/>
                </a:lnTo>
                <a:close/>
              </a:path>
              <a:path w="57785" h="61595">
                <a:moveTo>
                  <a:pt x="53881" y="49614"/>
                </a:moveTo>
                <a:lnTo>
                  <a:pt x="34651" y="49614"/>
                </a:lnTo>
                <a:lnTo>
                  <a:pt x="39464" y="47810"/>
                </a:lnTo>
                <a:lnTo>
                  <a:pt x="41389" y="42397"/>
                </a:lnTo>
                <a:lnTo>
                  <a:pt x="57752" y="42397"/>
                </a:lnTo>
                <a:lnTo>
                  <a:pt x="53881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781811" y="5154598"/>
            <a:ext cx="57150" cy="61594"/>
          </a:xfrm>
          <a:custGeom>
            <a:avLst/>
            <a:gdLst/>
            <a:ahLst/>
            <a:cxnLst/>
            <a:rect l="l" t="t" r="r" b="b"/>
            <a:pathLst>
              <a:path w="57150" h="61595">
                <a:moveTo>
                  <a:pt x="55827" y="49614"/>
                </a:moveTo>
                <a:lnTo>
                  <a:pt x="36576" y="49614"/>
                </a:lnTo>
                <a:lnTo>
                  <a:pt x="40426" y="47810"/>
                </a:lnTo>
                <a:lnTo>
                  <a:pt x="40426" y="41495"/>
                </a:lnTo>
                <a:lnTo>
                  <a:pt x="39464" y="40593"/>
                </a:lnTo>
                <a:lnTo>
                  <a:pt x="35613" y="39691"/>
                </a:lnTo>
                <a:lnTo>
                  <a:pt x="16363" y="33376"/>
                </a:lnTo>
                <a:lnTo>
                  <a:pt x="2887" y="23454"/>
                </a:lnTo>
                <a:lnTo>
                  <a:pt x="2887" y="19845"/>
                </a:lnTo>
                <a:lnTo>
                  <a:pt x="4632" y="11416"/>
                </a:lnTo>
                <a:lnTo>
                  <a:pt x="9625" y="5186"/>
                </a:lnTo>
                <a:lnTo>
                  <a:pt x="17506" y="1324"/>
                </a:lnTo>
                <a:lnTo>
                  <a:pt x="27913" y="0"/>
                </a:lnTo>
                <a:lnTo>
                  <a:pt x="39027" y="1324"/>
                </a:lnTo>
                <a:lnTo>
                  <a:pt x="47525" y="5186"/>
                </a:lnTo>
                <a:lnTo>
                  <a:pt x="52954" y="11416"/>
                </a:lnTo>
                <a:lnTo>
                  <a:pt x="53024" y="11727"/>
                </a:lnTo>
                <a:lnTo>
                  <a:pt x="22138" y="11727"/>
                </a:lnTo>
                <a:lnTo>
                  <a:pt x="18288" y="14433"/>
                </a:lnTo>
                <a:lnTo>
                  <a:pt x="18288" y="19845"/>
                </a:lnTo>
                <a:lnTo>
                  <a:pt x="20213" y="20747"/>
                </a:lnTo>
                <a:lnTo>
                  <a:pt x="24063" y="21649"/>
                </a:lnTo>
                <a:lnTo>
                  <a:pt x="44276" y="27062"/>
                </a:lnTo>
                <a:lnTo>
                  <a:pt x="52939" y="29768"/>
                </a:lnTo>
                <a:lnTo>
                  <a:pt x="56789" y="34278"/>
                </a:lnTo>
                <a:lnTo>
                  <a:pt x="56789" y="47810"/>
                </a:lnTo>
                <a:lnTo>
                  <a:pt x="55827" y="49614"/>
                </a:lnTo>
                <a:close/>
              </a:path>
              <a:path w="57150" h="61595">
                <a:moveTo>
                  <a:pt x="54864" y="19845"/>
                </a:moveTo>
                <a:lnTo>
                  <a:pt x="39464" y="19845"/>
                </a:lnTo>
                <a:lnTo>
                  <a:pt x="39464" y="14433"/>
                </a:lnTo>
                <a:lnTo>
                  <a:pt x="35613" y="11727"/>
                </a:lnTo>
                <a:lnTo>
                  <a:pt x="53024" y="11727"/>
                </a:lnTo>
                <a:lnTo>
                  <a:pt x="54864" y="19845"/>
                </a:lnTo>
                <a:close/>
              </a:path>
              <a:path w="57150" h="61595">
                <a:moveTo>
                  <a:pt x="38501" y="61341"/>
                </a:moveTo>
                <a:lnTo>
                  <a:pt x="29838" y="61341"/>
                </a:lnTo>
                <a:lnTo>
                  <a:pt x="17190" y="60157"/>
                </a:lnTo>
                <a:lnTo>
                  <a:pt x="8061" y="56605"/>
                </a:lnTo>
                <a:lnTo>
                  <a:pt x="2361" y="50685"/>
                </a:lnTo>
                <a:lnTo>
                  <a:pt x="0" y="42397"/>
                </a:lnTo>
                <a:lnTo>
                  <a:pt x="16363" y="42397"/>
                </a:lnTo>
                <a:lnTo>
                  <a:pt x="16363" y="45103"/>
                </a:lnTo>
                <a:lnTo>
                  <a:pt x="17325" y="46908"/>
                </a:lnTo>
                <a:lnTo>
                  <a:pt x="21175" y="48712"/>
                </a:lnTo>
                <a:lnTo>
                  <a:pt x="25025" y="49614"/>
                </a:lnTo>
                <a:lnTo>
                  <a:pt x="55827" y="49614"/>
                </a:lnTo>
                <a:lnTo>
                  <a:pt x="53902" y="53222"/>
                </a:lnTo>
                <a:lnTo>
                  <a:pt x="49089" y="56830"/>
                </a:lnTo>
                <a:lnTo>
                  <a:pt x="44276" y="59537"/>
                </a:lnTo>
                <a:lnTo>
                  <a:pt x="3850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3400800" y="4719797"/>
            <a:ext cx="348438" cy="101934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792554" y="4719797"/>
            <a:ext cx="302236" cy="80284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3110114" y="5337720"/>
            <a:ext cx="985638" cy="82089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764717" y="5777934"/>
            <a:ext cx="282575" cy="95885"/>
          </a:xfrm>
          <a:custGeom>
            <a:avLst/>
            <a:gdLst/>
            <a:ahLst/>
            <a:cxnLst/>
            <a:rect l="l" t="t" r="r" b="b"/>
            <a:pathLst>
              <a:path w="282575" h="95885">
                <a:moveTo>
                  <a:pt x="279136" y="95620"/>
                </a:moveTo>
                <a:lnTo>
                  <a:pt x="1925" y="95620"/>
                </a:lnTo>
                <a:lnTo>
                  <a:pt x="0" y="92011"/>
                </a:lnTo>
                <a:lnTo>
                  <a:pt x="0" y="1804"/>
                </a:lnTo>
                <a:lnTo>
                  <a:pt x="1925" y="0"/>
                </a:lnTo>
                <a:lnTo>
                  <a:pt x="279136" y="0"/>
                </a:lnTo>
                <a:lnTo>
                  <a:pt x="282023" y="1804"/>
                </a:lnTo>
                <a:lnTo>
                  <a:pt x="4812" y="1804"/>
                </a:lnTo>
                <a:lnTo>
                  <a:pt x="1925" y="4510"/>
                </a:lnTo>
                <a:lnTo>
                  <a:pt x="4812" y="4510"/>
                </a:lnTo>
                <a:lnTo>
                  <a:pt x="4812" y="91109"/>
                </a:lnTo>
                <a:lnTo>
                  <a:pt x="1925" y="91109"/>
                </a:lnTo>
                <a:lnTo>
                  <a:pt x="4812" y="92011"/>
                </a:lnTo>
                <a:lnTo>
                  <a:pt x="282023" y="92011"/>
                </a:lnTo>
                <a:lnTo>
                  <a:pt x="279136" y="95620"/>
                </a:lnTo>
                <a:close/>
              </a:path>
              <a:path w="282575" h="95885">
                <a:moveTo>
                  <a:pt x="4812" y="4510"/>
                </a:moveTo>
                <a:lnTo>
                  <a:pt x="1925" y="4510"/>
                </a:lnTo>
                <a:lnTo>
                  <a:pt x="4812" y="1804"/>
                </a:lnTo>
                <a:lnTo>
                  <a:pt x="4812" y="4510"/>
                </a:lnTo>
                <a:close/>
              </a:path>
              <a:path w="282575" h="95885">
                <a:moveTo>
                  <a:pt x="277210" y="4510"/>
                </a:moveTo>
                <a:lnTo>
                  <a:pt x="4812" y="4510"/>
                </a:lnTo>
                <a:lnTo>
                  <a:pt x="4812" y="1804"/>
                </a:lnTo>
                <a:lnTo>
                  <a:pt x="277210" y="1804"/>
                </a:lnTo>
                <a:lnTo>
                  <a:pt x="277210" y="4510"/>
                </a:lnTo>
                <a:close/>
              </a:path>
              <a:path w="282575" h="95885">
                <a:moveTo>
                  <a:pt x="277210" y="92011"/>
                </a:moveTo>
                <a:lnTo>
                  <a:pt x="277210" y="1804"/>
                </a:lnTo>
                <a:lnTo>
                  <a:pt x="279136" y="4510"/>
                </a:lnTo>
                <a:lnTo>
                  <a:pt x="282023" y="4510"/>
                </a:lnTo>
                <a:lnTo>
                  <a:pt x="282023" y="91109"/>
                </a:lnTo>
                <a:lnTo>
                  <a:pt x="279136" y="91109"/>
                </a:lnTo>
                <a:lnTo>
                  <a:pt x="277210" y="92011"/>
                </a:lnTo>
                <a:close/>
              </a:path>
              <a:path w="282575" h="95885">
                <a:moveTo>
                  <a:pt x="282023" y="4510"/>
                </a:moveTo>
                <a:lnTo>
                  <a:pt x="279136" y="4510"/>
                </a:lnTo>
                <a:lnTo>
                  <a:pt x="277210" y="1804"/>
                </a:lnTo>
                <a:lnTo>
                  <a:pt x="282023" y="1804"/>
                </a:lnTo>
                <a:lnTo>
                  <a:pt x="282023" y="4510"/>
                </a:lnTo>
                <a:close/>
              </a:path>
              <a:path w="282575" h="95885">
                <a:moveTo>
                  <a:pt x="4812" y="92011"/>
                </a:moveTo>
                <a:lnTo>
                  <a:pt x="1925" y="91109"/>
                </a:lnTo>
                <a:lnTo>
                  <a:pt x="4812" y="91109"/>
                </a:lnTo>
                <a:lnTo>
                  <a:pt x="4812" y="92011"/>
                </a:lnTo>
                <a:close/>
              </a:path>
              <a:path w="282575" h="95885">
                <a:moveTo>
                  <a:pt x="277210" y="92011"/>
                </a:moveTo>
                <a:lnTo>
                  <a:pt x="4812" y="92011"/>
                </a:lnTo>
                <a:lnTo>
                  <a:pt x="4812" y="91109"/>
                </a:lnTo>
                <a:lnTo>
                  <a:pt x="277210" y="91109"/>
                </a:lnTo>
                <a:lnTo>
                  <a:pt x="277210" y="92011"/>
                </a:lnTo>
                <a:close/>
              </a:path>
              <a:path w="282575" h="95885">
                <a:moveTo>
                  <a:pt x="282023" y="92011"/>
                </a:moveTo>
                <a:lnTo>
                  <a:pt x="277210" y="92011"/>
                </a:lnTo>
                <a:lnTo>
                  <a:pt x="279136" y="91109"/>
                </a:lnTo>
                <a:lnTo>
                  <a:pt x="282023" y="91109"/>
                </a:lnTo>
                <a:lnTo>
                  <a:pt x="282023" y="92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4764717" y="5548806"/>
            <a:ext cx="1668145" cy="96520"/>
          </a:xfrm>
          <a:custGeom>
            <a:avLst/>
            <a:gdLst/>
            <a:ahLst/>
            <a:cxnLst/>
            <a:rect l="l" t="t" r="r" b="b"/>
            <a:pathLst>
              <a:path w="1668145" h="96520">
                <a:moveTo>
                  <a:pt x="1665190" y="96522"/>
                </a:moveTo>
                <a:lnTo>
                  <a:pt x="1925" y="96522"/>
                </a:lnTo>
                <a:lnTo>
                  <a:pt x="0" y="93816"/>
                </a:lnTo>
                <a:lnTo>
                  <a:pt x="0" y="902"/>
                </a:lnTo>
                <a:lnTo>
                  <a:pt x="1925" y="0"/>
                </a:lnTo>
                <a:lnTo>
                  <a:pt x="1665190" y="0"/>
                </a:lnTo>
                <a:lnTo>
                  <a:pt x="1668078" y="902"/>
                </a:lnTo>
                <a:lnTo>
                  <a:pt x="4812" y="902"/>
                </a:lnTo>
                <a:lnTo>
                  <a:pt x="1925" y="3608"/>
                </a:lnTo>
                <a:lnTo>
                  <a:pt x="4812" y="3608"/>
                </a:lnTo>
                <a:lnTo>
                  <a:pt x="4812" y="92011"/>
                </a:lnTo>
                <a:lnTo>
                  <a:pt x="1925" y="92011"/>
                </a:lnTo>
                <a:lnTo>
                  <a:pt x="4812" y="93816"/>
                </a:lnTo>
                <a:lnTo>
                  <a:pt x="1668078" y="93816"/>
                </a:lnTo>
                <a:lnTo>
                  <a:pt x="1665190" y="96522"/>
                </a:lnTo>
                <a:close/>
              </a:path>
              <a:path w="1668145" h="96520">
                <a:moveTo>
                  <a:pt x="4812" y="3608"/>
                </a:moveTo>
                <a:lnTo>
                  <a:pt x="1925" y="3608"/>
                </a:lnTo>
                <a:lnTo>
                  <a:pt x="4812" y="902"/>
                </a:lnTo>
                <a:lnTo>
                  <a:pt x="4812" y="3608"/>
                </a:lnTo>
                <a:close/>
              </a:path>
              <a:path w="1668145" h="96520">
                <a:moveTo>
                  <a:pt x="1663265" y="3608"/>
                </a:moveTo>
                <a:lnTo>
                  <a:pt x="4812" y="3608"/>
                </a:lnTo>
                <a:lnTo>
                  <a:pt x="4812" y="902"/>
                </a:lnTo>
                <a:lnTo>
                  <a:pt x="1663265" y="902"/>
                </a:lnTo>
                <a:lnTo>
                  <a:pt x="1663265" y="3608"/>
                </a:lnTo>
                <a:close/>
              </a:path>
              <a:path w="1668145" h="96520">
                <a:moveTo>
                  <a:pt x="1663265" y="93816"/>
                </a:moveTo>
                <a:lnTo>
                  <a:pt x="1663265" y="902"/>
                </a:lnTo>
                <a:lnTo>
                  <a:pt x="1665190" y="3608"/>
                </a:lnTo>
                <a:lnTo>
                  <a:pt x="1668078" y="3608"/>
                </a:lnTo>
                <a:lnTo>
                  <a:pt x="1668078" y="92011"/>
                </a:lnTo>
                <a:lnTo>
                  <a:pt x="1665190" y="92011"/>
                </a:lnTo>
                <a:lnTo>
                  <a:pt x="1663265" y="93816"/>
                </a:lnTo>
                <a:close/>
              </a:path>
              <a:path w="1668145" h="96520">
                <a:moveTo>
                  <a:pt x="1668078" y="3608"/>
                </a:moveTo>
                <a:lnTo>
                  <a:pt x="1665190" y="3608"/>
                </a:lnTo>
                <a:lnTo>
                  <a:pt x="1663265" y="902"/>
                </a:lnTo>
                <a:lnTo>
                  <a:pt x="1668078" y="902"/>
                </a:lnTo>
                <a:lnTo>
                  <a:pt x="1668078" y="3608"/>
                </a:lnTo>
                <a:close/>
              </a:path>
              <a:path w="1668145" h="96520">
                <a:moveTo>
                  <a:pt x="4812" y="93816"/>
                </a:moveTo>
                <a:lnTo>
                  <a:pt x="1925" y="92011"/>
                </a:lnTo>
                <a:lnTo>
                  <a:pt x="4812" y="92011"/>
                </a:lnTo>
                <a:lnTo>
                  <a:pt x="4812" y="93816"/>
                </a:lnTo>
                <a:close/>
              </a:path>
              <a:path w="1668145" h="96520">
                <a:moveTo>
                  <a:pt x="1663265" y="93816"/>
                </a:moveTo>
                <a:lnTo>
                  <a:pt x="4812" y="93816"/>
                </a:lnTo>
                <a:lnTo>
                  <a:pt x="4812" y="92011"/>
                </a:lnTo>
                <a:lnTo>
                  <a:pt x="1663265" y="92011"/>
                </a:lnTo>
                <a:lnTo>
                  <a:pt x="1663265" y="93816"/>
                </a:lnTo>
                <a:close/>
              </a:path>
              <a:path w="1668145" h="96520">
                <a:moveTo>
                  <a:pt x="1668078" y="93816"/>
                </a:moveTo>
                <a:lnTo>
                  <a:pt x="1663265" y="93816"/>
                </a:lnTo>
                <a:lnTo>
                  <a:pt x="1665190" y="92011"/>
                </a:lnTo>
                <a:lnTo>
                  <a:pt x="1668078" y="92011"/>
                </a:lnTo>
                <a:lnTo>
                  <a:pt x="1668078" y="93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4764717" y="5318776"/>
            <a:ext cx="3333750" cy="96520"/>
          </a:xfrm>
          <a:custGeom>
            <a:avLst/>
            <a:gdLst/>
            <a:ahLst/>
            <a:cxnLst/>
            <a:rect l="l" t="t" r="r" b="b"/>
            <a:pathLst>
              <a:path w="3333750" h="96520">
                <a:moveTo>
                  <a:pt x="3329419" y="96522"/>
                </a:moveTo>
                <a:lnTo>
                  <a:pt x="1925" y="96522"/>
                </a:lnTo>
                <a:lnTo>
                  <a:pt x="0" y="93816"/>
                </a:lnTo>
                <a:lnTo>
                  <a:pt x="0" y="1804"/>
                </a:lnTo>
                <a:lnTo>
                  <a:pt x="1925" y="0"/>
                </a:lnTo>
                <a:lnTo>
                  <a:pt x="3329419" y="0"/>
                </a:lnTo>
                <a:lnTo>
                  <a:pt x="3333269" y="1804"/>
                </a:lnTo>
                <a:lnTo>
                  <a:pt x="4812" y="1804"/>
                </a:lnTo>
                <a:lnTo>
                  <a:pt x="1925" y="4510"/>
                </a:lnTo>
                <a:lnTo>
                  <a:pt x="4812" y="4510"/>
                </a:lnTo>
                <a:lnTo>
                  <a:pt x="4812" y="92913"/>
                </a:lnTo>
                <a:lnTo>
                  <a:pt x="1925" y="92913"/>
                </a:lnTo>
                <a:lnTo>
                  <a:pt x="4812" y="93816"/>
                </a:lnTo>
                <a:lnTo>
                  <a:pt x="3333269" y="93816"/>
                </a:lnTo>
                <a:lnTo>
                  <a:pt x="3329419" y="96522"/>
                </a:lnTo>
                <a:close/>
              </a:path>
              <a:path w="3333750" h="96520">
                <a:moveTo>
                  <a:pt x="4812" y="4510"/>
                </a:moveTo>
                <a:lnTo>
                  <a:pt x="1925" y="4510"/>
                </a:lnTo>
                <a:lnTo>
                  <a:pt x="4812" y="1804"/>
                </a:lnTo>
                <a:lnTo>
                  <a:pt x="4812" y="4510"/>
                </a:lnTo>
                <a:close/>
              </a:path>
              <a:path w="3333750" h="96520">
                <a:moveTo>
                  <a:pt x="3328456" y="4510"/>
                </a:moveTo>
                <a:lnTo>
                  <a:pt x="4812" y="4510"/>
                </a:lnTo>
                <a:lnTo>
                  <a:pt x="4812" y="1804"/>
                </a:lnTo>
                <a:lnTo>
                  <a:pt x="3328456" y="1804"/>
                </a:lnTo>
                <a:lnTo>
                  <a:pt x="3328456" y="4510"/>
                </a:lnTo>
                <a:close/>
              </a:path>
              <a:path w="3333750" h="96520">
                <a:moveTo>
                  <a:pt x="3328456" y="93816"/>
                </a:moveTo>
                <a:lnTo>
                  <a:pt x="3328456" y="1804"/>
                </a:lnTo>
                <a:lnTo>
                  <a:pt x="3329419" y="4510"/>
                </a:lnTo>
                <a:lnTo>
                  <a:pt x="3333269" y="4510"/>
                </a:lnTo>
                <a:lnTo>
                  <a:pt x="3333269" y="92913"/>
                </a:lnTo>
                <a:lnTo>
                  <a:pt x="3329419" y="92913"/>
                </a:lnTo>
                <a:lnTo>
                  <a:pt x="3328456" y="93816"/>
                </a:lnTo>
                <a:close/>
              </a:path>
              <a:path w="3333750" h="96520">
                <a:moveTo>
                  <a:pt x="3333269" y="4510"/>
                </a:moveTo>
                <a:lnTo>
                  <a:pt x="3329419" y="4510"/>
                </a:lnTo>
                <a:lnTo>
                  <a:pt x="3328456" y="1804"/>
                </a:lnTo>
                <a:lnTo>
                  <a:pt x="3333269" y="1804"/>
                </a:lnTo>
                <a:lnTo>
                  <a:pt x="3333269" y="4510"/>
                </a:lnTo>
                <a:close/>
              </a:path>
              <a:path w="3333750" h="96520">
                <a:moveTo>
                  <a:pt x="4812" y="93816"/>
                </a:moveTo>
                <a:lnTo>
                  <a:pt x="1925" y="92913"/>
                </a:lnTo>
                <a:lnTo>
                  <a:pt x="4812" y="92913"/>
                </a:lnTo>
                <a:lnTo>
                  <a:pt x="4812" y="93816"/>
                </a:lnTo>
                <a:close/>
              </a:path>
              <a:path w="3333750" h="96520">
                <a:moveTo>
                  <a:pt x="3328456" y="93816"/>
                </a:moveTo>
                <a:lnTo>
                  <a:pt x="4812" y="93816"/>
                </a:lnTo>
                <a:lnTo>
                  <a:pt x="4812" y="92913"/>
                </a:lnTo>
                <a:lnTo>
                  <a:pt x="3328456" y="92913"/>
                </a:lnTo>
                <a:lnTo>
                  <a:pt x="3328456" y="93816"/>
                </a:lnTo>
                <a:close/>
              </a:path>
              <a:path w="3333750" h="96520">
                <a:moveTo>
                  <a:pt x="3333269" y="93816"/>
                </a:moveTo>
                <a:lnTo>
                  <a:pt x="3328456" y="93816"/>
                </a:lnTo>
                <a:lnTo>
                  <a:pt x="3329419" y="92913"/>
                </a:lnTo>
                <a:lnTo>
                  <a:pt x="3333269" y="92913"/>
                </a:lnTo>
                <a:lnTo>
                  <a:pt x="3333269" y="93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4767123" y="5206017"/>
            <a:ext cx="0" cy="687705"/>
          </a:xfrm>
          <a:custGeom>
            <a:avLst/>
            <a:gdLst/>
            <a:ahLst/>
            <a:cxnLst/>
            <a:rect l="l" t="t" r="r" b="b"/>
            <a:pathLst>
              <a:path h="687704">
                <a:moveTo>
                  <a:pt x="0" y="0"/>
                </a:moveTo>
                <a:lnTo>
                  <a:pt x="0" y="687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5125669" y="5796877"/>
            <a:ext cx="206945" cy="64047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511724" y="5568651"/>
            <a:ext cx="206945" cy="64047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8176914" y="5339524"/>
            <a:ext cx="38100" cy="63500"/>
          </a:xfrm>
          <a:custGeom>
            <a:avLst/>
            <a:gdLst/>
            <a:ahLst/>
            <a:cxnLst/>
            <a:rect l="l" t="t" r="r" b="b"/>
            <a:pathLst>
              <a:path w="38100" h="63500">
                <a:moveTo>
                  <a:pt x="21174" y="51418"/>
                </a:moveTo>
                <a:lnTo>
                  <a:pt x="16363" y="51418"/>
                </a:lnTo>
                <a:lnTo>
                  <a:pt x="16363" y="31572"/>
                </a:lnTo>
                <a:lnTo>
                  <a:pt x="10586" y="30670"/>
                </a:lnTo>
                <a:lnTo>
                  <a:pt x="8661" y="29768"/>
                </a:lnTo>
                <a:lnTo>
                  <a:pt x="6736" y="27964"/>
                </a:lnTo>
                <a:lnTo>
                  <a:pt x="2886" y="26160"/>
                </a:lnTo>
                <a:lnTo>
                  <a:pt x="962" y="22551"/>
                </a:lnTo>
                <a:lnTo>
                  <a:pt x="962" y="9922"/>
                </a:lnTo>
                <a:lnTo>
                  <a:pt x="6736" y="4510"/>
                </a:lnTo>
                <a:lnTo>
                  <a:pt x="16363" y="3608"/>
                </a:lnTo>
                <a:lnTo>
                  <a:pt x="16363" y="0"/>
                </a:lnTo>
                <a:lnTo>
                  <a:pt x="21174" y="0"/>
                </a:lnTo>
                <a:lnTo>
                  <a:pt x="21174" y="3608"/>
                </a:lnTo>
                <a:lnTo>
                  <a:pt x="29838" y="4510"/>
                </a:lnTo>
                <a:lnTo>
                  <a:pt x="34458" y="8118"/>
                </a:lnTo>
                <a:lnTo>
                  <a:pt x="21174" y="8118"/>
                </a:lnTo>
                <a:lnTo>
                  <a:pt x="21174" y="9020"/>
                </a:lnTo>
                <a:lnTo>
                  <a:pt x="10586" y="9020"/>
                </a:lnTo>
                <a:lnTo>
                  <a:pt x="7699" y="12629"/>
                </a:lnTo>
                <a:lnTo>
                  <a:pt x="7699" y="21649"/>
                </a:lnTo>
                <a:lnTo>
                  <a:pt x="10586" y="24356"/>
                </a:lnTo>
                <a:lnTo>
                  <a:pt x="16363" y="25258"/>
                </a:lnTo>
                <a:lnTo>
                  <a:pt x="21174" y="25258"/>
                </a:lnTo>
                <a:lnTo>
                  <a:pt x="21174" y="26160"/>
                </a:lnTo>
                <a:lnTo>
                  <a:pt x="27912" y="27964"/>
                </a:lnTo>
                <a:lnTo>
                  <a:pt x="28875" y="28866"/>
                </a:lnTo>
                <a:lnTo>
                  <a:pt x="30801" y="29768"/>
                </a:lnTo>
                <a:lnTo>
                  <a:pt x="34651" y="32474"/>
                </a:lnTo>
                <a:lnTo>
                  <a:pt x="21174" y="32474"/>
                </a:lnTo>
                <a:lnTo>
                  <a:pt x="21174" y="51418"/>
                </a:lnTo>
                <a:close/>
              </a:path>
              <a:path w="38100" h="63500">
                <a:moveTo>
                  <a:pt x="35612" y="17139"/>
                </a:moveTo>
                <a:lnTo>
                  <a:pt x="29838" y="17139"/>
                </a:lnTo>
                <a:lnTo>
                  <a:pt x="29838" y="12629"/>
                </a:lnTo>
                <a:lnTo>
                  <a:pt x="25987" y="9020"/>
                </a:lnTo>
                <a:lnTo>
                  <a:pt x="21174" y="8118"/>
                </a:lnTo>
                <a:lnTo>
                  <a:pt x="34458" y="8118"/>
                </a:lnTo>
                <a:lnTo>
                  <a:pt x="35612" y="9020"/>
                </a:lnTo>
                <a:lnTo>
                  <a:pt x="35612" y="17139"/>
                </a:lnTo>
                <a:close/>
              </a:path>
              <a:path w="38100" h="63500">
                <a:moveTo>
                  <a:pt x="21174" y="25258"/>
                </a:moveTo>
                <a:lnTo>
                  <a:pt x="16363" y="25258"/>
                </a:lnTo>
                <a:lnTo>
                  <a:pt x="16363" y="9020"/>
                </a:lnTo>
                <a:lnTo>
                  <a:pt x="21174" y="9020"/>
                </a:lnTo>
                <a:lnTo>
                  <a:pt x="21174" y="25258"/>
                </a:lnTo>
                <a:close/>
              </a:path>
              <a:path w="38100" h="63500">
                <a:moveTo>
                  <a:pt x="34651" y="51418"/>
                </a:moveTo>
                <a:lnTo>
                  <a:pt x="21174" y="51418"/>
                </a:lnTo>
                <a:lnTo>
                  <a:pt x="24062" y="50516"/>
                </a:lnTo>
                <a:lnTo>
                  <a:pt x="25987" y="50516"/>
                </a:lnTo>
                <a:lnTo>
                  <a:pt x="29838" y="46908"/>
                </a:lnTo>
                <a:lnTo>
                  <a:pt x="30801" y="44201"/>
                </a:lnTo>
                <a:lnTo>
                  <a:pt x="30801" y="36985"/>
                </a:lnTo>
                <a:lnTo>
                  <a:pt x="28875" y="34278"/>
                </a:lnTo>
                <a:lnTo>
                  <a:pt x="21174" y="32474"/>
                </a:lnTo>
                <a:lnTo>
                  <a:pt x="34651" y="32474"/>
                </a:lnTo>
                <a:lnTo>
                  <a:pt x="37538" y="35181"/>
                </a:lnTo>
                <a:lnTo>
                  <a:pt x="37538" y="46005"/>
                </a:lnTo>
                <a:lnTo>
                  <a:pt x="34651" y="51418"/>
                </a:lnTo>
                <a:close/>
              </a:path>
              <a:path w="38100" h="63500">
                <a:moveTo>
                  <a:pt x="25025" y="55928"/>
                </a:moveTo>
                <a:lnTo>
                  <a:pt x="5774" y="55928"/>
                </a:lnTo>
                <a:lnTo>
                  <a:pt x="0" y="49614"/>
                </a:lnTo>
                <a:lnTo>
                  <a:pt x="0" y="39691"/>
                </a:lnTo>
                <a:lnTo>
                  <a:pt x="6736" y="39691"/>
                </a:lnTo>
                <a:lnTo>
                  <a:pt x="6736" y="46005"/>
                </a:lnTo>
                <a:lnTo>
                  <a:pt x="7699" y="46908"/>
                </a:lnTo>
                <a:lnTo>
                  <a:pt x="9624" y="49614"/>
                </a:lnTo>
                <a:lnTo>
                  <a:pt x="12512" y="50516"/>
                </a:lnTo>
                <a:lnTo>
                  <a:pt x="16363" y="51418"/>
                </a:lnTo>
                <a:lnTo>
                  <a:pt x="34651" y="51418"/>
                </a:lnTo>
                <a:lnTo>
                  <a:pt x="29838" y="54124"/>
                </a:lnTo>
                <a:lnTo>
                  <a:pt x="27912" y="55026"/>
                </a:lnTo>
                <a:lnTo>
                  <a:pt x="25025" y="55928"/>
                </a:lnTo>
                <a:close/>
              </a:path>
              <a:path w="38100" h="63500">
                <a:moveTo>
                  <a:pt x="21174" y="63145"/>
                </a:moveTo>
                <a:lnTo>
                  <a:pt x="16363" y="63145"/>
                </a:lnTo>
                <a:lnTo>
                  <a:pt x="16363" y="55928"/>
                </a:lnTo>
                <a:lnTo>
                  <a:pt x="21174" y="55928"/>
                </a:lnTo>
                <a:lnTo>
                  <a:pt x="21174" y="63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8221191" y="5343132"/>
            <a:ext cx="36195" cy="52705"/>
          </a:xfrm>
          <a:custGeom>
            <a:avLst/>
            <a:gdLst/>
            <a:ahLst/>
            <a:cxnLst/>
            <a:rect l="l" t="t" r="r" b="b"/>
            <a:pathLst>
              <a:path w="36195" h="52704">
                <a:moveTo>
                  <a:pt x="27913" y="52320"/>
                </a:moveTo>
                <a:lnTo>
                  <a:pt x="11550" y="52320"/>
                </a:lnTo>
                <a:lnTo>
                  <a:pt x="7701" y="50516"/>
                </a:lnTo>
                <a:lnTo>
                  <a:pt x="4813" y="46005"/>
                </a:lnTo>
                <a:lnTo>
                  <a:pt x="962" y="41495"/>
                </a:lnTo>
                <a:lnTo>
                  <a:pt x="0" y="36083"/>
                </a:lnTo>
                <a:lnTo>
                  <a:pt x="0" y="18943"/>
                </a:lnTo>
                <a:lnTo>
                  <a:pt x="962" y="12629"/>
                </a:lnTo>
                <a:lnTo>
                  <a:pt x="4813" y="7216"/>
                </a:lnTo>
                <a:lnTo>
                  <a:pt x="7701" y="2706"/>
                </a:lnTo>
                <a:lnTo>
                  <a:pt x="13475" y="0"/>
                </a:lnTo>
                <a:lnTo>
                  <a:pt x="26951" y="0"/>
                </a:lnTo>
                <a:lnTo>
                  <a:pt x="32726" y="5412"/>
                </a:lnTo>
                <a:lnTo>
                  <a:pt x="32940" y="6314"/>
                </a:lnTo>
                <a:lnTo>
                  <a:pt x="10587" y="6314"/>
                </a:lnTo>
                <a:lnTo>
                  <a:pt x="6738" y="12629"/>
                </a:lnTo>
                <a:lnTo>
                  <a:pt x="6738" y="25258"/>
                </a:lnTo>
                <a:lnTo>
                  <a:pt x="11550" y="25258"/>
                </a:lnTo>
                <a:lnTo>
                  <a:pt x="6738" y="29768"/>
                </a:lnTo>
                <a:lnTo>
                  <a:pt x="6738" y="42397"/>
                </a:lnTo>
                <a:lnTo>
                  <a:pt x="11550" y="46908"/>
                </a:lnTo>
                <a:lnTo>
                  <a:pt x="33689" y="46908"/>
                </a:lnTo>
                <a:lnTo>
                  <a:pt x="27913" y="52320"/>
                </a:lnTo>
                <a:close/>
              </a:path>
              <a:path w="36195" h="52704">
                <a:moveTo>
                  <a:pt x="34651" y="13531"/>
                </a:moveTo>
                <a:lnTo>
                  <a:pt x="27913" y="13531"/>
                </a:lnTo>
                <a:lnTo>
                  <a:pt x="26951" y="9020"/>
                </a:lnTo>
                <a:lnTo>
                  <a:pt x="23101" y="6314"/>
                </a:lnTo>
                <a:lnTo>
                  <a:pt x="32940" y="6314"/>
                </a:lnTo>
                <a:lnTo>
                  <a:pt x="34651" y="13531"/>
                </a:lnTo>
                <a:close/>
              </a:path>
              <a:path w="36195" h="52704">
                <a:moveTo>
                  <a:pt x="33689" y="46908"/>
                </a:moveTo>
                <a:lnTo>
                  <a:pt x="24064" y="46908"/>
                </a:lnTo>
                <a:lnTo>
                  <a:pt x="28876" y="42397"/>
                </a:lnTo>
                <a:lnTo>
                  <a:pt x="28876" y="28866"/>
                </a:lnTo>
                <a:lnTo>
                  <a:pt x="25025" y="25258"/>
                </a:lnTo>
                <a:lnTo>
                  <a:pt x="6738" y="25258"/>
                </a:lnTo>
                <a:lnTo>
                  <a:pt x="9625" y="21649"/>
                </a:lnTo>
                <a:lnTo>
                  <a:pt x="13475" y="19845"/>
                </a:lnTo>
                <a:lnTo>
                  <a:pt x="28876" y="19845"/>
                </a:lnTo>
                <a:lnTo>
                  <a:pt x="35614" y="26160"/>
                </a:lnTo>
                <a:lnTo>
                  <a:pt x="35614" y="45103"/>
                </a:lnTo>
                <a:lnTo>
                  <a:pt x="33689" y="46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8285681" y="5343132"/>
            <a:ext cx="36195" cy="52705"/>
          </a:xfrm>
          <a:custGeom>
            <a:avLst/>
            <a:gdLst/>
            <a:ahLst/>
            <a:cxnLst/>
            <a:rect l="l" t="t" r="r" b="b"/>
            <a:pathLst>
              <a:path w="36195" h="52704">
                <a:moveTo>
                  <a:pt x="17325" y="52320"/>
                </a:moveTo>
                <a:lnTo>
                  <a:pt x="0" y="17139"/>
                </a:lnTo>
                <a:lnTo>
                  <a:pt x="1925" y="10824"/>
                </a:lnTo>
                <a:lnTo>
                  <a:pt x="5776" y="6314"/>
                </a:lnTo>
                <a:lnTo>
                  <a:pt x="7701" y="2706"/>
                </a:lnTo>
                <a:lnTo>
                  <a:pt x="12512" y="0"/>
                </a:lnTo>
                <a:lnTo>
                  <a:pt x="23101" y="0"/>
                </a:lnTo>
                <a:lnTo>
                  <a:pt x="26952" y="2706"/>
                </a:lnTo>
                <a:lnTo>
                  <a:pt x="29838" y="6314"/>
                </a:lnTo>
                <a:lnTo>
                  <a:pt x="10587" y="6314"/>
                </a:lnTo>
                <a:lnTo>
                  <a:pt x="6738" y="12629"/>
                </a:lnTo>
                <a:lnTo>
                  <a:pt x="6738" y="40593"/>
                </a:lnTo>
                <a:lnTo>
                  <a:pt x="10587" y="47810"/>
                </a:lnTo>
                <a:lnTo>
                  <a:pt x="28410" y="47810"/>
                </a:lnTo>
                <a:lnTo>
                  <a:pt x="25056" y="50657"/>
                </a:lnTo>
                <a:lnTo>
                  <a:pt x="17325" y="52320"/>
                </a:lnTo>
                <a:close/>
              </a:path>
              <a:path w="36195" h="52704">
                <a:moveTo>
                  <a:pt x="28410" y="47810"/>
                </a:moveTo>
                <a:lnTo>
                  <a:pt x="25026" y="47810"/>
                </a:lnTo>
                <a:lnTo>
                  <a:pt x="28876" y="40593"/>
                </a:lnTo>
                <a:lnTo>
                  <a:pt x="28876" y="12629"/>
                </a:lnTo>
                <a:lnTo>
                  <a:pt x="25026" y="6314"/>
                </a:lnTo>
                <a:lnTo>
                  <a:pt x="29838" y="6314"/>
                </a:lnTo>
                <a:lnTo>
                  <a:pt x="33688" y="10824"/>
                </a:lnTo>
                <a:lnTo>
                  <a:pt x="35613" y="17139"/>
                </a:lnTo>
                <a:lnTo>
                  <a:pt x="35613" y="27062"/>
                </a:lnTo>
                <a:lnTo>
                  <a:pt x="34380" y="37859"/>
                </a:lnTo>
                <a:lnTo>
                  <a:pt x="30801" y="45780"/>
                </a:lnTo>
                <a:lnTo>
                  <a:pt x="28410" y="47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8330920" y="5342230"/>
            <a:ext cx="53340" cy="51435"/>
          </a:xfrm>
          <a:custGeom>
            <a:avLst/>
            <a:gdLst/>
            <a:ahLst/>
            <a:cxnLst/>
            <a:rect l="l" t="t" r="r" b="b"/>
            <a:pathLst>
              <a:path w="53340" h="51435">
                <a:moveTo>
                  <a:pt x="6737" y="51418"/>
                </a:moveTo>
                <a:lnTo>
                  <a:pt x="0" y="51418"/>
                </a:lnTo>
                <a:lnTo>
                  <a:pt x="0" y="0"/>
                </a:lnTo>
                <a:lnTo>
                  <a:pt x="10588" y="0"/>
                </a:lnTo>
                <a:lnTo>
                  <a:pt x="13534" y="8118"/>
                </a:lnTo>
                <a:lnTo>
                  <a:pt x="6737" y="8118"/>
                </a:lnTo>
                <a:lnTo>
                  <a:pt x="6737" y="51418"/>
                </a:lnTo>
                <a:close/>
              </a:path>
              <a:path w="53340" h="51435">
                <a:moveTo>
                  <a:pt x="32225" y="45103"/>
                </a:moveTo>
                <a:lnTo>
                  <a:pt x="26952" y="45103"/>
                </a:lnTo>
                <a:lnTo>
                  <a:pt x="42351" y="0"/>
                </a:lnTo>
                <a:lnTo>
                  <a:pt x="52939" y="0"/>
                </a:lnTo>
                <a:lnTo>
                  <a:pt x="52939" y="8118"/>
                </a:lnTo>
                <a:lnTo>
                  <a:pt x="46202" y="8118"/>
                </a:lnTo>
                <a:lnTo>
                  <a:pt x="32225" y="45103"/>
                </a:lnTo>
                <a:close/>
              </a:path>
              <a:path w="53340" h="51435">
                <a:moveTo>
                  <a:pt x="29839" y="51418"/>
                </a:moveTo>
                <a:lnTo>
                  <a:pt x="23100" y="51418"/>
                </a:lnTo>
                <a:lnTo>
                  <a:pt x="6737" y="8118"/>
                </a:lnTo>
                <a:lnTo>
                  <a:pt x="13534" y="8118"/>
                </a:lnTo>
                <a:lnTo>
                  <a:pt x="26952" y="45103"/>
                </a:lnTo>
                <a:lnTo>
                  <a:pt x="32225" y="45103"/>
                </a:lnTo>
                <a:lnTo>
                  <a:pt x="29839" y="51418"/>
                </a:lnTo>
                <a:close/>
              </a:path>
              <a:path w="53340" h="51435">
                <a:moveTo>
                  <a:pt x="52939" y="51418"/>
                </a:moveTo>
                <a:lnTo>
                  <a:pt x="46202" y="51418"/>
                </a:lnTo>
                <a:lnTo>
                  <a:pt x="46202" y="8118"/>
                </a:lnTo>
                <a:lnTo>
                  <a:pt x="52939" y="8118"/>
                </a:lnTo>
                <a:lnTo>
                  <a:pt x="52939" y="51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475724" y="6659267"/>
            <a:ext cx="33020" cy="40640"/>
          </a:xfrm>
          <a:custGeom>
            <a:avLst/>
            <a:gdLst/>
            <a:ahLst/>
            <a:cxnLst/>
            <a:rect l="l" t="t" r="r" b="b"/>
            <a:pathLst>
              <a:path w="33019" h="40640">
                <a:moveTo>
                  <a:pt x="30801" y="35181"/>
                </a:moveTo>
                <a:lnTo>
                  <a:pt x="19250" y="35181"/>
                </a:lnTo>
                <a:lnTo>
                  <a:pt x="25025" y="32474"/>
                </a:lnTo>
                <a:lnTo>
                  <a:pt x="25988" y="31572"/>
                </a:lnTo>
                <a:lnTo>
                  <a:pt x="25988" y="27964"/>
                </a:lnTo>
                <a:lnTo>
                  <a:pt x="25025" y="26160"/>
                </a:lnTo>
                <a:lnTo>
                  <a:pt x="24063" y="26160"/>
                </a:lnTo>
                <a:lnTo>
                  <a:pt x="23100" y="25258"/>
                </a:lnTo>
                <a:lnTo>
                  <a:pt x="21175" y="24356"/>
                </a:lnTo>
                <a:lnTo>
                  <a:pt x="18288" y="23454"/>
                </a:lnTo>
                <a:lnTo>
                  <a:pt x="14438" y="23454"/>
                </a:lnTo>
                <a:lnTo>
                  <a:pt x="13475" y="22551"/>
                </a:lnTo>
                <a:lnTo>
                  <a:pt x="11550" y="22551"/>
                </a:lnTo>
                <a:lnTo>
                  <a:pt x="10587" y="21649"/>
                </a:lnTo>
                <a:lnTo>
                  <a:pt x="6737" y="20747"/>
                </a:lnTo>
                <a:lnTo>
                  <a:pt x="3850" y="19845"/>
                </a:lnTo>
                <a:lnTo>
                  <a:pt x="2887" y="18041"/>
                </a:lnTo>
                <a:lnTo>
                  <a:pt x="962" y="16237"/>
                </a:lnTo>
                <a:lnTo>
                  <a:pt x="962" y="8118"/>
                </a:lnTo>
                <a:lnTo>
                  <a:pt x="1925" y="7216"/>
                </a:lnTo>
                <a:lnTo>
                  <a:pt x="1925" y="5412"/>
                </a:lnTo>
                <a:lnTo>
                  <a:pt x="2887" y="4510"/>
                </a:lnTo>
                <a:lnTo>
                  <a:pt x="4812" y="3608"/>
                </a:lnTo>
                <a:lnTo>
                  <a:pt x="5775" y="2706"/>
                </a:lnTo>
                <a:lnTo>
                  <a:pt x="9625" y="902"/>
                </a:lnTo>
                <a:lnTo>
                  <a:pt x="12512" y="0"/>
                </a:lnTo>
                <a:lnTo>
                  <a:pt x="22138" y="0"/>
                </a:lnTo>
                <a:lnTo>
                  <a:pt x="25025" y="902"/>
                </a:lnTo>
                <a:lnTo>
                  <a:pt x="26951" y="902"/>
                </a:lnTo>
                <a:lnTo>
                  <a:pt x="29838" y="1804"/>
                </a:lnTo>
                <a:lnTo>
                  <a:pt x="30801" y="2706"/>
                </a:lnTo>
                <a:lnTo>
                  <a:pt x="30801" y="5412"/>
                </a:lnTo>
                <a:lnTo>
                  <a:pt x="11550" y="5412"/>
                </a:lnTo>
                <a:lnTo>
                  <a:pt x="10587" y="6314"/>
                </a:lnTo>
                <a:lnTo>
                  <a:pt x="8662" y="7216"/>
                </a:lnTo>
                <a:lnTo>
                  <a:pt x="7700" y="9020"/>
                </a:lnTo>
                <a:lnTo>
                  <a:pt x="7700" y="13531"/>
                </a:lnTo>
                <a:lnTo>
                  <a:pt x="9625" y="14433"/>
                </a:lnTo>
                <a:lnTo>
                  <a:pt x="11550" y="16237"/>
                </a:lnTo>
                <a:lnTo>
                  <a:pt x="15400" y="16237"/>
                </a:lnTo>
                <a:lnTo>
                  <a:pt x="17325" y="17139"/>
                </a:lnTo>
                <a:lnTo>
                  <a:pt x="20213" y="17139"/>
                </a:lnTo>
                <a:lnTo>
                  <a:pt x="21175" y="18041"/>
                </a:lnTo>
                <a:lnTo>
                  <a:pt x="22138" y="18041"/>
                </a:lnTo>
                <a:lnTo>
                  <a:pt x="25988" y="18943"/>
                </a:lnTo>
                <a:lnTo>
                  <a:pt x="27913" y="19845"/>
                </a:lnTo>
                <a:lnTo>
                  <a:pt x="31763" y="23454"/>
                </a:lnTo>
                <a:lnTo>
                  <a:pt x="32726" y="25258"/>
                </a:lnTo>
                <a:lnTo>
                  <a:pt x="32726" y="31572"/>
                </a:lnTo>
                <a:lnTo>
                  <a:pt x="30801" y="35181"/>
                </a:lnTo>
                <a:close/>
              </a:path>
              <a:path w="33019" h="40640">
                <a:moveTo>
                  <a:pt x="30801" y="9922"/>
                </a:moveTo>
                <a:lnTo>
                  <a:pt x="28876" y="8118"/>
                </a:lnTo>
                <a:lnTo>
                  <a:pt x="26951" y="7216"/>
                </a:lnTo>
                <a:lnTo>
                  <a:pt x="21175" y="5412"/>
                </a:lnTo>
                <a:lnTo>
                  <a:pt x="30801" y="5412"/>
                </a:lnTo>
                <a:lnTo>
                  <a:pt x="30801" y="9922"/>
                </a:lnTo>
                <a:close/>
              </a:path>
              <a:path w="33019" h="40640">
                <a:moveTo>
                  <a:pt x="20213" y="40593"/>
                </a:moveTo>
                <a:lnTo>
                  <a:pt x="9625" y="40593"/>
                </a:lnTo>
                <a:lnTo>
                  <a:pt x="3850" y="38789"/>
                </a:lnTo>
                <a:lnTo>
                  <a:pt x="0" y="36985"/>
                </a:lnTo>
                <a:lnTo>
                  <a:pt x="0" y="29768"/>
                </a:lnTo>
                <a:lnTo>
                  <a:pt x="962" y="29768"/>
                </a:lnTo>
                <a:lnTo>
                  <a:pt x="2887" y="31572"/>
                </a:lnTo>
                <a:lnTo>
                  <a:pt x="5775" y="32474"/>
                </a:lnTo>
                <a:lnTo>
                  <a:pt x="7700" y="33376"/>
                </a:lnTo>
                <a:lnTo>
                  <a:pt x="13475" y="35181"/>
                </a:lnTo>
                <a:lnTo>
                  <a:pt x="30801" y="35181"/>
                </a:lnTo>
                <a:lnTo>
                  <a:pt x="27913" y="36985"/>
                </a:lnTo>
                <a:lnTo>
                  <a:pt x="25025" y="39691"/>
                </a:lnTo>
                <a:lnTo>
                  <a:pt x="20213" y="40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1514226" y="6660169"/>
            <a:ext cx="40640" cy="39370"/>
          </a:xfrm>
          <a:custGeom>
            <a:avLst/>
            <a:gdLst/>
            <a:ahLst/>
            <a:cxnLst/>
            <a:rect l="l" t="t" r="r" b="b"/>
            <a:pathLst>
              <a:path w="40640" h="39370">
                <a:moveTo>
                  <a:pt x="8662" y="38789"/>
                </a:moveTo>
                <a:lnTo>
                  <a:pt x="0" y="38789"/>
                </a:lnTo>
                <a:lnTo>
                  <a:pt x="16363" y="18943"/>
                </a:lnTo>
                <a:lnTo>
                  <a:pt x="0" y="0"/>
                </a:lnTo>
                <a:lnTo>
                  <a:pt x="8662" y="0"/>
                </a:lnTo>
                <a:lnTo>
                  <a:pt x="21175" y="14433"/>
                </a:lnTo>
                <a:lnTo>
                  <a:pt x="27959" y="14433"/>
                </a:lnTo>
                <a:lnTo>
                  <a:pt x="24063" y="18943"/>
                </a:lnTo>
                <a:lnTo>
                  <a:pt x="27782" y="23454"/>
                </a:lnTo>
                <a:lnTo>
                  <a:pt x="20213" y="23454"/>
                </a:lnTo>
                <a:lnTo>
                  <a:pt x="8662" y="38789"/>
                </a:lnTo>
                <a:close/>
              </a:path>
              <a:path w="40640" h="39370">
                <a:moveTo>
                  <a:pt x="27959" y="14433"/>
                </a:moveTo>
                <a:lnTo>
                  <a:pt x="21175" y="14433"/>
                </a:lnTo>
                <a:lnTo>
                  <a:pt x="32726" y="0"/>
                </a:lnTo>
                <a:lnTo>
                  <a:pt x="40426" y="0"/>
                </a:lnTo>
                <a:lnTo>
                  <a:pt x="27959" y="14433"/>
                </a:lnTo>
                <a:close/>
              </a:path>
              <a:path w="40640" h="39370">
                <a:moveTo>
                  <a:pt x="40426" y="38789"/>
                </a:moveTo>
                <a:lnTo>
                  <a:pt x="31763" y="38789"/>
                </a:lnTo>
                <a:lnTo>
                  <a:pt x="20213" y="23454"/>
                </a:lnTo>
                <a:lnTo>
                  <a:pt x="27782" y="23454"/>
                </a:lnTo>
                <a:lnTo>
                  <a:pt x="40426" y="38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1622030" y="6644833"/>
            <a:ext cx="742116" cy="64949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2431525" y="6645735"/>
            <a:ext cx="38735" cy="54610"/>
          </a:xfrm>
          <a:custGeom>
            <a:avLst/>
            <a:gdLst/>
            <a:ahLst/>
            <a:cxnLst/>
            <a:rect l="l" t="t" r="r" b="b"/>
            <a:pathLst>
              <a:path w="38735" h="54609">
                <a:moveTo>
                  <a:pt x="26951" y="33376"/>
                </a:moveTo>
                <a:lnTo>
                  <a:pt x="9625" y="33376"/>
                </a:lnTo>
                <a:lnTo>
                  <a:pt x="5775" y="31572"/>
                </a:lnTo>
                <a:lnTo>
                  <a:pt x="1925" y="27964"/>
                </a:lnTo>
                <a:lnTo>
                  <a:pt x="962" y="26160"/>
                </a:lnTo>
                <a:lnTo>
                  <a:pt x="0" y="23454"/>
                </a:lnTo>
                <a:lnTo>
                  <a:pt x="0" y="12629"/>
                </a:lnTo>
                <a:lnTo>
                  <a:pt x="962" y="9020"/>
                </a:lnTo>
                <a:lnTo>
                  <a:pt x="8662" y="1804"/>
                </a:lnTo>
                <a:lnTo>
                  <a:pt x="13475" y="0"/>
                </a:lnTo>
                <a:lnTo>
                  <a:pt x="21175" y="0"/>
                </a:lnTo>
                <a:lnTo>
                  <a:pt x="24063" y="902"/>
                </a:lnTo>
                <a:lnTo>
                  <a:pt x="25988" y="1804"/>
                </a:lnTo>
                <a:lnTo>
                  <a:pt x="27913" y="1804"/>
                </a:lnTo>
                <a:lnTo>
                  <a:pt x="30801" y="3608"/>
                </a:lnTo>
                <a:lnTo>
                  <a:pt x="33688" y="6314"/>
                </a:lnTo>
                <a:lnTo>
                  <a:pt x="15400" y="6314"/>
                </a:lnTo>
                <a:lnTo>
                  <a:pt x="12512" y="7216"/>
                </a:lnTo>
                <a:lnTo>
                  <a:pt x="10587" y="9020"/>
                </a:lnTo>
                <a:lnTo>
                  <a:pt x="7700" y="10824"/>
                </a:lnTo>
                <a:lnTo>
                  <a:pt x="6737" y="14433"/>
                </a:lnTo>
                <a:lnTo>
                  <a:pt x="6737" y="19845"/>
                </a:lnTo>
                <a:lnTo>
                  <a:pt x="7700" y="21649"/>
                </a:lnTo>
                <a:lnTo>
                  <a:pt x="7700" y="23454"/>
                </a:lnTo>
                <a:lnTo>
                  <a:pt x="8662" y="24356"/>
                </a:lnTo>
                <a:lnTo>
                  <a:pt x="9625" y="26160"/>
                </a:lnTo>
                <a:lnTo>
                  <a:pt x="11550" y="27062"/>
                </a:lnTo>
                <a:lnTo>
                  <a:pt x="12512" y="27964"/>
                </a:lnTo>
                <a:lnTo>
                  <a:pt x="15400" y="27964"/>
                </a:lnTo>
                <a:lnTo>
                  <a:pt x="16363" y="28866"/>
                </a:lnTo>
                <a:lnTo>
                  <a:pt x="38501" y="28866"/>
                </a:lnTo>
                <a:lnTo>
                  <a:pt x="38501" y="30670"/>
                </a:lnTo>
                <a:lnTo>
                  <a:pt x="30801" y="30670"/>
                </a:lnTo>
                <a:lnTo>
                  <a:pt x="28876" y="32474"/>
                </a:lnTo>
                <a:lnTo>
                  <a:pt x="26951" y="33376"/>
                </a:lnTo>
                <a:close/>
              </a:path>
              <a:path w="38735" h="54609">
                <a:moveTo>
                  <a:pt x="38501" y="28866"/>
                </a:moveTo>
                <a:lnTo>
                  <a:pt x="23100" y="28866"/>
                </a:lnTo>
                <a:lnTo>
                  <a:pt x="25025" y="27964"/>
                </a:lnTo>
                <a:lnTo>
                  <a:pt x="26951" y="27964"/>
                </a:lnTo>
                <a:lnTo>
                  <a:pt x="30801" y="26160"/>
                </a:lnTo>
                <a:lnTo>
                  <a:pt x="30801" y="16237"/>
                </a:lnTo>
                <a:lnTo>
                  <a:pt x="29838" y="13531"/>
                </a:lnTo>
                <a:lnTo>
                  <a:pt x="27913" y="9922"/>
                </a:lnTo>
                <a:lnTo>
                  <a:pt x="25988" y="8118"/>
                </a:lnTo>
                <a:lnTo>
                  <a:pt x="24063" y="7216"/>
                </a:lnTo>
                <a:lnTo>
                  <a:pt x="23100" y="6314"/>
                </a:lnTo>
                <a:lnTo>
                  <a:pt x="33688" y="6314"/>
                </a:lnTo>
                <a:lnTo>
                  <a:pt x="34651" y="7216"/>
                </a:lnTo>
                <a:lnTo>
                  <a:pt x="35613" y="9020"/>
                </a:lnTo>
                <a:lnTo>
                  <a:pt x="36576" y="12629"/>
                </a:lnTo>
                <a:lnTo>
                  <a:pt x="38501" y="15335"/>
                </a:lnTo>
                <a:lnTo>
                  <a:pt x="38501" y="28866"/>
                </a:lnTo>
                <a:close/>
              </a:path>
              <a:path w="38735" h="54609">
                <a:moveTo>
                  <a:pt x="30480" y="47810"/>
                </a:moveTo>
                <a:lnTo>
                  <a:pt x="18288" y="47810"/>
                </a:lnTo>
                <a:lnTo>
                  <a:pt x="22138" y="46908"/>
                </a:lnTo>
                <a:lnTo>
                  <a:pt x="28876" y="40593"/>
                </a:lnTo>
                <a:lnTo>
                  <a:pt x="30801" y="36083"/>
                </a:lnTo>
                <a:lnTo>
                  <a:pt x="30801" y="30670"/>
                </a:lnTo>
                <a:lnTo>
                  <a:pt x="38501" y="30670"/>
                </a:lnTo>
                <a:lnTo>
                  <a:pt x="38501" y="32474"/>
                </a:lnTo>
                <a:lnTo>
                  <a:pt x="36576" y="36083"/>
                </a:lnTo>
                <a:lnTo>
                  <a:pt x="34651" y="43299"/>
                </a:lnTo>
                <a:lnTo>
                  <a:pt x="31763" y="46005"/>
                </a:lnTo>
                <a:lnTo>
                  <a:pt x="30480" y="47810"/>
                </a:lnTo>
                <a:close/>
              </a:path>
              <a:path w="38735" h="54609">
                <a:moveTo>
                  <a:pt x="22138" y="34278"/>
                </a:moveTo>
                <a:lnTo>
                  <a:pt x="13475" y="34278"/>
                </a:lnTo>
                <a:lnTo>
                  <a:pt x="11550" y="33376"/>
                </a:lnTo>
                <a:lnTo>
                  <a:pt x="24063" y="33376"/>
                </a:lnTo>
                <a:lnTo>
                  <a:pt x="22138" y="34278"/>
                </a:lnTo>
                <a:close/>
              </a:path>
              <a:path w="38735" h="54609">
                <a:moveTo>
                  <a:pt x="16363" y="54124"/>
                </a:moveTo>
                <a:lnTo>
                  <a:pt x="6737" y="54124"/>
                </a:lnTo>
                <a:lnTo>
                  <a:pt x="5775" y="53222"/>
                </a:lnTo>
                <a:lnTo>
                  <a:pt x="4812" y="53222"/>
                </a:lnTo>
                <a:lnTo>
                  <a:pt x="4812" y="46908"/>
                </a:lnTo>
                <a:lnTo>
                  <a:pt x="5775" y="46908"/>
                </a:lnTo>
                <a:lnTo>
                  <a:pt x="6737" y="47810"/>
                </a:lnTo>
                <a:lnTo>
                  <a:pt x="30480" y="47810"/>
                </a:lnTo>
                <a:lnTo>
                  <a:pt x="29838" y="48712"/>
                </a:lnTo>
                <a:lnTo>
                  <a:pt x="26951" y="50516"/>
                </a:lnTo>
                <a:lnTo>
                  <a:pt x="23100" y="52320"/>
                </a:lnTo>
                <a:lnTo>
                  <a:pt x="20213" y="53222"/>
                </a:lnTo>
                <a:lnTo>
                  <a:pt x="16363" y="54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2488314" y="6660169"/>
            <a:ext cx="10160" cy="39370"/>
          </a:xfrm>
          <a:custGeom>
            <a:avLst/>
            <a:gdLst/>
            <a:ahLst/>
            <a:cxnLst/>
            <a:rect l="l" t="t" r="r" b="b"/>
            <a:pathLst>
              <a:path w="10160" h="39370">
                <a:moveTo>
                  <a:pt x="9625" y="9922"/>
                </a:moveTo>
                <a:lnTo>
                  <a:pt x="0" y="9922"/>
                </a:lnTo>
                <a:lnTo>
                  <a:pt x="0" y="0"/>
                </a:lnTo>
                <a:lnTo>
                  <a:pt x="9625" y="0"/>
                </a:lnTo>
                <a:lnTo>
                  <a:pt x="9625" y="9922"/>
                </a:lnTo>
                <a:close/>
              </a:path>
              <a:path w="10160" h="39370">
                <a:moveTo>
                  <a:pt x="9625" y="38789"/>
                </a:moveTo>
                <a:lnTo>
                  <a:pt x="0" y="38789"/>
                </a:lnTo>
                <a:lnTo>
                  <a:pt x="0" y="28866"/>
                </a:lnTo>
                <a:lnTo>
                  <a:pt x="9625" y="28866"/>
                </a:lnTo>
                <a:lnTo>
                  <a:pt x="9625" y="38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2518153" y="6646637"/>
            <a:ext cx="36195" cy="53340"/>
          </a:xfrm>
          <a:custGeom>
            <a:avLst/>
            <a:gdLst/>
            <a:ahLst/>
            <a:cxnLst/>
            <a:rect l="l" t="t" r="r" b="b"/>
            <a:pathLst>
              <a:path w="36194" h="53340">
                <a:moveTo>
                  <a:pt x="3850" y="27062"/>
                </a:moveTo>
                <a:lnTo>
                  <a:pt x="1925" y="27062"/>
                </a:lnTo>
                <a:lnTo>
                  <a:pt x="1925" y="0"/>
                </a:lnTo>
                <a:lnTo>
                  <a:pt x="35613" y="0"/>
                </a:lnTo>
                <a:lnTo>
                  <a:pt x="35613" y="6314"/>
                </a:lnTo>
                <a:lnTo>
                  <a:pt x="8662" y="6314"/>
                </a:lnTo>
                <a:lnTo>
                  <a:pt x="8662" y="19845"/>
                </a:lnTo>
                <a:lnTo>
                  <a:pt x="21175" y="19845"/>
                </a:lnTo>
                <a:lnTo>
                  <a:pt x="25025" y="21649"/>
                </a:lnTo>
                <a:lnTo>
                  <a:pt x="27913" y="21649"/>
                </a:lnTo>
                <a:lnTo>
                  <a:pt x="29838" y="23454"/>
                </a:lnTo>
                <a:lnTo>
                  <a:pt x="31763" y="24356"/>
                </a:lnTo>
                <a:lnTo>
                  <a:pt x="32726" y="26160"/>
                </a:lnTo>
                <a:lnTo>
                  <a:pt x="4812" y="26160"/>
                </a:lnTo>
                <a:lnTo>
                  <a:pt x="3850" y="27062"/>
                </a:lnTo>
                <a:close/>
              </a:path>
              <a:path w="36194" h="53340">
                <a:moveTo>
                  <a:pt x="31763" y="46908"/>
                </a:moveTo>
                <a:lnTo>
                  <a:pt x="20213" y="46908"/>
                </a:lnTo>
                <a:lnTo>
                  <a:pt x="22138" y="46005"/>
                </a:lnTo>
                <a:lnTo>
                  <a:pt x="23100" y="45103"/>
                </a:lnTo>
                <a:lnTo>
                  <a:pt x="25025" y="44201"/>
                </a:lnTo>
                <a:lnTo>
                  <a:pt x="26951" y="42397"/>
                </a:lnTo>
                <a:lnTo>
                  <a:pt x="26951" y="40593"/>
                </a:lnTo>
                <a:lnTo>
                  <a:pt x="27913" y="38789"/>
                </a:lnTo>
                <a:lnTo>
                  <a:pt x="27913" y="32474"/>
                </a:lnTo>
                <a:lnTo>
                  <a:pt x="26951" y="31572"/>
                </a:lnTo>
                <a:lnTo>
                  <a:pt x="25988" y="29768"/>
                </a:lnTo>
                <a:lnTo>
                  <a:pt x="23100" y="27062"/>
                </a:lnTo>
                <a:lnTo>
                  <a:pt x="21175" y="27062"/>
                </a:lnTo>
                <a:lnTo>
                  <a:pt x="19250" y="26160"/>
                </a:lnTo>
                <a:lnTo>
                  <a:pt x="32726" y="26160"/>
                </a:lnTo>
                <a:lnTo>
                  <a:pt x="34651" y="29768"/>
                </a:lnTo>
                <a:lnTo>
                  <a:pt x="35613" y="32474"/>
                </a:lnTo>
                <a:lnTo>
                  <a:pt x="35613" y="37887"/>
                </a:lnTo>
                <a:lnTo>
                  <a:pt x="34651" y="40593"/>
                </a:lnTo>
                <a:lnTo>
                  <a:pt x="34651" y="42397"/>
                </a:lnTo>
                <a:lnTo>
                  <a:pt x="33688" y="45103"/>
                </a:lnTo>
                <a:lnTo>
                  <a:pt x="31763" y="46908"/>
                </a:lnTo>
                <a:close/>
              </a:path>
              <a:path w="36194" h="53340">
                <a:moveTo>
                  <a:pt x="21175" y="53222"/>
                </a:moveTo>
                <a:lnTo>
                  <a:pt x="9625" y="53222"/>
                </a:lnTo>
                <a:lnTo>
                  <a:pt x="3850" y="51418"/>
                </a:lnTo>
                <a:lnTo>
                  <a:pt x="1925" y="51418"/>
                </a:lnTo>
                <a:lnTo>
                  <a:pt x="0" y="50516"/>
                </a:lnTo>
                <a:lnTo>
                  <a:pt x="0" y="43299"/>
                </a:lnTo>
                <a:lnTo>
                  <a:pt x="1925" y="44201"/>
                </a:lnTo>
                <a:lnTo>
                  <a:pt x="7700" y="46005"/>
                </a:lnTo>
                <a:lnTo>
                  <a:pt x="9625" y="46908"/>
                </a:lnTo>
                <a:lnTo>
                  <a:pt x="31763" y="46908"/>
                </a:lnTo>
                <a:lnTo>
                  <a:pt x="30801" y="48712"/>
                </a:lnTo>
                <a:lnTo>
                  <a:pt x="28876" y="49614"/>
                </a:lnTo>
                <a:lnTo>
                  <a:pt x="25988" y="51418"/>
                </a:lnTo>
                <a:lnTo>
                  <a:pt x="24063" y="52320"/>
                </a:lnTo>
                <a:lnTo>
                  <a:pt x="21175" y="53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2564355" y="6645735"/>
            <a:ext cx="40005" cy="54610"/>
          </a:xfrm>
          <a:custGeom>
            <a:avLst/>
            <a:gdLst/>
            <a:ahLst/>
            <a:cxnLst/>
            <a:rect l="l" t="t" r="r" b="b"/>
            <a:pathLst>
              <a:path w="40005" h="54609">
                <a:moveTo>
                  <a:pt x="25025" y="54124"/>
                </a:moveTo>
                <a:lnTo>
                  <a:pt x="13475" y="54124"/>
                </a:lnTo>
                <a:lnTo>
                  <a:pt x="8662" y="53222"/>
                </a:lnTo>
                <a:lnTo>
                  <a:pt x="1925" y="46908"/>
                </a:lnTo>
                <a:lnTo>
                  <a:pt x="0" y="43299"/>
                </a:lnTo>
                <a:lnTo>
                  <a:pt x="0" y="36083"/>
                </a:lnTo>
                <a:lnTo>
                  <a:pt x="962" y="33376"/>
                </a:lnTo>
                <a:lnTo>
                  <a:pt x="2887" y="30670"/>
                </a:lnTo>
                <a:lnTo>
                  <a:pt x="6737" y="27062"/>
                </a:lnTo>
                <a:lnTo>
                  <a:pt x="10587" y="25258"/>
                </a:lnTo>
                <a:lnTo>
                  <a:pt x="4812" y="22551"/>
                </a:lnTo>
                <a:lnTo>
                  <a:pt x="3850" y="20747"/>
                </a:lnTo>
                <a:lnTo>
                  <a:pt x="1925" y="18943"/>
                </a:lnTo>
                <a:lnTo>
                  <a:pt x="962" y="16237"/>
                </a:lnTo>
                <a:lnTo>
                  <a:pt x="962" y="9922"/>
                </a:lnTo>
                <a:lnTo>
                  <a:pt x="2887" y="6314"/>
                </a:lnTo>
                <a:lnTo>
                  <a:pt x="6737" y="3608"/>
                </a:lnTo>
                <a:lnTo>
                  <a:pt x="9625" y="1804"/>
                </a:lnTo>
                <a:lnTo>
                  <a:pt x="14438" y="0"/>
                </a:lnTo>
                <a:lnTo>
                  <a:pt x="25025" y="0"/>
                </a:lnTo>
                <a:lnTo>
                  <a:pt x="29838" y="1804"/>
                </a:lnTo>
                <a:lnTo>
                  <a:pt x="32726" y="3608"/>
                </a:lnTo>
                <a:lnTo>
                  <a:pt x="34651" y="5412"/>
                </a:lnTo>
                <a:lnTo>
                  <a:pt x="16363" y="5412"/>
                </a:lnTo>
                <a:lnTo>
                  <a:pt x="13475" y="6314"/>
                </a:lnTo>
                <a:lnTo>
                  <a:pt x="11550" y="7216"/>
                </a:lnTo>
                <a:lnTo>
                  <a:pt x="9625" y="9020"/>
                </a:lnTo>
                <a:lnTo>
                  <a:pt x="8662" y="10824"/>
                </a:lnTo>
                <a:lnTo>
                  <a:pt x="8662" y="14433"/>
                </a:lnTo>
                <a:lnTo>
                  <a:pt x="9625" y="16237"/>
                </a:lnTo>
                <a:lnTo>
                  <a:pt x="10587" y="17139"/>
                </a:lnTo>
                <a:lnTo>
                  <a:pt x="11550" y="18943"/>
                </a:lnTo>
                <a:lnTo>
                  <a:pt x="12512" y="19845"/>
                </a:lnTo>
                <a:lnTo>
                  <a:pt x="15400" y="20747"/>
                </a:lnTo>
                <a:lnTo>
                  <a:pt x="19250" y="22551"/>
                </a:lnTo>
                <a:lnTo>
                  <a:pt x="20213" y="22551"/>
                </a:lnTo>
                <a:lnTo>
                  <a:pt x="22138" y="23454"/>
                </a:lnTo>
                <a:lnTo>
                  <a:pt x="32726" y="23454"/>
                </a:lnTo>
                <a:lnTo>
                  <a:pt x="31763" y="24356"/>
                </a:lnTo>
                <a:lnTo>
                  <a:pt x="28876" y="25258"/>
                </a:lnTo>
                <a:lnTo>
                  <a:pt x="28876" y="26160"/>
                </a:lnTo>
                <a:lnTo>
                  <a:pt x="31763" y="27062"/>
                </a:lnTo>
                <a:lnTo>
                  <a:pt x="14438" y="27062"/>
                </a:lnTo>
                <a:lnTo>
                  <a:pt x="12512" y="27964"/>
                </a:lnTo>
                <a:lnTo>
                  <a:pt x="10587" y="29768"/>
                </a:lnTo>
                <a:lnTo>
                  <a:pt x="9625" y="31572"/>
                </a:lnTo>
                <a:lnTo>
                  <a:pt x="7700" y="33376"/>
                </a:lnTo>
                <a:lnTo>
                  <a:pt x="7700" y="41495"/>
                </a:lnTo>
                <a:lnTo>
                  <a:pt x="8662" y="44201"/>
                </a:lnTo>
                <a:lnTo>
                  <a:pt x="10587" y="46005"/>
                </a:lnTo>
                <a:lnTo>
                  <a:pt x="13475" y="47810"/>
                </a:lnTo>
                <a:lnTo>
                  <a:pt x="16363" y="48712"/>
                </a:lnTo>
                <a:lnTo>
                  <a:pt x="34972" y="48712"/>
                </a:lnTo>
                <a:lnTo>
                  <a:pt x="33688" y="49614"/>
                </a:lnTo>
                <a:lnTo>
                  <a:pt x="29838" y="53222"/>
                </a:lnTo>
                <a:lnTo>
                  <a:pt x="25025" y="54124"/>
                </a:lnTo>
                <a:close/>
              </a:path>
              <a:path w="40005" h="54609">
                <a:moveTo>
                  <a:pt x="32726" y="23454"/>
                </a:moveTo>
                <a:lnTo>
                  <a:pt x="24063" y="23454"/>
                </a:lnTo>
                <a:lnTo>
                  <a:pt x="25988" y="22551"/>
                </a:lnTo>
                <a:lnTo>
                  <a:pt x="27913" y="20747"/>
                </a:lnTo>
                <a:lnTo>
                  <a:pt x="30801" y="15335"/>
                </a:lnTo>
                <a:lnTo>
                  <a:pt x="30801" y="10824"/>
                </a:lnTo>
                <a:lnTo>
                  <a:pt x="29838" y="9020"/>
                </a:lnTo>
                <a:lnTo>
                  <a:pt x="26951" y="7216"/>
                </a:lnTo>
                <a:lnTo>
                  <a:pt x="23100" y="5412"/>
                </a:lnTo>
                <a:lnTo>
                  <a:pt x="34651" y="5412"/>
                </a:lnTo>
                <a:lnTo>
                  <a:pt x="35613" y="6314"/>
                </a:lnTo>
                <a:lnTo>
                  <a:pt x="37538" y="9922"/>
                </a:lnTo>
                <a:lnTo>
                  <a:pt x="37538" y="15335"/>
                </a:lnTo>
                <a:lnTo>
                  <a:pt x="36576" y="18041"/>
                </a:lnTo>
                <a:lnTo>
                  <a:pt x="35613" y="19845"/>
                </a:lnTo>
                <a:lnTo>
                  <a:pt x="33688" y="22551"/>
                </a:lnTo>
                <a:lnTo>
                  <a:pt x="32726" y="23454"/>
                </a:lnTo>
                <a:close/>
              </a:path>
              <a:path w="40005" h="54609">
                <a:moveTo>
                  <a:pt x="34972" y="48712"/>
                </a:moveTo>
                <a:lnTo>
                  <a:pt x="25988" y="48712"/>
                </a:lnTo>
                <a:lnTo>
                  <a:pt x="27913" y="46908"/>
                </a:lnTo>
                <a:lnTo>
                  <a:pt x="30801" y="45103"/>
                </a:lnTo>
                <a:lnTo>
                  <a:pt x="31763" y="42397"/>
                </a:lnTo>
                <a:lnTo>
                  <a:pt x="31763" y="36985"/>
                </a:lnTo>
                <a:lnTo>
                  <a:pt x="30801" y="35181"/>
                </a:lnTo>
                <a:lnTo>
                  <a:pt x="26951" y="31572"/>
                </a:lnTo>
                <a:lnTo>
                  <a:pt x="24063" y="30670"/>
                </a:lnTo>
                <a:lnTo>
                  <a:pt x="23100" y="29768"/>
                </a:lnTo>
                <a:lnTo>
                  <a:pt x="22138" y="29768"/>
                </a:lnTo>
                <a:lnTo>
                  <a:pt x="20213" y="28866"/>
                </a:lnTo>
                <a:lnTo>
                  <a:pt x="19250" y="28866"/>
                </a:lnTo>
                <a:lnTo>
                  <a:pt x="17325" y="27964"/>
                </a:lnTo>
                <a:lnTo>
                  <a:pt x="14438" y="27062"/>
                </a:lnTo>
                <a:lnTo>
                  <a:pt x="31763" y="27062"/>
                </a:lnTo>
                <a:lnTo>
                  <a:pt x="34651" y="28866"/>
                </a:lnTo>
                <a:lnTo>
                  <a:pt x="36576" y="30670"/>
                </a:lnTo>
                <a:lnTo>
                  <a:pt x="38501" y="33376"/>
                </a:lnTo>
                <a:lnTo>
                  <a:pt x="39464" y="35181"/>
                </a:lnTo>
                <a:lnTo>
                  <a:pt x="39464" y="43299"/>
                </a:lnTo>
                <a:lnTo>
                  <a:pt x="37538" y="46908"/>
                </a:lnTo>
                <a:lnTo>
                  <a:pt x="34972" y="48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2643283" y="6646637"/>
            <a:ext cx="36830" cy="52705"/>
          </a:xfrm>
          <a:custGeom>
            <a:avLst/>
            <a:gdLst/>
            <a:ahLst/>
            <a:cxnLst/>
            <a:rect l="l" t="t" r="r" b="b"/>
            <a:pathLst>
              <a:path w="36830" h="52704">
                <a:moveTo>
                  <a:pt x="7700" y="52320"/>
                </a:moveTo>
                <a:lnTo>
                  <a:pt x="0" y="52320"/>
                </a:lnTo>
                <a:lnTo>
                  <a:pt x="0" y="0"/>
                </a:lnTo>
                <a:lnTo>
                  <a:pt x="18288" y="0"/>
                </a:lnTo>
                <a:lnTo>
                  <a:pt x="21175" y="902"/>
                </a:lnTo>
                <a:lnTo>
                  <a:pt x="23100" y="902"/>
                </a:lnTo>
                <a:lnTo>
                  <a:pt x="25988" y="1804"/>
                </a:lnTo>
                <a:lnTo>
                  <a:pt x="29838" y="3608"/>
                </a:lnTo>
                <a:lnTo>
                  <a:pt x="31763" y="5412"/>
                </a:lnTo>
                <a:lnTo>
                  <a:pt x="33688" y="6314"/>
                </a:lnTo>
                <a:lnTo>
                  <a:pt x="7700" y="6314"/>
                </a:lnTo>
                <a:lnTo>
                  <a:pt x="7700" y="27062"/>
                </a:lnTo>
                <a:lnTo>
                  <a:pt x="32245" y="27062"/>
                </a:lnTo>
                <a:lnTo>
                  <a:pt x="31763" y="27964"/>
                </a:lnTo>
                <a:lnTo>
                  <a:pt x="29838" y="29768"/>
                </a:lnTo>
                <a:lnTo>
                  <a:pt x="24063" y="31572"/>
                </a:lnTo>
                <a:lnTo>
                  <a:pt x="22138" y="32474"/>
                </a:lnTo>
                <a:lnTo>
                  <a:pt x="7700" y="32474"/>
                </a:lnTo>
                <a:lnTo>
                  <a:pt x="7700" y="52320"/>
                </a:lnTo>
                <a:close/>
              </a:path>
              <a:path w="36830" h="52704">
                <a:moveTo>
                  <a:pt x="32245" y="27062"/>
                </a:moveTo>
                <a:lnTo>
                  <a:pt x="19250" y="27062"/>
                </a:lnTo>
                <a:lnTo>
                  <a:pt x="21175" y="26160"/>
                </a:lnTo>
                <a:lnTo>
                  <a:pt x="23100" y="26160"/>
                </a:lnTo>
                <a:lnTo>
                  <a:pt x="24063" y="25258"/>
                </a:lnTo>
                <a:lnTo>
                  <a:pt x="25025" y="23454"/>
                </a:lnTo>
                <a:lnTo>
                  <a:pt x="27913" y="20747"/>
                </a:lnTo>
                <a:lnTo>
                  <a:pt x="27913" y="18943"/>
                </a:lnTo>
                <a:lnTo>
                  <a:pt x="28876" y="18041"/>
                </a:lnTo>
                <a:lnTo>
                  <a:pt x="28876" y="14433"/>
                </a:lnTo>
                <a:lnTo>
                  <a:pt x="27913" y="12629"/>
                </a:lnTo>
                <a:lnTo>
                  <a:pt x="27913" y="11727"/>
                </a:lnTo>
                <a:lnTo>
                  <a:pt x="26951" y="9922"/>
                </a:lnTo>
                <a:lnTo>
                  <a:pt x="25988" y="9020"/>
                </a:lnTo>
                <a:lnTo>
                  <a:pt x="24063" y="8118"/>
                </a:lnTo>
                <a:lnTo>
                  <a:pt x="23100" y="7216"/>
                </a:lnTo>
                <a:lnTo>
                  <a:pt x="20213" y="7216"/>
                </a:lnTo>
                <a:lnTo>
                  <a:pt x="19250" y="6314"/>
                </a:lnTo>
                <a:lnTo>
                  <a:pt x="33688" y="6314"/>
                </a:lnTo>
                <a:lnTo>
                  <a:pt x="34651" y="9020"/>
                </a:lnTo>
                <a:lnTo>
                  <a:pt x="36576" y="12629"/>
                </a:lnTo>
                <a:lnTo>
                  <a:pt x="36576" y="18041"/>
                </a:lnTo>
                <a:lnTo>
                  <a:pt x="35613" y="20747"/>
                </a:lnTo>
                <a:lnTo>
                  <a:pt x="32245" y="27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2689485" y="6646637"/>
            <a:ext cx="49530" cy="52705"/>
          </a:xfrm>
          <a:custGeom>
            <a:avLst/>
            <a:gdLst/>
            <a:ahLst/>
            <a:cxnLst/>
            <a:rect l="l" t="t" r="r" b="b"/>
            <a:pathLst>
              <a:path w="49530" h="52704">
                <a:moveTo>
                  <a:pt x="6737" y="52320"/>
                </a:moveTo>
                <a:lnTo>
                  <a:pt x="0" y="52320"/>
                </a:lnTo>
                <a:lnTo>
                  <a:pt x="0" y="0"/>
                </a:lnTo>
                <a:lnTo>
                  <a:pt x="10587" y="0"/>
                </a:lnTo>
                <a:lnTo>
                  <a:pt x="14197" y="7216"/>
                </a:lnTo>
                <a:lnTo>
                  <a:pt x="6737" y="7216"/>
                </a:lnTo>
                <a:lnTo>
                  <a:pt x="6737" y="52320"/>
                </a:lnTo>
                <a:close/>
              </a:path>
              <a:path w="49530" h="52704">
                <a:moveTo>
                  <a:pt x="31480" y="28866"/>
                </a:moveTo>
                <a:lnTo>
                  <a:pt x="25025" y="28866"/>
                </a:lnTo>
                <a:lnTo>
                  <a:pt x="39464" y="0"/>
                </a:lnTo>
                <a:lnTo>
                  <a:pt x="49089" y="0"/>
                </a:lnTo>
                <a:lnTo>
                  <a:pt x="49089" y="7216"/>
                </a:lnTo>
                <a:lnTo>
                  <a:pt x="42351" y="7216"/>
                </a:lnTo>
                <a:lnTo>
                  <a:pt x="31480" y="28866"/>
                </a:lnTo>
                <a:close/>
              </a:path>
              <a:path w="49530" h="52704">
                <a:moveTo>
                  <a:pt x="26951" y="37887"/>
                </a:moveTo>
                <a:lnTo>
                  <a:pt x="22138" y="37887"/>
                </a:lnTo>
                <a:lnTo>
                  <a:pt x="6737" y="7216"/>
                </a:lnTo>
                <a:lnTo>
                  <a:pt x="14197" y="7216"/>
                </a:lnTo>
                <a:lnTo>
                  <a:pt x="25025" y="28866"/>
                </a:lnTo>
                <a:lnTo>
                  <a:pt x="31480" y="28866"/>
                </a:lnTo>
                <a:lnTo>
                  <a:pt x="26951" y="37887"/>
                </a:lnTo>
                <a:close/>
              </a:path>
              <a:path w="49530" h="52704">
                <a:moveTo>
                  <a:pt x="49089" y="52320"/>
                </a:moveTo>
                <a:lnTo>
                  <a:pt x="42351" y="52320"/>
                </a:lnTo>
                <a:lnTo>
                  <a:pt x="42351" y="7216"/>
                </a:lnTo>
                <a:lnTo>
                  <a:pt x="49089" y="7216"/>
                </a:lnTo>
                <a:lnTo>
                  <a:pt x="49089" y="52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8206754" y="6644833"/>
            <a:ext cx="921147" cy="68557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9137526" y="6648442"/>
            <a:ext cx="6985" cy="46990"/>
          </a:xfrm>
          <a:custGeom>
            <a:avLst/>
            <a:gdLst/>
            <a:ahLst/>
            <a:cxnLst/>
            <a:rect l="l" t="t" r="r" b="b"/>
            <a:pathLst>
              <a:path w="6984" h="46990">
                <a:moveTo>
                  <a:pt x="6473" y="46660"/>
                </a:moveTo>
                <a:lnTo>
                  <a:pt x="5775" y="46005"/>
                </a:lnTo>
                <a:lnTo>
                  <a:pt x="4812" y="42397"/>
                </a:lnTo>
                <a:lnTo>
                  <a:pt x="4812" y="17139"/>
                </a:lnTo>
                <a:lnTo>
                  <a:pt x="0" y="17139"/>
                </a:lnTo>
                <a:lnTo>
                  <a:pt x="0" y="11727"/>
                </a:lnTo>
                <a:lnTo>
                  <a:pt x="4812" y="11727"/>
                </a:lnTo>
                <a:lnTo>
                  <a:pt x="4812" y="0"/>
                </a:lnTo>
                <a:lnTo>
                  <a:pt x="6473" y="0"/>
                </a:lnTo>
                <a:lnTo>
                  <a:pt x="6473" y="46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228600" y="0"/>
            <a:ext cx="838200" cy="3810000"/>
          </a:xfrm>
          <a:custGeom>
            <a:avLst/>
            <a:gdLst/>
            <a:ahLst/>
            <a:cxnLst/>
            <a:rect l="l" t="t" r="r" b="b"/>
            <a:pathLst>
              <a:path w="838200" h="3810000">
                <a:moveTo>
                  <a:pt x="0" y="1905000"/>
                </a:moveTo>
                <a:lnTo>
                  <a:pt x="317" y="1830197"/>
                </a:lnTo>
                <a:lnTo>
                  <a:pt x="1260" y="1756124"/>
                </a:lnTo>
                <a:lnTo>
                  <a:pt x="2819" y="1682836"/>
                </a:lnTo>
                <a:lnTo>
                  <a:pt x="4981" y="1610383"/>
                </a:lnTo>
                <a:lnTo>
                  <a:pt x="7735" y="1538820"/>
                </a:lnTo>
                <a:lnTo>
                  <a:pt x="11068" y="1468199"/>
                </a:lnTo>
                <a:lnTo>
                  <a:pt x="14971" y="1398574"/>
                </a:lnTo>
                <a:lnTo>
                  <a:pt x="19429" y="1329996"/>
                </a:lnTo>
                <a:lnTo>
                  <a:pt x="24433" y="1262520"/>
                </a:lnTo>
                <a:lnTo>
                  <a:pt x="29970" y="1196198"/>
                </a:lnTo>
                <a:lnTo>
                  <a:pt x="36029" y="1131083"/>
                </a:lnTo>
                <a:lnTo>
                  <a:pt x="42598" y="1067227"/>
                </a:lnTo>
                <a:lnTo>
                  <a:pt x="49666" y="1004685"/>
                </a:lnTo>
                <a:lnTo>
                  <a:pt x="57220" y="943508"/>
                </a:lnTo>
                <a:lnTo>
                  <a:pt x="65250" y="883750"/>
                </a:lnTo>
                <a:lnTo>
                  <a:pt x="73743" y="825464"/>
                </a:lnTo>
                <a:lnTo>
                  <a:pt x="82688" y="768702"/>
                </a:lnTo>
                <a:lnTo>
                  <a:pt x="92073" y="713518"/>
                </a:lnTo>
                <a:lnTo>
                  <a:pt x="101886" y="659964"/>
                </a:lnTo>
                <a:lnTo>
                  <a:pt x="112117" y="608094"/>
                </a:lnTo>
                <a:lnTo>
                  <a:pt x="122753" y="557960"/>
                </a:lnTo>
                <a:lnTo>
                  <a:pt x="133783" y="509615"/>
                </a:lnTo>
                <a:lnTo>
                  <a:pt x="145194" y="463113"/>
                </a:lnTo>
                <a:lnTo>
                  <a:pt x="156976" y="418505"/>
                </a:lnTo>
                <a:lnTo>
                  <a:pt x="169117" y="375846"/>
                </a:lnTo>
                <a:lnTo>
                  <a:pt x="181604" y="335188"/>
                </a:lnTo>
                <a:lnTo>
                  <a:pt x="194427" y="296584"/>
                </a:lnTo>
                <a:lnTo>
                  <a:pt x="207574" y="260087"/>
                </a:lnTo>
                <a:lnTo>
                  <a:pt x="234792" y="193625"/>
                </a:lnTo>
                <a:lnTo>
                  <a:pt x="263166" y="136226"/>
                </a:lnTo>
                <a:lnTo>
                  <a:pt x="292601" y="88314"/>
                </a:lnTo>
                <a:lnTo>
                  <a:pt x="323005" y="50312"/>
                </a:lnTo>
                <a:lnTo>
                  <a:pt x="354285" y="22643"/>
                </a:lnTo>
                <a:lnTo>
                  <a:pt x="402643" y="1441"/>
                </a:lnTo>
                <a:lnTo>
                  <a:pt x="419100" y="0"/>
                </a:lnTo>
                <a:lnTo>
                  <a:pt x="435557" y="1441"/>
                </a:lnTo>
                <a:lnTo>
                  <a:pt x="451853" y="5731"/>
                </a:lnTo>
                <a:lnTo>
                  <a:pt x="499661" y="35160"/>
                </a:lnTo>
                <a:lnTo>
                  <a:pt x="530516" y="68049"/>
                </a:lnTo>
                <a:lnTo>
                  <a:pt x="560448" y="111059"/>
                </a:lnTo>
                <a:lnTo>
                  <a:pt x="589364" y="163768"/>
                </a:lnTo>
                <a:lnTo>
                  <a:pt x="617172" y="225752"/>
                </a:lnTo>
                <a:lnTo>
                  <a:pt x="643777" y="296587"/>
                </a:lnTo>
                <a:lnTo>
                  <a:pt x="656600" y="335192"/>
                </a:lnTo>
                <a:lnTo>
                  <a:pt x="669088" y="375850"/>
                </a:lnTo>
                <a:lnTo>
                  <a:pt x="681228" y="418509"/>
                </a:lnTo>
                <a:lnTo>
                  <a:pt x="693010" y="463117"/>
                </a:lnTo>
                <a:lnTo>
                  <a:pt x="704421" y="509620"/>
                </a:lnTo>
                <a:lnTo>
                  <a:pt x="715451" y="557964"/>
                </a:lnTo>
                <a:lnTo>
                  <a:pt x="726087" y="608099"/>
                </a:lnTo>
                <a:lnTo>
                  <a:pt x="736317" y="659969"/>
                </a:lnTo>
                <a:lnTo>
                  <a:pt x="746130" y="713523"/>
                </a:lnTo>
                <a:lnTo>
                  <a:pt x="755515" y="768707"/>
                </a:lnTo>
                <a:lnTo>
                  <a:pt x="764460" y="825469"/>
                </a:lnTo>
                <a:lnTo>
                  <a:pt x="772953" y="883756"/>
                </a:lnTo>
                <a:lnTo>
                  <a:pt x="780982" y="943514"/>
                </a:lnTo>
                <a:lnTo>
                  <a:pt x="788536" y="1004690"/>
                </a:lnTo>
                <a:lnTo>
                  <a:pt x="795603" y="1067233"/>
                </a:lnTo>
                <a:lnTo>
                  <a:pt x="802172" y="1131088"/>
                </a:lnTo>
                <a:lnTo>
                  <a:pt x="808230" y="1196203"/>
                </a:lnTo>
                <a:lnTo>
                  <a:pt x="813767" y="1262525"/>
                </a:lnTo>
                <a:lnTo>
                  <a:pt x="818771" y="1330001"/>
                </a:lnTo>
                <a:lnTo>
                  <a:pt x="823229" y="1398578"/>
                </a:lnTo>
                <a:lnTo>
                  <a:pt x="827131" y="1468203"/>
                </a:lnTo>
                <a:lnTo>
                  <a:pt x="830465" y="1538824"/>
                </a:lnTo>
                <a:lnTo>
                  <a:pt x="833218" y="1610386"/>
                </a:lnTo>
                <a:lnTo>
                  <a:pt x="835380" y="1682838"/>
                </a:lnTo>
                <a:lnTo>
                  <a:pt x="836939" y="1756126"/>
                </a:lnTo>
                <a:lnTo>
                  <a:pt x="837882" y="1830198"/>
                </a:lnTo>
                <a:lnTo>
                  <a:pt x="838200" y="1905000"/>
                </a:lnTo>
                <a:lnTo>
                  <a:pt x="837882" y="1979802"/>
                </a:lnTo>
                <a:lnTo>
                  <a:pt x="836939" y="2053875"/>
                </a:lnTo>
                <a:lnTo>
                  <a:pt x="835380" y="2127163"/>
                </a:lnTo>
                <a:lnTo>
                  <a:pt x="833218" y="2199616"/>
                </a:lnTo>
                <a:lnTo>
                  <a:pt x="830464" y="2271179"/>
                </a:lnTo>
                <a:lnTo>
                  <a:pt x="827131" y="2341800"/>
                </a:lnTo>
                <a:lnTo>
                  <a:pt x="823228" y="2411425"/>
                </a:lnTo>
                <a:lnTo>
                  <a:pt x="818770" y="2480003"/>
                </a:lnTo>
                <a:lnTo>
                  <a:pt x="813766" y="2547479"/>
                </a:lnTo>
                <a:lnTo>
                  <a:pt x="808229" y="2613801"/>
                </a:lnTo>
                <a:lnTo>
                  <a:pt x="802170" y="2678916"/>
                </a:lnTo>
                <a:lnTo>
                  <a:pt x="795601" y="2742772"/>
                </a:lnTo>
                <a:lnTo>
                  <a:pt x="788533" y="2805314"/>
                </a:lnTo>
                <a:lnTo>
                  <a:pt x="780979" y="2866491"/>
                </a:lnTo>
                <a:lnTo>
                  <a:pt x="772949" y="2926249"/>
                </a:lnTo>
                <a:lnTo>
                  <a:pt x="764456" y="2984535"/>
                </a:lnTo>
                <a:lnTo>
                  <a:pt x="755511" y="3041297"/>
                </a:lnTo>
                <a:lnTo>
                  <a:pt x="746126" y="3096481"/>
                </a:lnTo>
                <a:lnTo>
                  <a:pt x="736313" y="3150035"/>
                </a:lnTo>
                <a:lnTo>
                  <a:pt x="726082" y="3201905"/>
                </a:lnTo>
                <a:lnTo>
                  <a:pt x="715446" y="3252039"/>
                </a:lnTo>
                <a:lnTo>
                  <a:pt x="704416" y="3300384"/>
                </a:lnTo>
                <a:lnTo>
                  <a:pt x="693005" y="3346886"/>
                </a:lnTo>
                <a:lnTo>
                  <a:pt x="681223" y="3391494"/>
                </a:lnTo>
                <a:lnTo>
                  <a:pt x="669082" y="3434153"/>
                </a:lnTo>
                <a:lnTo>
                  <a:pt x="656595" y="3474811"/>
                </a:lnTo>
                <a:lnTo>
                  <a:pt x="643772" y="3513415"/>
                </a:lnTo>
                <a:lnTo>
                  <a:pt x="630625" y="3549912"/>
                </a:lnTo>
                <a:lnTo>
                  <a:pt x="603407" y="3616374"/>
                </a:lnTo>
                <a:lnTo>
                  <a:pt x="575033" y="3673773"/>
                </a:lnTo>
                <a:lnTo>
                  <a:pt x="545598" y="3721685"/>
                </a:lnTo>
                <a:lnTo>
                  <a:pt x="515194" y="3759687"/>
                </a:lnTo>
                <a:lnTo>
                  <a:pt x="483914" y="3787356"/>
                </a:lnTo>
                <a:lnTo>
                  <a:pt x="435556" y="3808558"/>
                </a:lnTo>
                <a:lnTo>
                  <a:pt x="419100" y="3810000"/>
                </a:lnTo>
                <a:lnTo>
                  <a:pt x="402643" y="3808558"/>
                </a:lnTo>
                <a:lnTo>
                  <a:pt x="386348" y="3804268"/>
                </a:lnTo>
                <a:lnTo>
                  <a:pt x="338542" y="3774840"/>
                </a:lnTo>
                <a:lnTo>
                  <a:pt x="307688" y="3741951"/>
                </a:lnTo>
                <a:lnTo>
                  <a:pt x="277756" y="3698941"/>
                </a:lnTo>
                <a:lnTo>
                  <a:pt x="248840" y="3646232"/>
                </a:lnTo>
                <a:lnTo>
                  <a:pt x="221033" y="3584249"/>
                </a:lnTo>
                <a:lnTo>
                  <a:pt x="194427" y="3513415"/>
                </a:lnTo>
                <a:lnTo>
                  <a:pt x="181604" y="3474811"/>
                </a:lnTo>
                <a:lnTo>
                  <a:pt x="169117" y="3434153"/>
                </a:lnTo>
                <a:lnTo>
                  <a:pt x="156976" y="3391494"/>
                </a:lnTo>
                <a:lnTo>
                  <a:pt x="145194" y="3346886"/>
                </a:lnTo>
                <a:lnTo>
                  <a:pt x="133783" y="3300384"/>
                </a:lnTo>
                <a:lnTo>
                  <a:pt x="122753" y="3252039"/>
                </a:lnTo>
                <a:lnTo>
                  <a:pt x="112117" y="3201905"/>
                </a:lnTo>
                <a:lnTo>
                  <a:pt x="101886" y="3150035"/>
                </a:lnTo>
                <a:lnTo>
                  <a:pt x="92073" y="3096481"/>
                </a:lnTo>
                <a:lnTo>
                  <a:pt x="82688" y="3041297"/>
                </a:lnTo>
                <a:lnTo>
                  <a:pt x="73743" y="2984535"/>
                </a:lnTo>
                <a:lnTo>
                  <a:pt x="65250" y="2926249"/>
                </a:lnTo>
                <a:lnTo>
                  <a:pt x="57220" y="2866491"/>
                </a:lnTo>
                <a:lnTo>
                  <a:pt x="49666" y="2805314"/>
                </a:lnTo>
                <a:lnTo>
                  <a:pt x="42598" y="2742772"/>
                </a:lnTo>
                <a:lnTo>
                  <a:pt x="36029" y="2678916"/>
                </a:lnTo>
                <a:lnTo>
                  <a:pt x="29970" y="2613801"/>
                </a:lnTo>
                <a:lnTo>
                  <a:pt x="24433" y="2547479"/>
                </a:lnTo>
                <a:lnTo>
                  <a:pt x="19429" y="2480003"/>
                </a:lnTo>
                <a:lnTo>
                  <a:pt x="14971" y="2411425"/>
                </a:lnTo>
                <a:lnTo>
                  <a:pt x="11068" y="2341800"/>
                </a:lnTo>
                <a:lnTo>
                  <a:pt x="7735" y="2271179"/>
                </a:lnTo>
                <a:lnTo>
                  <a:pt x="4981" y="2199616"/>
                </a:lnTo>
                <a:lnTo>
                  <a:pt x="2819" y="2127163"/>
                </a:lnTo>
                <a:lnTo>
                  <a:pt x="1260" y="2053875"/>
                </a:lnTo>
                <a:lnTo>
                  <a:pt x="317" y="1979802"/>
                </a:lnTo>
                <a:lnTo>
                  <a:pt x="0" y="1905000"/>
                </a:lnTo>
                <a:close/>
              </a:path>
            </a:pathLst>
          </a:custGeom>
          <a:ln w="762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2473159" y="1573288"/>
            <a:ext cx="4197985" cy="3711575"/>
          </a:xfrm>
          <a:custGeom>
            <a:avLst/>
            <a:gdLst/>
            <a:ahLst/>
            <a:cxnLst/>
            <a:rect l="l" t="t" r="r" b="b"/>
            <a:pathLst>
              <a:path w="4197984" h="3711575">
                <a:moveTo>
                  <a:pt x="0" y="2403322"/>
                </a:moveTo>
                <a:lnTo>
                  <a:pt x="3221926" y="0"/>
                </a:lnTo>
                <a:lnTo>
                  <a:pt x="4197680" y="1308112"/>
                </a:lnTo>
                <a:lnTo>
                  <a:pt x="975753" y="3711435"/>
                </a:lnTo>
                <a:lnTo>
                  <a:pt x="0" y="2403322"/>
                </a:lnTo>
                <a:close/>
              </a:path>
            </a:pathLst>
          </a:custGeom>
          <a:ln w="762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2917436" y="2377452"/>
            <a:ext cx="2825750" cy="2425065"/>
          </a:xfrm>
          <a:custGeom>
            <a:avLst/>
            <a:gdLst/>
            <a:ahLst/>
            <a:cxnLst/>
            <a:rect l="l" t="t" r="r" b="b"/>
            <a:pathLst>
              <a:path w="2825750" h="2425065">
                <a:moveTo>
                  <a:pt x="444577" y="2412082"/>
                </a:moveTo>
                <a:lnTo>
                  <a:pt x="330952" y="2412082"/>
                </a:lnTo>
                <a:lnTo>
                  <a:pt x="335668" y="2424782"/>
                </a:lnTo>
                <a:lnTo>
                  <a:pt x="431109" y="2424782"/>
                </a:lnTo>
                <a:lnTo>
                  <a:pt x="444577" y="2412082"/>
                </a:lnTo>
                <a:close/>
              </a:path>
              <a:path w="2825750" h="2425065">
                <a:moveTo>
                  <a:pt x="473000" y="2399382"/>
                </a:moveTo>
                <a:lnTo>
                  <a:pt x="315425" y="2399382"/>
                </a:lnTo>
                <a:lnTo>
                  <a:pt x="320827" y="2412082"/>
                </a:lnTo>
                <a:lnTo>
                  <a:pt x="458541" y="2412082"/>
                </a:lnTo>
                <a:lnTo>
                  <a:pt x="473000" y="2399382"/>
                </a:lnTo>
                <a:close/>
              </a:path>
              <a:path w="2825750" h="2425065">
                <a:moveTo>
                  <a:pt x="638111" y="2043782"/>
                </a:moveTo>
                <a:lnTo>
                  <a:pt x="457736" y="2043782"/>
                </a:lnTo>
                <a:lnTo>
                  <a:pt x="471971" y="2056482"/>
                </a:lnTo>
                <a:lnTo>
                  <a:pt x="498838" y="2056482"/>
                </a:lnTo>
                <a:lnTo>
                  <a:pt x="511356" y="2069182"/>
                </a:lnTo>
                <a:lnTo>
                  <a:pt x="523095" y="2069182"/>
                </a:lnTo>
                <a:lnTo>
                  <a:pt x="534053" y="2081882"/>
                </a:lnTo>
                <a:lnTo>
                  <a:pt x="559257" y="2119982"/>
                </a:lnTo>
                <a:lnTo>
                  <a:pt x="570116" y="2158082"/>
                </a:lnTo>
                <a:lnTo>
                  <a:pt x="570722" y="2170782"/>
                </a:lnTo>
                <a:lnTo>
                  <a:pt x="569844" y="2183482"/>
                </a:lnTo>
                <a:lnTo>
                  <a:pt x="558625" y="2221582"/>
                </a:lnTo>
                <a:lnTo>
                  <a:pt x="535398" y="2259682"/>
                </a:lnTo>
                <a:lnTo>
                  <a:pt x="525119" y="2259682"/>
                </a:lnTo>
                <a:lnTo>
                  <a:pt x="513610" y="2272382"/>
                </a:lnTo>
                <a:lnTo>
                  <a:pt x="500870" y="2285082"/>
                </a:lnTo>
                <a:lnTo>
                  <a:pt x="483344" y="2297782"/>
                </a:lnTo>
                <a:lnTo>
                  <a:pt x="466085" y="2310482"/>
                </a:lnTo>
                <a:lnTo>
                  <a:pt x="449092" y="2323182"/>
                </a:lnTo>
                <a:lnTo>
                  <a:pt x="432366" y="2323182"/>
                </a:lnTo>
                <a:lnTo>
                  <a:pt x="416209" y="2335882"/>
                </a:lnTo>
                <a:lnTo>
                  <a:pt x="372968" y="2335882"/>
                </a:lnTo>
                <a:lnTo>
                  <a:pt x="360362" y="2348582"/>
                </a:lnTo>
                <a:lnTo>
                  <a:pt x="301099" y="2348582"/>
                </a:lnTo>
                <a:lnTo>
                  <a:pt x="299283" y="2361282"/>
                </a:lnTo>
                <a:lnTo>
                  <a:pt x="297022" y="2361282"/>
                </a:lnTo>
                <a:lnTo>
                  <a:pt x="298750" y="2373982"/>
                </a:lnTo>
                <a:lnTo>
                  <a:pt x="300578" y="2373982"/>
                </a:lnTo>
                <a:lnTo>
                  <a:pt x="306192" y="2386682"/>
                </a:lnTo>
                <a:lnTo>
                  <a:pt x="310205" y="2399382"/>
                </a:lnTo>
                <a:lnTo>
                  <a:pt x="487954" y="2399382"/>
                </a:lnTo>
                <a:lnTo>
                  <a:pt x="503194" y="2386682"/>
                </a:lnTo>
                <a:lnTo>
                  <a:pt x="518510" y="2386682"/>
                </a:lnTo>
                <a:lnTo>
                  <a:pt x="549371" y="2361282"/>
                </a:lnTo>
                <a:lnTo>
                  <a:pt x="570634" y="2348582"/>
                </a:lnTo>
                <a:lnTo>
                  <a:pt x="590035" y="2323182"/>
                </a:lnTo>
                <a:lnTo>
                  <a:pt x="607577" y="2310482"/>
                </a:lnTo>
                <a:lnTo>
                  <a:pt x="623260" y="2285082"/>
                </a:lnTo>
                <a:lnTo>
                  <a:pt x="636850" y="2259682"/>
                </a:lnTo>
                <a:lnTo>
                  <a:pt x="648095" y="2246982"/>
                </a:lnTo>
                <a:lnTo>
                  <a:pt x="656996" y="2221582"/>
                </a:lnTo>
                <a:lnTo>
                  <a:pt x="663557" y="2196182"/>
                </a:lnTo>
                <a:lnTo>
                  <a:pt x="667686" y="2183482"/>
                </a:lnTo>
                <a:lnTo>
                  <a:pt x="669310" y="2158082"/>
                </a:lnTo>
                <a:lnTo>
                  <a:pt x="668429" y="2132682"/>
                </a:lnTo>
                <a:lnTo>
                  <a:pt x="665043" y="2107282"/>
                </a:lnTo>
                <a:lnTo>
                  <a:pt x="658952" y="2081882"/>
                </a:lnTo>
                <a:lnTo>
                  <a:pt x="649974" y="2069182"/>
                </a:lnTo>
                <a:lnTo>
                  <a:pt x="638111" y="2043782"/>
                </a:lnTo>
                <a:close/>
              </a:path>
              <a:path w="2825750" h="2425065">
                <a:moveTo>
                  <a:pt x="292347" y="2069182"/>
                </a:moveTo>
                <a:lnTo>
                  <a:pt x="134553" y="2069182"/>
                </a:lnTo>
                <a:lnTo>
                  <a:pt x="151392" y="2081882"/>
                </a:lnTo>
                <a:lnTo>
                  <a:pt x="274588" y="2081882"/>
                </a:lnTo>
                <a:lnTo>
                  <a:pt x="292347" y="2069182"/>
                </a:lnTo>
                <a:close/>
              </a:path>
              <a:path w="2825750" h="2425065">
                <a:moveTo>
                  <a:pt x="315514" y="1675482"/>
                </a:moveTo>
                <a:lnTo>
                  <a:pt x="140595" y="1675482"/>
                </a:lnTo>
                <a:lnTo>
                  <a:pt x="129428" y="1688182"/>
                </a:lnTo>
                <a:lnTo>
                  <a:pt x="118626" y="1688182"/>
                </a:lnTo>
                <a:lnTo>
                  <a:pt x="108186" y="1700882"/>
                </a:lnTo>
                <a:lnTo>
                  <a:pt x="88988" y="1713582"/>
                </a:lnTo>
                <a:lnTo>
                  <a:pt x="71477" y="1726282"/>
                </a:lnTo>
                <a:lnTo>
                  <a:pt x="55651" y="1751682"/>
                </a:lnTo>
                <a:lnTo>
                  <a:pt x="41511" y="1764382"/>
                </a:lnTo>
                <a:lnTo>
                  <a:pt x="29269" y="1789782"/>
                </a:lnTo>
                <a:lnTo>
                  <a:pt x="19134" y="1802482"/>
                </a:lnTo>
                <a:lnTo>
                  <a:pt x="11104" y="1827882"/>
                </a:lnTo>
                <a:lnTo>
                  <a:pt x="5176" y="1840582"/>
                </a:lnTo>
                <a:lnTo>
                  <a:pt x="1448" y="1865982"/>
                </a:lnTo>
                <a:lnTo>
                  <a:pt x="0" y="1878682"/>
                </a:lnTo>
                <a:lnTo>
                  <a:pt x="835" y="1904082"/>
                </a:lnTo>
                <a:lnTo>
                  <a:pt x="3957" y="1916782"/>
                </a:lnTo>
                <a:lnTo>
                  <a:pt x="9491" y="1942182"/>
                </a:lnTo>
                <a:lnTo>
                  <a:pt x="17560" y="1967582"/>
                </a:lnTo>
                <a:lnTo>
                  <a:pt x="28166" y="1980282"/>
                </a:lnTo>
                <a:lnTo>
                  <a:pt x="41308" y="2005682"/>
                </a:lnTo>
                <a:lnTo>
                  <a:pt x="70475" y="2031082"/>
                </a:lnTo>
                <a:lnTo>
                  <a:pt x="101709" y="2056482"/>
                </a:lnTo>
                <a:lnTo>
                  <a:pt x="117992" y="2069182"/>
                </a:lnTo>
                <a:lnTo>
                  <a:pt x="327602" y="2069182"/>
                </a:lnTo>
                <a:lnTo>
                  <a:pt x="379128" y="2056482"/>
                </a:lnTo>
                <a:lnTo>
                  <a:pt x="411978" y="2056482"/>
                </a:lnTo>
                <a:lnTo>
                  <a:pt x="427707" y="2043782"/>
                </a:lnTo>
                <a:lnTo>
                  <a:pt x="638111" y="2043782"/>
                </a:lnTo>
                <a:lnTo>
                  <a:pt x="623362" y="2018382"/>
                </a:lnTo>
                <a:lnTo>
                  <a:pt x="609352" y="2005682"/>
                </a:lnTo>
                <a:lnTo>
                  <a:pt x="594736" y="1992982"/>
                </a:lnTo>
                <a:lnTo>
                  <a:pt x="579510" y="1980282"/>
                </a:lnTo>
                <a:lnTo>
                  <a:pt x="205505" y="1980282"/>
                </a:lnTo>
                <a:lnTo>
                  <a:pt x="191138" y="1967582"/>
                </a:lnTo>
                <a:lnTo>
                  <a:pt x="164155" y="1967582"/>
                </a:lnTo>
                <a:lnTo>
                  <a:pt x="151661" y="1954882"/>
                </a:lnTo>
                <a:lnTo>
                  <a:pt x="139990" y="1954882"/>
                </a:lnTo>
                <a:lnTo>
                  <a:pt x="129143" y="1942182"/>
                </a:lnTo>
                <a:lnTo>
                  <a:pt x="119121" y="1929482"/>
                </a:lnTo>
                <a:lnTo>
                  <a:pt x="113015" y="1916782"/>
                </a:lnTo>
                <a:lnTo>
                  <a:pt x="107862" y="1916782"/>
                </a:lnTo>
                <a:lnTo>
                  <a:pt x="103662" y="1904082"/>
                </a:lnTo>
                <a:lnTo>
                  <a:pt x="100414" y="1891382"/>
                </a:lnTo>
                <a:lnTo>
                  <a:pt x="98230" y="1878682"/>
                </a:lnTo>
                <a:lnTo>
                  <a:pt x="97223" y="1878682"/>
                </a:lnTo>
                <a:lnTo>
                  <a:pt x="101299" y="1840582"/>
                </a:lnTo>
                <a:lnTo>
                  <a:pt x="110196" y="1815182"/>
                </a:lnTo>
                <a:lnTo>
                  <a:pt x="116530" y="1815182"/>
                </a:lnTo>
                <a:lnTo>
                  <a:pt x="124231" y="1802482"/>
                </a:lnTo>
                <a:lnTo>
                  <a:pt x="133411" y="1789782"/>
                </a:lnTo>
                <a:lnTo>
                  <a:pt x="144073" y="1777082"/>
                </a:lnTo>
                <a:lnTo>
                  <a:pt x="156217" y="1764382"/>
                </a:lnTo>
                <a:lnTo>
                  <a:pt x="170036" y="1764382"/>
                </a:lnTo>
                <a:lnTo>
                  <a:pt x="197549" y="1738982"/>
                </a:lnTo>
                <a:lnTo>
                  <a:pt x="224617" y="1738982"/>
                </a:lnTo>
                <a:lnTo>
                  <a:pt x="237374" y="1726282"/>
                </a:lnTo>
                <a:lnTo>
                  <a:pt x="299702" y="1726282"/>
                </a:lnTo>
                <a:lnTo>
                  <a:pt x="310497" y="1713582"/>
                </a:lnTo>
                <a:lnTo>
                  <a:pt x="324823" y="1713582"/>
                </a:lnTo>
                <a:lnTo>
                  <a:pt x="326194" y="1700882"/>
                </a:lnTo>
                <a:lnTo>
                  <a:pt x="323286" y="1700882"/>
                </a:lnTo>
                <a:lnTo>
                  <a:pt x="321203" y="1688182"/>
                </a:lnTo>
                <a:lnTo>
                  <a:pt x="315514" y="1675482"/>
                </a:lnTo>
                <a:close/>
              </a:path>
              <a:path w="2825750" h="2425065">
                <a:moveTo>
                  <a:pt x="691029" y="1472282"/>
                </a:moveTo>
                <a:lnTo>
                  <a:pt x="570745" y="1472282"/>
                </a:lnTo>
                <a:lnTo>
                  <a:pt x="972002" y="2018382"/>
                </a:lnTo>
                <a:lnTo>
                  <a:pt x="996081" y="2018382"/>
                </a:lnTo>
                <a:lnTo>
                  <a:pt x="1008083" y="2005682"/>
                </a:lnTo>
                <a:lnTo>
                  <a:pt x="1014903" y="2005682"/>
                </a:lnTo>
                <a:lnTo>
                  <a:pt x="1030485" y="1992982"/>
                </a:lnTo>
                <a:lnTo>
                  <a:pt x="1036797" y="1980282"/>
                </a:lnTo>
                <a:lnTo>
                  <a:pt x="1046106" y="1980282"/>
                </a:lnTo>
                <a:lnTo>
                  <a:pt x="1049612" y="1967582"/>
                </a:lnTo>
                <a:lnTo>
                  <a:pt x="1055416" y="1967582"/>
                </a:lnTo>
                <a:lnTo>
                  <a:pt x="1055111" y="1954882"/>
                </a:lnTo>
                <a:lnTo>
                  <a:pt x="1054082" y="1954882"/>
                </a:lnTo>
                <a:lnTo>
                  <a:pt x="691029" y="1472282"/>
                </a:lnTo>
                <a:close/>
              </a:path>
              <a:path w="2825750" h="2425065">
                <a:moveTo>
                  <a:pt x="547391" y="1954882"/>
                </a:moveTo>
                <a:lnTo>
                  <a:pt x="337041" y="1954882"/>
                </a:lnTo>
                <a:lnTo>
                  <a:pt x="319595" y="1967582"/>
                </a:lnTo>
                <a:lnTo>
                  <a:pt x="251860" y="1967582"/>
                </a:lnTo>
                <a:lnTo>
                  <a:pt x="235925" y="1980282"/>
                </a:lnTo>
                <a:lnTo>
                  <a:pt x="579510" y="1980282"/>
                </a:lnTo>
                <a:lnTo>
                  <a:pt x="563672" y="1967582"/>
                </a:lnTo>
                <a:lnTo>
                  <a:pt x="547391" y="1954882"/>
                </a:lnTo>
                <a:close/>
              </a:path>
              <a:path w="2825750" h="2425065">
                <a:moveTo>
                  <a:pt x="513964" y="1942182"/>
                </a:moveTo>
                <a:lnTo>
                  <a:pt x="390158" y="1942182"/>
                </a:lnTo>
                <a:lnTo>
                  <a:pt x="372341" y="1954882"/>
                </a:lnTo>
                <a:lnTo>
                  <a:pt x="530821" y="1954882"/>
                </a:lnTo>
                <a:lnTo>
                  <a:pt x="513964" y="1942182"/>
                </a:lnTo>
                <a:close/>
              </a:path>
              <a:path w="2825750" h="2425065">
                <a:moveTo>
                  <a:pt x="1218293" y="888082"/>
                </a:moveTo>
                <a:lnTo>
                  <a:pt x="1206266" y="888082"/>
                </a:lnTo>
                <a:lnTo>
                  <a:pt x="910724" y="1116682"/>
                </a:lnTo>
                <a:lnTo>
                  <a:pt x="905657" y="1116682"/>
                </a:lnTo>
                <a:lnTo>
                  <a:pt x="901428" y="1129382"/>
                </a:lnTo>
                <a:lnTo>
                  <a:pt x="898037" y="1129382"/>
                </a:lnTo>
                <a:lnTo>
                  <a:pt x="895484" y="1142082"/>
                </a:lnTo>
                <a:lnTo>
                  <a:pt x="894492" y="1142082"/>
                </a:lnTo>
                <a:lnTo>
                  <a:pt x="895764" y="1154782"/>
                </a:lnTo>
                <a:lnTo>
                  <a:pt x="899303" y="1167482"/>
                </a:lnTo>
                <a:lnTo>
                  <a:pt x="905111" y="1167482"/>
                </a:lnTo>
                <a:lnTo>
                  <a:pt x="1315867" y="1726282"/>
                </a:lnTo>
                <a:lnTo>
                  <a:pt x="1322892" y="1726282"/>
                </a:lnTo>
                <a:lnTo>
                  <a:pt x="1330097" y="1738982"/>
                </a:lnTo>
                <a:lnTo>
                  <a:pt x="1365560" y="1738982"/>
                </a:lnTo>
                <a:lnTo>
                  <a:pt x="1371315" y="1726282"/>
                </a:lnTo>
                <a:lnTo>
                  <a:pt x="1511966" y="1624682"/>
                </a:lnTo>
                <a:lnTo>
                  <a:pt x="1371950" y="1624682"/>
                </a:lnTo>
                <a:lnTo>
                  <a:pt x="1207155" y="1408782"/>
                </a:lnTo>
                <a:lnTo>
                  <a:pt x="1303912" y="1332582"/>
                </a:lnTo>
                <a:lnTo>
                  <a:pt x="1157676" y="1332582"/>
                </a:lnTo>
                <a:lnTo>
                  <a:pt x="1013163" y="1142082"/>
                </a:lnTo>
                <a:lnTo>
                  <a:pt x="1257168" y="964282"/>
                </a:lnTo>
                <a:lnTo>
                  <a:pt x="1258997" y="964282"/>
                </a:lnTo>
                <a:lnTo>
                  <a:pt x="1261232" y="951582"/>
                </a:lnTo>
                <a:lnTo>
                  <a:pt x="1261422" y="951582"/>
                </a:lnTo>
                <a:lnTo>
                  <a:pt x="1259936" y="938882"/>
                </a:lnTo>
                <a:lnTo>
                  <a:pt x="1258362" y="938882"/>
                </a:lnTo>
                <a:lnTo>
                  <a:pt x="1253536" y="926182"/>
                </a:lnTo>
                <a:lnTo>
                  <a:pt x="1250195" y="926182"/>
                </a:lnTo>
                <a:lnTo>
                  <a:pt x="1241178" y="913482"/>
                </a:lnTo>
                <a:lnTo>
                  <a:pt x="1236810" y="913482"/>
                </a:lnTo>
                <a:lnTo>
                  <a:pt x="1228809" y="900782"/>
                </a:lnTo>
                <a:lnTo>
                  <a:pt x="1225113" y="900782"/>
                </a:lnTo>
                <a:lnTo>
                  <a:pt x="1218293" y="888082"/>
                </a:lnTo>
                <a:close/>
              </a:path>
              <a:path w="2825750" h="2425065">
                <a:moveTo>
                  <a:pt x="303182" y="1662782"/>
                </a:moveTo>
                <a:lnTo>
                  <a:pt x="163806" y="1662782"/>
                </a:lnTo>
                <a:lnTo>
                  <a:pt x="152128" y="1675482"/>
                </a:lnTo>
                <a:lnTo>
                  <a:pt x="311958" y="1675482"/>
                </a:lnTo>
                <a:lnTo>
                  <a:pt x="303182" y="1662782"/>
                </a:lnTo>
                <a:close/>
              </a:path>
              <a:path w="2825750" h="2425065">
                <a:moveTo>
                  <a:pt x="293009" y="1650082"/>
                </a:moveTo>
                <a:lnTo>
                  <a:pt x="198381" y="1650082"/>
                </a:lnTo>
                <a:lnTo>
                  <a:pt x="186932" y="1662782"/>
                </a:lnTo>
                <a:lnTo>
                  <a:pt x="299346" y="1662782"/>
                </a:lnTo>
                <a:lnTo>
                  <a:pt x="293009" y="1650082"/>
                </a:lnTo>
                <a:close/>
              </a:path>
              <a:path w="2825750" h="2425065">
                <a:moveTo>
                  <a:pt x="282341" y="1637382"/>
                </a:moveTo>
                <a:lnTo>
                  <a:pt x="230925" y="1637382"/>
                </a:lnTo>
                <a:lnTo>
                  <a:pt x="220448" y="1650082"/>
                </a:lnTo>
                <a:lnTo>
                  <a:pt x="284792" y="1650082"/>
                </a:lnTo>
                <a:lnTo>
                  <a:pt x="282341" y="1637382"/>
                </a:lnTo>
                <a:close/>
              </a:path>
              <a:path w="2825750" h="2425065">
                <a:moveTo>
                  <a:pt x="1631424" y="1434182"/>
                </a:moveTo>
                <a:lnTo>
                  <a:pt x="1622077" y="1434182"/>
                </a:lnTo>
                <a:lnTo>
                  <a:pt x="1619296" y="1446882"/>
                </a:lnTo>
                <a:lnTo>
                  <a:pt x="1371950" y="1624682"/>
                </a:lnTo>
                <a:lnTo>
                  <a:pt x="1511966" y="1624682"/>
                </a:lnTo>
                <a:lnTo>
                  <a:pt x="1670197" y="1510382"/>
                </a:lnTo>
                <a:lnTo>
                  <a:pt x="1672026" y="1510382"/>
                </a:lnTo>
                <a:lnTo>
                  <a:pt x="1674261" y="1497682"/>
                </a:lnTo>
                <a:lnTo>
                  <a:pt x="1674553" y="1497682"/>
                </a:lnTo>
                <a:lnTo>
                  <a:pt x="1673461" y="1484982"/>
                </a:lnTo>
                <a:lnTo>
                  <a:pt x="1671899" y="1484982"/>
                </a:lnTo>
                <a:lnTo>
                  <a:pt x="1666768" y="1472282"/>
                </a:lnTo>
                <a:lnTo>
                  <a:pt x="1663352" y="1472282"/>
                </a:lnTo>
                <a:lnTo>
                  <a:pt x="1659085" y="1459582"/>
                </a:lnTo>
                <a:lnTo>
                  <a:pt x="1650042" y="1459582"/>
                </a:lnTo>
                <a:lnTo>
                  <a:pt x="1642359" y="1446882"/>
                </a:lnTo>
                <a:lnTo>
                  <a:pt x="1638638" y="1446882"/>
                </a:lnTo>
                <a:lnTo>
                  <a:pt x="1631424" y="1434182"/>
                </a:lnTo>
                <a:close/>
              </a:path>
              <a:path w="2825750" h="2425065">
                <a:moveTo>
                  <a:pt x="800146" y="1218282"/>
                </a:moveTo>
                <a:lnTo>
                  <a:pt x="777082" y="1218282"/>
                </a:lnTo>
                <a:lnTo>
                  <a:pt x="342539" y="1535782"/>
                </a:lnTo>
                <a:lnTo>
                  <a:pt x="340698" y="1535782"/>
                </a:lnTo>
                <a:lnTo>
                  <a:pt x="338462" y="1548482"/>
                </a:lnTo>
                <a:lnTo>
                  <a:pt x="338335" y="1548482"/>
                </a:lnTo>
                <a:lnTo>
                  <a:pt x="340063" y="1561182"/>
                </a:lnTo>
                <a:lnTo>
                  <a:pt x="341815" y="1561182"/>
                </a:lnTo>
                <a:lnTo>
                  <a:pt x="347111" y="1573882"/>
                </a:lnTo>
                <a:lnTo>
                  <a:pt x="350693" y="1573882"/>
                </a:lnTo>
                <a:lnTo>
                  <a:pt x="359710" y="1586582"/>
                </a:lnTo>
                <a:lnTo>
                  <a:pt x="364015" y="1599282"/>
                </a:lnTo>
                <a:lnTo>
                  <a:pt x="372257" y="1599282"/>
                </a:lnTo>
                <a:lnTo>
                  <a:pt x="375953" y="1611982"/>
                </a:lnTo>
                <a:lnTo>
                  <a:pt x="394508" y="1611982"/>
                </a:lnTo>
                <a:lnTo>
                  <a:pt x="570745" y="1472282"/>
                </a:lnTo>
                <a:lnTo>
                  <a:pt x="691029" y="1472282"/>
                </a:lnTo>
                <a:lnTo>
                  <a:pt x="652813" y="1421482"/>
                </a:lnTo>
                <a:lnTo>
                  <a:pt x="829051" y="1281782"/>
                </a:lnTo>
                <a:lnTo>
                  <a:pt x="833127" y="1281782"/>
                </a:lnTo>
                <a:lnTo>
                  <a:pt x="833394" y="1269082"/>
                </a:lnTo>
                <a:lnTo>
                  <a:pt x="832226" y="1269082"/>
                </a:lnTo>
                <a:lnTo>
                  <a:pt x="830587" y="1256382"/>
                </a:lnTo>
                <a:lnTo>
                  <a:pt x="825215" y="1256382"/>
                </a:lnTo>
                <a:lnTo>
                  <a:pt x="821621" y="1243682"/>
                </a:lnTo>
                <a:lnTo>
                  <a:pt x="817113" y="1243682"/>
                </a:lnTo>
                <a:lnTo>
                  <a:pt x="812604" y="1230982"/>
                </a:lnTo>
                <a:lnTo>
                  <a:pt x="808312" y="1230982"/>
                </a:lnTo>
                <a:lnTo>
                  <a:pt x="800146" y="1218282"/>
                </a:lnTo>
                <a:close/>
              </a:path>
              <a:path w="2825750" h="2425065">
                <a:moveTo>
                  <a:pt x="1798929" y="608682"/>
                </a:moveTo>
                <a:lnTo>
                  <a:pt x="1596899" y="608682"/>
                </a:lnTo>
                <a:lnTo>
                  <a:pt x="1584117" y="621382"/>
                </a:lnTo>
                <a:lnTo>
                  <a:pt x="1572524" y="621382"/>
                </a:lnTo>
                <a:lnTo>
                  <a:pt x="1562120" y="634082"/>
                </a:lnTo>
                <a:lnTo>
                  <a:pt x="1552283" y="634082"/>
                </a:lnTo>
                <a:lnTo>
                  <a:pt x="1542394" y="646782"/>
                </a:lnTo>
                <a:lnTo>
                  <a:pt x="1532452" y="646782"/>
                </a:lnTo>
                <a:lnTo>
                  <a:pt x="1522458" y="659482"/>
                </a:lnTo>
                <a:lnTo>
                  <a:pt x="1390276" y="761082"/>
                </a:lnTo>
                <a:lnTo>
                  <a:pt x="1384602" y="761082"/>
                </a:lnTo>
                <a:lnTo>
                  <a:pt x="1379981" y="773782"/>
                </a:lnTo>
                <a:lnTo>
                  <a:pt x="1376416" y="773782"/>
                </a:lnTo>
                <a:lnTo>
                  <a:pt x="1373906" y="786482"/>
                </a:lnTo>
                <a:lnTo>
                  <a:pt x="1373056" y="786482"/>
                </a:lnTo>
                <a:lnTo>
                  <a:pt x="1374484" y="799182"/>
                </a:lnTo>
                <a:lnTo>
                  <a:pt x="1378189" y="811882"/>
                </a:lnTo>
                <a:lnTo>
                  <a:pt x="1384168" y="811882"/>
                </a:lnTo>
                <a:lnTo>
                  <a:pt x="1811066" y="1383382"/>
                </a:lnTo>
                <a:lnTo>
                  <a:pt x="1813364" y="1396082"/>
                </a:lnTo>
                <a:lnTo>
                  <a:pt x="1830128" y="1396082"/>
                </a:lnTo>
                <a:lnTo>
                  <a:pt x="1835056" y="1383382"/>
                </a:lnTo>
                <a:lnTo>
                  <a:pt x="1846740" y="1383382"/>
                </a:lnTo>
                <a:lnTo>
                  <a:pt x="1853636" y="1370682"/>
                </a:lnTo>
                <a:lnTo>
                  <a:pt x="1869549" y="1370682"/>
                </a:lnTo>
                <a:lnTo>
                  <a:pt x="1875848" y="1357982"/>
                </a:lnTo>
                <a:lnTo>
                  <a:pt x="1885157" y="1345282"/>
                </a:lnTo>
                <a:lnTo>
                  <a:pt x="1892968" y="1345282"/>
                </a:lnTo>
                <a:lnTo>
                  <a:pt x="1894085" y="1332582"/>
                </a:lnTo>
                <a:lnTo>
                  <a:pt x="1893133" y="1332582"/>
                </a:lnTo>
                <a:lnTo>
                  <a:pt x="1725366" y="1103982"/>
                </a:lnTo>
                <a:lnTo>
                  <a:pt x="1795521" y="1053182"/>
                </a:lnTo>
                <a:lnTo>
                  <a:pt x="1809003" y="1040482"/>
                </a:lnTo>
                <a:lnTo>
                  <a:pt x="1675188" y="1040482"/>
                </a:lnTo>
                <a:lnTo>
                  <a:pt x="1490454" y="786482"/>
                </a:lnTo>
                <a:lnTo>
                  <a:pt x="1566324" y="735682"/>
                </a:lnTo>
                <a:lnTo>
                  <a:pt x="1577051" y="722982"/>
                </a:lnTo>
                <a:lnTo>
                  <a:pt x="1588239" y="710282"/>
                </a:lnTo>
                <a:lnTo>
                  <a:pt x="1599887" y="710282"/>
                </a:lnTo>
                <a:lnTo>
                  <a:pt x="1611993" y="697582"/>
                </a:lnTo>
                <a:lnTo>
                  <a:pt x="1638009" y="697582"/>
                </a:lnTo>
                <a:lnTo>
                  <a:pt x="1652016" y="684882"/>
                </a:lnTo>
                <a:lnTo>
                  <a:pt x="1872089" y="684882"/>
                </a:lnTo>
                <a:lnTo>
                  <a:pt x="1858764" y="659482"/>
                </a:lnTo>
                <a:lnTo>
                  <a:pt x="1844771" y="646782"/>
                </a:lnTo>
                <a:lnTo>
                  <a:pt x="1830112" y="634082"/>
                </a:lnTo>
                <a:lnTo>
                  <a:pt x="1814787" y="621382"/>
                </a:lnTo>
                <a:lnTo>
                  <a:pt x="1798929" y="608682"/>
                </a:lnTo>
                <a:close/>
              </a:path>
              <a:path w="2825750" h="2425065">
                <a:moveTo>
                  <a:pt x="1386327" y="1180182"/>
                </a:moveTo>
                <a:lnTo>
                  <a:pt x="1367315" y="1180182"/>
                </a:lnTo>
                <a:lnTo>
                  <a:pt x="1157676" y="1332582"/>
                </a:lnTo>
                <a:lnTo>
                  <a:pt x="1303912" y="1332582"/>
                </a:lnTo>
                <a:lnTo>
                  <a:pt x="1416794" y="1243682"/>
                </a:lnTo>
                <a:lnTo>
                  <a:pt x="1421544" y="1243682"/>
                </a:lnTo>
                <a:lnTo>
                  <a:pt x="1420617" y="1230982"/>
                </a:lnTo>
                <a:lnTo>
                  <a:pt x="1419156" y="1230982"/>
                </a:lnTo>
                <a:lnTo>
                  <a:pt x="1414254" y="1218282"/>
                </a:lnTo>
                <a:lnTo>
                  <a:pt x="1410901" y="1205582"/>
                </a:lnTo>
                <a:lnTo>
                  <a:pt x="1402113" y="1205582"/>
                </a:lnTo>
                <a:lnTo>
                  <a:pt x="1397884" y="1192882"/>
                </a:lnTo>
                <a:lnTo>
                  <a:pt x="1389972" y="1192882"/>
                </a:lnTo>
                <a:lnTo>
                  <a:pt x="1386327" y="1180182"/>
                </a:lnTo>
                <a:close/>
              </a:path>
              <a:path w="2825750" h="2425065">
                <a:moveTo>
                  <a:pt x="1872089" y="684882"/>
                </a:moveTo>
                <a:lnTo>
                  <a:pt x="1697435" y="684882"/>
                </a:lnTo>
                <a:lnTo>
                  <a:pt x="1713358" y="697582"/>
                </a:lnTo>
                <a:lnTo>
                  <a:pt x="1729646" y="697582"/>
                </a:lnTo>
                <a:lnTo>
                  <a:pt x="1745814" y="710282"/>
                </a:lnTo>
                <a:lnTo>
                  <a:pt x="1776346" y="735682"/>
                </a:lnTo>
                <a:lnTo>
                  <a:pt x="1808441" y="773782"/>
                </a:lnTo>
                <a:lnTo>
                  <a:pt x="1815134" y="799182"/>
                </a:lnTo>
                <a:lnTo>
                  <a:pt x="1820375" y="811882"/>
                </a:lnTo>
                <a:lnTo>
                  <a:pt x="1824072" y="824582"/>
                </a:lnTo>
                <a:lnTo>
                  <a:pt x="1826134" y="837282"/>
                </a:lnTo>
                <a:lnTo>
                  <a:pt x="1826558" y="849982"/>
                </a:lnTo>
                <a:lnTo>
                  <a:pt x="1825340" y="862682"/>
                </a:lnTo>
                <a:lnTo>
                  <a:pt x="1817931" y="900782"/>
                </a:lnTo>
                <a:lnTo>
                  <a:pt x="1793858" y="938882"/>
                </a:lnTo>
                <a:lnTo>
                  <a:pt x="1749140" y="976982"/>
                </a:lnTo>
                <a:lnTo>
                  <a:pt x="1675188" y="1040482"/>
                </a:lnTo>
                <a:lnTo>
                  <a:pt x="1809003" y="1040482"/>
                </a:lnTo>
                <a:lnTo>
                  <a:pt x="1822486" y="1027782"/>
                </a:lnTo>
                <a:lnTo>
                  <a:pt x="1846118" y="1002382"/>
                </a:lnTo>
                <a:lnTo>
                  <a:pt x="1866415" y="989682"/>
                </a:lnTo>
                <a:lnTo>
                  <a:pt x="1883379" y="964282"/>
                </a:lnTo>
                <a:lnTo>
                  <a:pt x="1897315" y="938882"/>
                </a:lnTo>
                <a:lnTo>
                  <a:pt x="1908527" y="913482"/>
                </a:lnTo>
                <a:lnTo>
                  <a:pt x="1917017" y="888082"/>
                </a:lnTo>
                <a:lnTo>
                  <a:pt x="1922787" y="875382"/>
                </a:lnTo>
                <a:lnTo>
                  <a:pt x="1925864" y="849982"/>
                </a:lnTo>
                <a:lnTo>
                  <a:pt x="1926277" y="824582"/>
                </a:lnTo>
                <a:lnTo>
                  <a:pt x="1924027" y="799182"/>
                </a:lnTo>
                <a:lnTo>
                  <a:pt x="1919117" y="773782"/>
                </a:lnTo>
                <a:lnTo>
                  <a:pt x="1911492" y="748382"/>
                </a:lnTo>
                <a:lnTo>
                  <a:pt x="1901113" y="722982"/>
                </a:lnTo>
                <a:lnTo>
                  <a:pt x="1887979" y="697582"/>
                </a:lnTo>
                <a:lnTo>
                  <a:pt x="1872089" y="684882"/>
                </a:lnTo>
                <a:close/>
              </a:path>
              <a:path w="2825750" h="2425065">
                <a:moveTo>
                  <a:pt x="1766020" y="595982"/>
                </a:moveTo>
                <a:lnTo>
                  <a:pt x="1625954" y="595982"/>
                </a:lnTo>
                <a:lnTo>
                  <a:pt x="1610875" y="608682"/>
                </a:lnTo>
                <a:lnTo>
                  <a:pt x="1782675" y="608682"/>
                </a:lnTo>
                <a:lnTo>
                  <a:pt x="1766020" y="595982"/>
                </a:lnTo>
                <a:close/>
              </a:path>
              <a:path w="2825750" h="2425065">
                <a:moveTo>
                  <a:pt x="1731543" y="583282"/>
                </a:moveTo>
                <a:lnTo>
                  <a:pt x="1677246" y="583282"/>
                </a:lnTo>
                <a:lnTo>
                  <a:pt x="1659139" y="595982"/>
                </a:lnTo>
                <a:lnTo>
                  <a:pt x="1748963" y="595982"/>
                </a:lnTo>
                <a:lnTo>
                  <a:pt x="1731543" y="583282"/>
                </a:lnTo>
                <a:close/>
              </a:path>
              <a:path w="2825750" h="2425065">
                <a:moveTo>
                  <a:pt x="2422482" y="0"/>
                </a:moveTo>
                <a:lnTo>
                  <a:pt x="2384078" y="11207"/>
                </a:lnTo>
                <a:lnTo>
                  <a:pt x="2347452" y="28565"/>
                </a:lnTo>
                <a:lnTo>
                  <a:pt x="2309266" y="52107"/>
                </a:lnTo>
                <a:lnTo>
                  <a:pt x="2275538" y="78454"/>
                </a:lnTo>
                <a:lnTo>
                  <a:pt x="2234828" y="119958"/>
                </a:lnTo>
                <a:lnTo>
                  <a:pt x="2205606" y="163637"/>
                </a:lnTo>
                <a:lnTo>
                  <a:pt x="2186109" y="208443"/>
                </a:lnTo>
                <a:lnTo>
                  <a:pt x="2175867" y="254173"/>
                </a:lnTo>
                <a:lnTo>
                  <a:pt x="2173786" y="300660"/>
                </a:lnTo>
                <a:lnTo>
                  <a:pt x="2175733" y="324180"/>
                </a:lnTo>
                <a:lnTo>
                  <a:pt x="2184431" y="371070"/>
                </a:lnTo>
                <a:lnTo>
                  <a:pt x="2198758" y="417283"/>
                </a:lnTo>
                <a:lnTo>
                  <a:pt x="2218110" y="462641"/>
                </a:lnTo>
                <a:lnTo>
                  <a:pt x="2241862" y="506933"/>
                </a:lnTo>
                <a:lnTo>
                  <a:pt x="2268723" y="549663"/>
                </a:lnTo>
                <a:lnTo>
                  <a:pt x="2297374" y="590308"/>
                </a:lnTo>
                <a:lnTo>
                  <a:pt x="2330718" y="633017"/>
                </a:lnTo>
                <a:lnTo>
                  <a:pt x="2363833" y="671448"/>
                </a:lnTo>
                <a:lnTo>
                  <a:pt x="2396936" y="705240"/>
                </a:lnTo>
                <a:lnTo>
                  <a:pt x="2430229" y="734059"/>
                </a:lnTo>
                <a:lnTo>
                  <a:pt x="2463712" y="757548"/>
                </a:lnTo>
                <a:lnTo>
                  <a:pt x="2514359" y="781920"/>
                </a:lnTo>
                <a:lnTo>
                  <a:pt x="2566284" y="791514"/>
                </a:lnTo>
                <a:lnTo>
                  <a:pt x="2583946" y="791290"/>
                </a:lnTo>
                <a:lnTo>
                  <a:pt x="2638115" y="780275"/>
                </a:lnTo>
                <a:lnTo>
                  <a:pt x="2675299" y="763670"/>
                </a:lnTo>
                <a:lnTo>
                  <a:pt x="2713464" y="738911"/>
                </a:lnTo>
                <a:lnTo>
                  <a:pt x="2760502" y="697064"/>
                </a:lnTo>
                <a:lnTo>
                  <a:pt x="2595702" y="697064"/>
                </a:lnTo>
                <a:lnTo>
                  <a:pt x="2579866" y="696340"/>
                </a:lnTo>
                <a:lnTo>
                  <a:pt x="2529789" y="679177"/>
                </a:lnTo>
                <a:lnTo>
                  <a:pt x="2493512" y="654436"/>
                </a:lnTo>
                <a:lnTo>
                  <a:pt x="2454550" y="618541"/>
                </a:lnTo>
                <a:lnTo>
                  <a:pt x="2412172" y="569936"/>
                </a:lnTo>
                <a:lnTo>
                  <a:pt x="2389652" y="540778"/>
                </a:lnTo>
                <a:lnTo>
                  <a:pt x="2392872" y="531808"/>
                </a:lnTo>
                <a:lnTo>
                  <a:pt x="2410105" y="495076"/>
                </a:lnTo>
                <a:lnTo>
                  <a:pt x="2421324" y="476478"/>
                </a:lnTo>
                <a:lnTo>
                  <a:pt x="2339462" y="476478"/>
                </a:lnTo>
                <a:lnTo>
                  <a:pt x="2310898" y="430842"/>
                </a:lnTo>
                <a:lnTo>
                  <a:pt x="2287849" y="383882"/>
                </a:lnTo>
                <a:lnTo>
                  <a:pt x="2272003" y="336756"/>
                </a:lnTo>
                <a:lnTo>
                  <a:pt x="2265052" y="290601"/>
                </a:lnTo>
                <a:lnTo>
                  <a:pt x="2265112" y="267998"/>
                </a:lnTo>
                <a:lnTo>
                  <a:pt x="2273086" y="224175"/>
                </a:lnTo>
                <a:lnTo>
                  <a:pt x="2291845" y="182520"/>
                </a:lnTo>
                <a:lnTo>
                  <a:pt x="2323254" y="144972"/>
                </a:lnTo>
                <a:lnTo>
                  <a:pt x="2355772" y="119279"/>
                </a:lnTo>
                <a:lnTo>
                  <a:pt x="2389017" y="99352"/>
                </a:lnTo>
                <a:lnTo>
                  <a:pt x="2425796" y="83438"/>
                </a:lnTo>
                <a:lnTo>
                  <a:pt x="2460963" y="72174"/>
                </a:lnTo>
                <a:lnTo>
                  <a:pt x="2466576" y="69735"/>
                </a:lnTo>
                <a:lnTo>
                  <a:pt x="2472926" y="64985"/>
                </a:lnTo>
                <a:lnTo>
                  <a:pt x="2474768" y="62623"/>
                </a:lnTo>
                <a:lnTo>
                  <a:pt x="2476368" y="57467"/>
                </a:lnTo>
                <a:lnTo>
                  <a:pt x="2476368" y="54495"/>
                </a:lnTo>
                <a:lnTo>
                  <a:pt x="2455908" y="20256"/>
                </a:lnTo>
                <a:lnTo>
                  <a:pt x="2429543" y="177"/>
                </a:lnTo>
                <a:lnTo>
                  <a:pt x="2422482" y="0"/>
                </a:lnTo>
                <a:close/>
              </a:path>
              <a:path w="2825750" h="2425065">
                <a:moveTo>
                  <a:pt x="2763766" y="369517"/>
                </a:moveTo>
                <a:lnTo>
                  <a:pt x="2574204" y="369517"/>
                </a:lnTo>
                <a:lnTo>
                  <a:pt x="2587128" y="370042"/>
                </a:lnTo>
                <a:lnTo>
                  <a:pt x="2599647" y="372262"/>
                </a:lnTo>
                <a:lnTo>
                  <a:pt x="2635335" y="388455"/>
                </a:lnTo>
                <a:lnTo>
                  <a:pt x="2668628" y="417814"/>
                </a:lnTo>
                <a:lnTo>
                  <a:pt x="2698657" y="456112"/>
                </a:lnTo>
                <a:lnTo>
                  <a:pt x="2719636" y="497763"/>
                </a:lnTo>
                <a:lnTo>
                  <a:pt x="2729780" y="542276"/>
                </a:lnTo>
                <a:lnTo>
                  <a:pt x="2730304" y="557390"/>
                </a:lnTo>
                <a:lnTo>
                  <a:pt x="2729276" y="572429"/>
                </a:lnTo>
                <a:lnTo>
                  <a:pt x="2716055" y="615924"/>
                </a:lnTo>
                <a:lnTo>
                  <a:pt x="2685858" y="655161"/>
                </a:lnTo>
                <a:lnTo>
                  <a:pt x="2641469" y="685206"/>
                </a:lnTo>
                <a:lnTo>
                  <a:pt x="2595702" y="697064"/>
                </a:lnTo>
                <a:lnTo>
                  <a:pt x="2760502" y="697064"/>
                </a:lnTo>
                <a:lnTo>
                  <a:pt x="2793995" y="651725"/>
                </a:lnTo>
                <a:lnTo>
                  <a:pt x="2815020" y="604488"/>
                </a:lnTo>
                <a:lnTo>
                  <a:pt x="2824843" y="556679"/>
                </a:lnTo>
                <a:lnTo>
                  <a:pt x="2825707" y="532692"/>
                </a:lnTo>
                <a:lnTo>
                  <a:pt x="2824052" y="508817"/>
                </a:lnTo>
                <a:lnTo>
                  <a:pt x="2813184" y="461403"/>
                </a:lnTo>
                <a:lnTo>
                  <a:pt x="2793706" y="415863"/>
                </a:lnTo>
                <a:lnTo>
                  <a:pt x="2766965" y="373545"/>
                </a:lnTo>
                <a:lnTo>
                  <a:pt x="2763766" y="369517"/>
                </a:lnTo>
                <a:close/>
              </a:path>
              <a:path w="2825750" h="2425065">
                <a:moveTo>
                  <a:pt x="2591935" y="272181"/>
                </a:moveTo>
                <a:lnTo>
                  <a:pt x="2548758" y="279133"/>
                </a:lnTo>
                <a:lnTo>
                  <a:pt x="2502850" y="297500"/>
                </a:lnTo>
                <a:lnTo>
                  <a:pt x="2454143" y="328536"/>
                </a:lnTo>
                <a:lnTo>
                  <a:pt x="2422189" y="355514"/>
                </a:lnTo>
                <a:lnTo>
                  <a:pt x="2396004" y="383889"/>
                </a:lnTo>
                <a:lnTo>
                  <a:pt x="2367849" y="422432"/>
                </a:lnTo>
                <a:lnTo>
                  <a:pt x="2347302" y="459484"/>
                </a:lnTo>
                <a:lnTo>
                  <a:pt x="2339462" y="476478"/>
                </a:lnTo>
                <a:lnTo>
                  <a:pt x="2421324" y="476478"/>
                </a:lnTo>
                <a:lnTo>
                  <a:pt x="2427054" y="467956"/>
                </a:lnTo>
                <a:lnTo>
                  <a:pt x="2433423" y="459163"/>
                </a:lnTo>
                <a:lnTo>
                  <a:pt x="2462578" y="425966"/>
                </a:lnTo>
                <a:lnTo>
                  <a:pt x="2503280" y="393727"/>
                </a:lnTo>
                <a:lnTo>
                  <a:pt x="2547132" y="373545"/>
                </a:lnTo>
                <a:lnTo>
                  <a:pt x="2574204" y="369517"/>
                </a:lnTo>
                <a:lnTo>
                  <a:pt x="2763766" y="369517"/>
                </a:lnTo>
                <a:lnTo>
                  <a:pt x="2752496" y="355325"/>
                </a:lnTo>
                <a:lnTo>
                  <a:pt x="2721534" y="323277"/>
                </a:lnTo>
                <a:lnTo>
                  <a:pt x="2688035" y="297691"/>
                </a:lnTo>
                <a:lnTo>
                  <a:pt x="2651706" y="280603"/>
                </a:lnTo>
                <a:lnTo>
                  <a:pt x="2612530" y="272509"/>
                </a:lnTo>
                <a:lnTo>
                  <a:pt x="2591935" y="272181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6380" y="150776"/>
            <a:ext cx="443730" cy="11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2087" y="148972"/>
            <a:ext cx="1424556" cy="121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9264" y="150776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201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6321" y="150776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2011"/>
                </a:lnTo>
              </a:path>
            </a:pathLst>
          </a:custGeom>
          <a:ln w="19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7944" y="148972"/>
            <a:ext cx="2619066" cy="121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69969" y="150776"/>
            <a:ext cx="267585" cy="947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8731" y="176936"/>
            <a:ext cx="13970" cy="66040"/>
          </a:xfrm>
          <a:custGeom>
            <a:avLst/>
            <a:gdLst/>
            <a:ahLst/>
            <a:cxnLst/>
            <a:rect l="l" t="t" r="r" b="b"/>
            <a:pathLst>
              <a:path w="13970" h="66039">
                <a:moveTo>
                  <a:pt x="13474" y="65851"/>
                </a:moveTo>
                <a:lnTo>
                  <a:pt x="0" y="65851"/>
                </a:lnTo>
                <a:lnTo>
                  <a:pt x="0" y="53222"/>
                </a:lnTo>
                <a:lnTo>
                  <a:pt x="13474" y="53222"/>
                </a:lnTo>
                <a:lnTo>
                  <a:pt x="13474" y="65851"/>
                </a:lnTo>
                <a:close/>
              </a:path>
              <a:path w="13970" h="66039">
                <a:moveTo>
                  <a:pt x="13474" y="12629"/>
                </a:moveTo>
                <a:lnTo>
                  <a:pt x="0" y="12629"/>
                </a:lnTo>
                <a:lnTo>
                  <a:pt x="0" y="0"/>
                </a:lnTo>
                <a:lnTo>
                  <a:pt x="13474" y="0"/>
                </a:lnTo>
                <a:lnTo>
                  <a:pt x="13474" y="12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30920" y="153482"/>
            <a:ext cx="34290" cy="89535"/>
          </a:xfrm>
          <a:custGeom>
            <a:avLst/>
            <a:gdLst/>
            <a:ahLst/>
            <a:cxnLst/>
            <a:rect l="l" t="t" r="r" b="b"/>
            <a:pathLst>
              <a:path w="34290" h="89535">
                <a:moveTo>
                  <a:pt x="33688" y="89305"/>
                </a:moveTo>
                <a:lnTo>
                  <a:pt x="21175" y="89305"/>
                </a:lnTo>
                <a:lnTo>
                  <a:pt x="21175" y="25258"/>
                </a:lnTo>
                <a:lnTo>
                  <a:pt x="0" y="25258"/>
                </a:lnTo>
                <a:lnTo>
                  <a:pt x="0" y="18041"/>
                </a:lnTo>
                <a:lnTo>
                  <a:pt x="11099" y="15983"/>
                </a:lnTo>
                <a:lnTo>
                  <a:pt x="18047" y="13080"/>
                </a:lnTo>
                <a:lnTo>
                  <a:pt x="22469" y="8146"/>
                </a:lnTo>
                <a:lnTo>
                  <a:pt x="25988" y="0"/>
                </a:lnTo>
                <a:lnTo>
                  <a:pt x="33688" y="0"/>
                </a:lnTo>
                <a:lnTo>
                  <a:pt x="33688" y="89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97335" y="150776"/>
            <a:ext cx="176144" cy="947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94657" y="153482"/>
            <a:ext cx="33020" cy="89535"/>
          </a:xfrm>
          <a:custGeom>
            <a:avLst/>
            <a:gdLst/>
            <a:ahLst/>
            <a:cxnLst/>
            <a:rect l="l" t="t" r="r" b="b"/>
            <a:pathLst>
              <a:path w="33020" h="89535">
                <a:moveTo>
                  <a:pt x="32726" y="89305"/>
                </a:moveTo>
                <a:lnTo>
                  <a:pt x="21174" y="89305"/>
                </a:lnTo>
                <a:lnTo>
                  <a:pt x="21174" y="25258"/>
                </a:lnTo>
                <a:lnTo>
                  <a:pt x="0" y="25258"/>
                </a:lnTo>
                <a:lnTo>
                  <a:pt x="0" y="18041"/>
                </a:lnTo>
                <a:lnTo>
                  <a:pt x="11084" y="15983"/>
                </a:lnTo>
                <a:lnTo>
                  <a:pt x="17926" y="13080"/>
                </a:lnTo>
                <a:lnTo>
                  <a:pt x="22062" y="8146"/>
                </a:lnTo>
                <a:lnTo>
                  <a:pt x="25025" y="0"/>
                </a:lnTo>
                <a:lnTo>
                  <a:pt x="32726" y="0"/>
                </a:lnTo>
                <a:lnTo>
                  <a:pt x="32726" y="89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5296" y="150776"/>
            <a:ext cx="182881" cy="947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0413" y="733518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7459" y="738930"/>
            <a:ext cx="69302" cy="64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5472" y="738930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29541" y="738930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4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4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4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0413" y="851690"/>
            <a:ext cx="69302" cy="64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57459" y="857102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5472" y="857102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29541" y="85710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40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90390" y="85710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40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40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0621" y="969862"/>
            <a:ext cx="69302" cy="649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57459" y="976177"/>
            <a:ext cx="69302" cy="649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65472" y="976177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3484" y="976177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81496" y="976177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90390" y="97527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40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40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37762" y="975274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40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40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10161" y="975274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40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50628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40">
                <a:moveTo>
                  <a:pt x="46200" y="27964"/>
                </a:move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40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026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0593"/>
                </a:lnTo>
                <a:lnTo>
                  <a:pt x="38500" y="36985"/>
                </a:lnTo>
                <a:lnTo>
                  <a:pt x="35613" y="36083"/>
                </a:lnTo>
                <a:lnTo>
                  <a:pt x="50628" y="36083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0621" y="1088034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57459" y="1094349"/>
            <a:ext cx="69302" cy="649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73484" y="1094349"/>
            <a:ext cx="69302" cy="6494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5472" y="1094349"/>
            <a:ext cx="69302" cy="6494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37762" y="1093447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40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40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0829" y="1207108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65472" y="1212521"/>
            <a:ext cx="69302" cy="649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73484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81496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9508" y="1212521"/>
            <a:ext cx="69302" cy="6494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97520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36280" y="1211619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7164" y="8118"/>
                </a:lnTo>
                <a:lnTo>
                  <a:pt x="8662" y="8118"/>
                </a:lnTo>
                <a:lnTo>
                  <a:pt x="8662" y="28866"/>
                </a:lnTo>
                <a:lnTo>
                  <a:pt x="45239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40">
                <a:moveTo>
                  <a:pt x="45239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9" y="28866"/>
                </a:lnTo>
                <a:close/>
              </a:path>
              <a:path w="52070" h="66040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928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8" y="39691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85577" y="1210717"/>
            <a:ext cx="60960" cy="69850"/>
          </a:xfrm>
          <a:custGeom>
            <a:avLst/>
            <a:gdLst/>
            <a:ahLst/>
            <a:cxnLst/>
            <a:rect l="l" t="t" r="r" b="b"/>
            <a:pathLst>
              <a:path w="60959" h="69850">
                <a:moveTo>
                  <a:pt x="31763" y="69459"/>
                </a:moveTo>
                <a:lnTo>
                  <a:pt x="22139" y="69459"/>
                </a:lnTo>
                <a:lnTo>
                  <a:pt x="15400" y="66753"/>
                </a:lnTo>
                <a:lnTo>
                  <a:pt x="0" y="35181"/>
                </a:lnTo>
                <a:lnTo>
                  <a:pt x="556" y="27273"/>
                </a:lnTo>
                <a:lnTo>
                  <a:pt x="22139" y="0"/>
                </a:lnTo>
                <a:lnTo>
                  <a:pt x="31763" y="0"/>
                </a:lnTo>
                <a:lnTo>
                  <a:pt x="42066" y="1353"/>
                </a:lnTo>
                <a:lnTo>
                  <a:pt x="49932" y="5412"/>
                </a:lnTo>
                <a:lnTo>
                  <a:pt x="51404" y="7216"/>
                </a:lnTo>
                <a:lnTo>
                  <a:pt x="30801" y="7216"/>
                </a:lnTo>
                <a:lnTo>
                  <a:pt x="21657" y="9175"/>
                </a:lnTo>
                <a:lnTo>
                  <a:pt x="14679" y="14771"/>
                </a:lnTo>
                <a:lnTo>
                  <a:pt x="10227" y="23580"/>
                </a:lnTo>
                <a:lnTo>
                  <a:pt x="8663" y="35181"/>
                </a:lnTo>
                <a:lnTo>
                  <a:pt x="10242" y="46118"/>
                </a:lnTo>
                <a:lnTo>
                  <a:pt x="14799" y="54350"/>
                </a:lnTo>
                <a:lnTo>
                  <a:pt x="22063" y="59537"/>
                </a:lnTo>
                <a:lnTo>
                  <a:pt x="31763" y="61341"/>
                </a:lnTo>
                <a:lnTo>
                  <a:pt x="53011" y="61341"/>
                </a:lnTo>
                <a:lnTo>
                  <a:pt x="51977" y="62807"/>
                </a:lnTo>
                <a:lnTo>
                  <a:pt x="43314" y="67782"/>
                </a:lnTo>
                <a:lnTo>
                  <a:pt x="31763" y="69459"/>
                </a:lnTo>
                <a:close/>
              </a:path>
              <a:path w="60959" h="69850">
                <a:moveTo>
                  <a:pt x="58715" y="21649"/>
                </a:moveTo>
                <a:lnTo>
                  <a:pt x="50051" y="21649"/>
                </a:lnTo>
                <a:lnTo>
                  <a:pt x="49089" y="17139"/>
                </a:lnTo>
                <a:lnTo>
                  <a:pt x="47164" y="13531"/>
                </a:lnTo>
                <a:lnTo>
                  <a:pt x="44276" y="11727"/>
                </a:lnTo>
                <a:lnTo>
                  <a:pt x="41390" y="9020"/>
                </a:lnTo>
                <a:lnTo>
                  <a:pt x="36576" y="7216"/>
                </a:lnTo>
                <a:lnTo>
                  <a:pt x="51404" y="7216"/>
                </a:lnTo>
                <a:lnTo>
                  <a:pt x="55452" y="12178"/>
                </a:lnTo>
                <a:lnTo>
                  <a:pt x="58715" y="21649"/>
                </a:lnTo>
                <a:close/>
              </a:path>
              <a:path w="60959" h="69850">
                <a:moveTo>
                  <a:pt x="53011" y="61341"/>
                </a:moveTo>
                <a:lnTo>
                  <a:pt x="39465" y="61341"/>
                </a:lnTo>
                <a:lnTo>
                  <a:pt x="45239" y="58635"/>
                </a:lnTo>
                <a:lnTo>
                  <a:pt x="48126" y="53222"/>
                </a:lnTo>
                <a:lnTo>
                  <a:pt x="50051" y="47810"/>
                </a:lnTo>
                <a:lnTo>
                  <a:pt x="51014" y="43299"/>
                </a:lnTo>
                <a:lnTo>
                  <a:pt x="60639" y="43299"/>
                </a:lnTo>
                <a:lnTo>
                  <a:pt x="57752" y="54617"/>
                </a:lnTo>
                <a:lnTo>
                  <a:pt x="5301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04385" y="121161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660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29" h="66040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413" y="1325280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89508" y="1330693"/>
            <a:ext cx="69302" cy="649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97520" y="1330693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05533" y="1330693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13545" y="1330693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29541" y="1330693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10161" y="1330693"/>
            <a:ext cx="53340" cy="65405"/>
          </a:xfrm>
          <a:custGeom>
            <a:avLst/>
            <a:gdLst/>
            <a:ahLst/>
            <a:cxnLst/>
            <a:rect l="l" t="t" r="r" b="b"/>
            <a:pathLst>
              <a:path w="53340" h="65405">
                <a:moveTo>
                  <a:pt x="38500" y="64949"/>
                </a:moveTo>
                <a:lnTo>
                  <a:pt x="0" y="64949"/>
                </a:lnTo>
                <a:lnTo>
                  <a:pt x="0" y="0"/>
                </a:lnTo>
                <a:lnTo>
                  <a:pt x="35613" y="0"/>
                </a:lnTo>
                <a:lnTo>
                  <a:pt x="40425" y="902"/>
                </a:lnTo>
                <a:lnTo>
                  <a:pt x="44275" y="4510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49858" y="35181"/>
                </a:lnTo>
                <a:lnTo>
                  <a:pt x="9624" y="35181"/>
                </a:lnTo>
                <a:lnTo>
                  <a:pt x="9624" y="57732"/>
                </a:lnTo>
                <a:lnTo>
                  <a:pt x="49730" y="57732"/>
                </a:lnTo>
                <a:lnTo>
                  <a:pt x="47163" y="59537"/>
                </a:lnTo>
                <a:lnTo>
                  <a:pt x="43313" y="64047"/>
                </a:lnTo>
                <a:lnTo>
                  <a:pt x="38500" y="64949"/>
                </a:lnTo>
                <a:close/>
              </a:path>
              <a:path w="53340" h="65405">
                <a:moveTo>
                  <a:pt x="46200" y="27964"/>
                </a:moveTo>
                <a:lnTo>
                  <a:pt x="31762" y="27964"/>
                </a:lnTo>
                <a:lnTo>
                  <a:pt x="34651" y="27062"/>
                </a:lnTo>
                <a:lnTo>
                  <a:pt x="36576" y="25258"/>
                </a:lnTo>
                <a:lnTo>
                  <a:pt x="39463" y="23454"/>
                </a:lnTo>
                <a:lnTo>
                  <a:pt x="40425" y="20747"/>
                </a:lnTo>
                <a:lnTo>
                  <a:pt x="40425" y="13531"/>
                </a:lnTo>
                <a:lnTo>
                  <a:pt x="39463" y="10824"/>
                </a:lnTo>
                <a:lnTo>
                  <a:pt x="36576" y="9020"/>
                </a:lnTo>
                <a:lnTo>
                  <a:pt x="34651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2551"/>
                </a:lnTo>
                <a:lnTo>
                  <a:pt x="46200" y="27964"/>
                </a:lnTo>
                <a:close/>
              </a:path>
              <a:path w="53340" h="65405">
                <a:moveTo>
                  <a:pt x="49730" y="57732"/>
                </a:moveTo>
                <a:lnTo>
                  <a:pt x="35613" y="57732"/>
                </a:lnTo>
                <a:lnTo>
                  <a:pt x="38500" y="56830"/>
                </a:lnTo>
                <a:lnTo>
                  <a:pt x="40425" y="55026"/>
                </a:lnTo>
                <a:lnTo>
                  <a:pt x="42350" y="52320"/>
                </a:lnTo>
                <a:lnTo>
                  <a:pt x="43313" y="49614"/>
                </a:lnTo>
                <a:lnTo>
                  <a:pt x="43313" y="43299"/>
                </a:lnTo>
                <a:lnTo>
                  <a:pt x="42350" y="40593"/>
                </a:lnTo>
                <a:lnTo>
                  <a:pt x="40425" y="38789"/>
                </a:lnTo>
                <a:lnTo>
                  <a:pt x="38500" y="36083"/>
                </a:lnTo>
                <a:lnTo>
                  <a:pt x="35613" y="35181"/>
                </a:lnTo>
                <a:lnTo>
                  <a:pt x="49858" y="35181"/>
                </a:lnTo>
                <a:lnTo>
                  <a:pt x="52939" y="38789"/>
                </a:lnTo>
                <a:lnTo>
                  <a:pt x="52939" y="51418"/>
                </a:lnTo>
                <a:lnTo>
                  <a:pt x="51014" y="56830"/>
                </a:lnTo>
                <a:lnTo>
                  <a:pt x="49730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0413" y="1443453"/>
            <a:ext cx="69302" cy="6494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65472" y="1448865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73484" y="1448865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81496" y="1448865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89508" y="1448865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29541" y="1448865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40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0413" y="1561625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81496" y="1567939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89508" y="1567939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7520" y="1567939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29541" y="1567037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0413" y="1679797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89508" y="1686111"/>
            <a:ext cx="69302" cy="6494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97520" y="1686111"/>
            <a:ext cx="69302" cy="6494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05533" y="1686111"/>
            <a:ext cx="69302" cy="6494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29541" y="168520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0413" y="1798871"/>
            <a:ext cx="69302" cy="6494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97520" y="1804283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05533" y="1804283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13545" y="1804283"/>
            <a:ext cx="69302" cy="6494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21557" y="1804283"/>
            <a:ext cx="69302" cy="6494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29541" y="1803381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9691"/>
                </a:lnTo>
                <a:lnTo>
                  <a:pt x="51661" y="39691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661" y="39691"/>
                </a:moveTo>
                <a:lnTo>
                  <a:pt x="41389" y="39691"/>
                </a:lnTo>
                <a:lnTo>
                  <a:pt x="30802" y="9020"/>
                </a:lnTo>
                <a:lnTo>
                  <a:pt x="40004" y="9020"/>
                </a:lnTo>
                <a:lnTo>
                  <a:pt x="51661" y="39691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85577" y="1802479"/>
            <a:ext cx="60960" cy="69850"/>
          </a:xfrm>
          <a:custGeom>
            <a:avLst/>
            <a:gdLst/>
            <a:ahLst/>
            <a:cxnLst/>
            <a:rect l="l" t="t" r="r" b="b"/>
            <a:pathLst>
              <a:path w="60959" h="69850">
                <a:moveTo>
                  <a:pt x="31763" y="69459"/>
                </a:moveTo>
                <a:lnTo>
                  <a:pt x="22139" y="69459"/>
                </a:lnTo>
                <a:lnTo>
                  <a:pt x="15400" y="66753"/>
                </a:lnTo>
                <a:lnTo>
                  <a:pt x="0" y="35181"/>
                </a:lnTo>
                <a:lnTo>
                  <a:pt x="556" y="27273"/>
                </a:lnTo>
                <a:lnTo>
                  <a:pt x="22139" y="0"/>
                </a:lnTo>
                <a:lnTo>
                  <a:pt x="31763" y="0"/>
                </a:lnTo>
                <a:lnTo>
                  <a:pt x="42066" y="1353"/>
                </a:lnTo>
                <a:lnTo>
                  <a:pt x="49932" y="5412"/>
                </a:lnTo>
                <a:lnTo>
                  <a:pt x="51404" y="7216"/>
                </a:lnTo>
                <a:lnTo>
                  <a:pt x="30801" y="7216"/>
                </a:lnTo>
                <a:lnTo>
                  <a:pt x="21657" y="9175"/>
                </a:lnTo>
                <a:lnTo>
                  <a:pt x="14679" y="14771"/>
                </a:lnTo>
                <a:lnTo>
                  <a:pt x="10227" y="23580"/>
                </a:lnTo>
                <a:lnTo>
                  <a:pt x="8663" y="35181"/>
                </a:lnTo>
                <a:lnTo>
                  <a:pt x="10242" y="46118"/>
                </a:lnTo>
                <a:lnTo>
                  <a:pt x="14799" y="54350"/>
                </a:lnTo>
                <a:lnTo>
                  <a:pt x="22063" y="59537"/>
                </a:lnTo>
                <a:lnTo>
                  <a:pt x="31763" y="61341"/>
                </a:lnTo>
                <a:lnTo>
                  <a:pt x="53011" y="61341"/>
                </a:lnTo>
                <a:lnTo>
                  <a:pt x="51977" y="62807"/>
                </a:lnTo>
                <a:lnTo>
                  <a:pt x="43314" y="67782"/>
                </a:lnTo>
                <a:lnTo>
                  <a:pt x="31763" y="69459"/>
                </a:lnTo>
                <a:close/>
              </a:path>
              <a:path w="60959" h="69850">
                <a:moveTo>
                  <a:pt x="58715" y="21649"/>
                </a:moveTo>
                <a:lnTo>
                  <a:pt x="50051" y="21649"/>
                </a:lnTo>
                <a:lnTo>
                  <a:pt x="49089" y="17139"/>
                </a:lnTo>
                <a:lnTo>
                  <a:pt x="47164" y="13531"/>
                </a:lnTo>
                <a:lnTo>
                  <a:pt x="44276" y="11727"/>
                </a:lnTo>
                <a:lnTo>
                  <a:pt x="41390" y="9020"/>
                </a:lnTo>
                <a:lnTo>
                  <a:pt x="36576" y="7216"/>
                </a:lnTo>
                <a:lnTo>
                  <a:pt x="51404" y="7216"/>
                </a:lnTo>
                <a:lnTo>
                  <a:pt x="55452" y="12178"/>
                </a:lnTo>
                <a:lnTo>
                  <a:pt x="58715" y="21649"/>
                </a:lnTo>
                <a:close/>
              </a:path>
              <a:path w="60959" h="69850">
                <a:moveTo>
                  <a:pt x="53011" y="61341"/>
                </a:moveTo>
                <a:lnTo>
                  <a:pt x="39465" y="61341"/>
                </a:lnTo>
                <a:lnTo>
                  <a:pt x="45239" y="58635"/>
                </a:lnTo>
                <a:lnTo>
                  <a:pt x="48126" y="53222"/>
                </a:lnTo>
                <a:lnTo>
                  <a:pt x="50051" y="47810"/>
                </a:lnTo>
                <a:lnTo>
                  <a:pt x="51014" y="43299"/>
                </a:lnTo>
                <a:lnTo>
                  <a:pt x="60639" y="43299"/>
                </a:lnTo>
                <a:lnTo>
                  <a:pt x="57752" y="54617"/>
                </a:lnTo>
                <a:lnTo>
                  <a:pt x="5301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0413" y="1917043"/>
            <a:ext cx="69302" cy="6494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97520" y="1922456"/>
            <a:ext cx="69302" cy="6494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05533" y="1922456"/>
            <a:ext cx="69302" cy="6494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13545" y="1922456"/>
            <a:ext cx="69302" cy="6494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21557" y="1922456"/>
            <a:ext cx="69302" cy="6494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81188" y="611737"/>
            <a:ext cx="1492896" cy="269721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29569" y="1922456"/>
            <a:ext cx="69302" cy="6494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929541" y="1922456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0621" y="2035215"/>
            <a:ext cx="69302" cy="6494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13545" y="2040628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21557" y="2040628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90390" y="2040628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437762" y="2040628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30413" y="2153387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0621" y="2153387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81942" y="740734"/>
            <a:ext cx="101066" cy="254927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05533" y="2159702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413545" y="2159702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36280" y="2158800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7164" y="7216"/>
                </a:lnTo>
                <a:lnTo>
                  <a:pt x="8662" y="7216"/>
                </a:lnTo>
                <a:lnTo>
                  <a:pt x="8662" y="27964"/>
                </a:lnTo>
                <a:lnTo>
                  <a:pt x="45239" y="27964"/>
                </a:lnTo>
                <a:lnTo>
                  <a:pt x="39465" y="30670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5239" y="27964"/>
                </a:move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7164" y="7216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41390" y="40593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83651" y="215880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30413" y="2271559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0621" y="2271559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413545" y="2277874"/>
            <a:ext cx="69302" cy="6494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05533" y="2277874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36280" y="227697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6201" y="7216"/>
                </a:lnTo>
                <a:lnTo>
                  <a:pt x="8662" y="7216"/>
                </a:lnTo>
                <a:lnTo>
                  <a:pt x="8662" y="28866"/>
                </a:lnTo>
                <a:lnTo>
                  <a:pt x="43795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3795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lnTo>
                  <a:pt x="43795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183651" y="227697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444500" y="227697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6201" y="7216"/>
                </a:lnTo>
                <a:lnTo>
                  <a:pt x="8661" y="7216"/>
                </a:lnTo>
                <a:lnTo>
                  <a:pt x="8661" y="28866"/>
                </a:lnTo>
                <a:lnTo>
                  <a:pt x="43794" y="28866"/>
                </a:lnTo>
                <a:lnTo>
                  <a:pt x="39463" y="31572"/>
                </a:lnTo>
                <a:lnTo>
                  <a:pt x="48126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3794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0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0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8" y="27964"/>
                </a:lnTo>
                <a:lnTo>
                  <a:pt x="43794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30413" y="2390634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0621" y="2390634"/>
            <a:ext cx="69302" cy="64949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413545" y="2396046"/>
            <a:ext cx="69302" cy="6494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721557" y="2396046"/>
            <a:ext cx="69302" cy="6494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29569" y="2396046"/>
            <a:ext cx="69302" cy="6494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36280" y="239514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7164" y="8118"/>
                </a:lnTo>
                <a:lnTo>
                  <a:pt x="8662" y="8118"/>
                </a:lnTo>
                <a:lnTo>
                  <a:pt x="8662" y="28866"/>
                </a:lnTo>
                <a:lnTo>
                  <a:pt x="45239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5239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9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928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8" y="39691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183651" y="2395144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1" y="39691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661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1" y="39691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44500" y="239514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7164" y="8118"/>
                </a:lnTo>
                <a:lnTo>
                  <a:pt x="8661" y="8118"/>
                </a:lnTo>
                <a:lnTo>
                  <a:pt x="8661" y="28866"/>
                </a:lnTo>
                <a:lnTo>
                  <a:pt x="45238" y="28866"/>
                </a:lnTo>
                <a:lnTo>
                  <a:pt x="39463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0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0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8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928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7" y="39691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0621" y="2508806"/>
            <a:ext cx="69302" cy="649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57459" y="2514218"/>
            <a:ext cx="69302" cy="64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565472" y="2514218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873484" y="2514218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181496" y="2514218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489508" y="2514218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797520" y="2514218"/>
            <a:ext cx="69302" cy="6494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105533" y="2514218"/>
            <a:ext cx="69302" cy="6494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413545" y="2514218"/>
            <a:ext cx="69302" cy="6494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704384" y="1803381"/>
            <a:ext cx="61603" cy="148662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721557" y="2514218"/>
            <a:ext cx="69302" cy="6494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29569" y="2514218"/>
            <a:ext cx="69302" cy="6494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337581" y="2514218"/>
            <a:ext cx="69302" cy="6494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645593" y="2514218"/>
            <a:ext cx="69302" cy="6494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190390" y="2514218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5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5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1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1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2551"/>
                </a:lnTo>
                <a:lnTo>
                  <a:pt x="45238" y="27964"/>
                </a:lnTo>
                <a:close/>
              </a:path>
              <a:path w="52070" h="65405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437762" y="2514218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5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2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5" y="64949"/>
                </a:lnTo>
                <a:close/>
              </a:path>
              <a:path w="62229" h="65405">
                <a:moveTo>
                  <a:pt x="51522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2" y="38789"/>
                </a:lnTo>
                <a:close/>
              </a:path>
              <a:path w="62229" h="65405">
                <a:moveTo>
                  <a:pt x="61602" y="64949"/>
                </a:moveTo>
                <a:lnTo>
                  <a:pt x="51977" y="64949"/>
                </a:lnTo>
                <a:lnTo>
                  <a:pt x="44276" y="46005"/>
                </a:lnTo>
                <a:lnTo>
                  <a:pt x="54303" y="46005"/>
                </a:lnTo>
                <a:lnTo>
                  <a:pt x="61602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30829" y="2626978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721557" y="2632390"/>
            <a:ext cx="69302" cy="6585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029569" y="2632390"/>
            <a:ext cx="69302" cy="6585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337581" y="2632390"/>
            <a:ext cx="69302" cy="6585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645593" y="2632390"/>
            <a:ext cx="69302" cy="6585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183651" y="263239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39687" y="2631488"/>
            <a:ext cx="60960" cy="68580"/>
          </a:xfrm>
          <a:custGeom>
            <a:avLst/>
            <a:gdLst/>
            <a:ahLst/>
            <a:cxnLst/>
            <a:rect l="l" t="t" r="r" b="b"/>
            <a:pathLst>
              <a:path w="60959" h="68580">
                <a:moveTo>
                  <a:pt x="31763" y="68557"/>
                </a:moveTo>
                <a:lnTo>
                  <a:pt x="22139" y="68557"/>
                </a:lnTo>
                <a:lnTo>
                  <a:pt x="15400" y="65851"/>
                </a:lnTo>
                <a:lnTo>
                  <a:pt x="0" y="34278"/>
                </a:lnTo>
                <a:lnTo>
                  <a:pt x="556" y="26512"/>
                </a:lnTo>
                <a:lnTo>
                  <a:pt x="22139" y="0"/>
                </a:lnTo>
                <a:lnTo>
                  <a:pt x="31763" y="0"/>
                </a:lnTo>
                <a:lnTo>
                  <a:pt x="42066" y="1212"/>
                </a:lnTo>
                <a:lnTo>
                  <a:pt x="49932" y="4961"/>
                </a:lnTo>
                <a:lnTo>
                  <a:pt x="51860" y="7216"/>
                </a:lnTo>
                <a:lnTo>
                  <a:pt x="30801" y="7216"/>
                </a:lnTo>
                <a:lnTo>
                  <a:pt x="21657" y="9034"/>
                </a:lnTo>
                <a:lnTo>
                  <a:pt x="14678" y="14320"/>
                </a:lnTo>
                <a:lnTo>
                  <a:pt x="10226" y="22819"/>
                </a:lnTo>
                <a:lnTo>
                  <a:pt x="8662" y="34278"/>
                </a:lnTo>
                <a:lnTo>
                  <a:pt x="10242" y="45357"/>
                </a:lnTo>
                <a:lnTo>
                  <a:pt x="14799" y="53899"/>
                </a:lnTo>
                <a:lnTo>
                  <a:pt x="22063" y="59396"/>
                </a:lnTo>
                <a:lnTo>
                  <a:pt x="31763" y="61341"/>
                </a:lnTo>
                <a:lnTo>
                  <a:pt x="52374" y="61341"/>
                </a:lnTo>
                <a:lnTo>
                  <a:pt x="51977" y="61905"/>
                </a:lnTo>
                <a:lnTo>
                  <a:pt x="43314" y="66880"/>
                </a:lnTo>
                <a:lnTo>
                  <a:pt x="31763" y="68557"/>
                </a:lnTo>
                <a:close/>
              </a:path>
              <a:path w="60959" h="68580">
                <a:moveTo>
                  <a:pt x="58714" y="20747"/>
                </a:moveTo>
                <a:lnTo>
                  <a:pt x="50051" y="20747"/>
                </a:lnTo>
                <a:lnTo>
                  <a:pt x="49089" y="16237"/>
                </a:lnTo>
                <a:lnTo>
                  <a:pt x="47164" y="13531"/>
                </a:lnTo>
                <a:lnTo>
                  <a:pt x="44276" y="10824"/>
                </a:lnTo>
                <a:lnTo>
                  <a:pt x="41389" y="9020"/>
                </a:lnTo>
                <a:lnTo>
                  <a:pt x="36577" y="7216"/>
                </a:lnTo>
                <a:lnTo>
                  <a:pt x="51860" y="7216"/>
                </a:lnTo>
                <a:lnTo>
                  <a:pt x="55451" y="11416"/>
                </a:lnTo>
                <a:lnTo>
                  <a:pt x="58714" y="20747"/>
                </a:lnTo>
                <a:close/>
              </a:path>
              <a:path w="60959" h="68580">
                <a:moveTo>
                  <a:pt x="52374" y="61341"/>
                </a:moveTo>
                <a:lnTo>
                  <a:pt x="39465" y="61341"/>
                </a:lnTo>
                <a:lnTo>
                  <a:pt x="45239" y="57732"/>
                </a:lnTo>
                <a:lnTo>
                  <a:pt x="48126" y="52320"/>
                </a:lnTo>
                <a:lnTo>
                  <a:pt x="50051" y="46908"/>
                </a:lnTo>
                <a:lnTo>
                  <a:pt x="51014" y="42397"/>
                </a:lnTo>
                <a:lnTo>
                  <a:pt x="60639" y="42397"/>
                </a:lnTo>
                <a:lnTo>
                  <a:pt x="57752" y="53715"/>
                </a:lnTo>
                <a:lnTo>
                  <a:pt x="52374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30413" y="2745150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05533" y="2751464"/>
            <a:ext cx="69302" cy="6494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413545" y="2751464"/>
            <a:ext cx="69302" cy="64949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721557" y="2751464"/>
            <a:ext cx="69302" cy="6494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029569" y="2751464"/>
            <a:ext cx="69302" cy="6494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929541" y="275056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190390" y="275056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30829" y="2863322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57459" y="2869637"/>
            <a:ext cx="69302" cy="6494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565472" y="2869637"/>
            <a:ext cx="69302" cy="6494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873484" y="2869637"/>
            <a:ext cx="69302" cy="6494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181496" y="2869637"/>
            <a:ext cx="69302" cy="6494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797520" y="2869637"/>
            <a:ext cx="69302" cy="6494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489508" y="2869637"/>
            <a:ext cx="69302" cy="6494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105533" y="2869637"/>
            <a:ext cx="69302" cy="6494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13545" y="2869637"/>
            <a:ext cx="69302" cy="64949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721557" y="2869637"/>
            <a:ext cx="69302" cy="6494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29569" y="2869637"/>
            <a:ext cx="69302" cy="6494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337581" y="2869637"/>
            <a:ext cx="69302" cy="64949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936280" y="286873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6201" y="7216"/>
                </a:lnTo>
                <a:lnTo>
                  <a:pt x="8662" y="7216"/>
                </a:lnTo>
                <a:lnTo>
                  <a:pt x="8662" y="28866"/>
                </a:lnTo>
                <a:lnTo>
                  <a:pt x="43795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3795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lnTo>
                  <a:pt x="43795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190390" y="286873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6200" y="7216"/>
                </a:lnTo>
                <a:lnTo>
                  <a:pt x="8661" y="7216"/>
                </a:lnTo>
                <a:lnTo>
                  <a:pt x="8661" y="28866"/>
                </a:lnTo>
                <a:lnTo>
                  <a:pt x="43794" y="28866"/>
                </a:lnTo>
                <a:lnTo>
                  <a:pt x="39463" y="31572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3794" y="28866"/>
                </a:moveTo>
                <a:lnTo>
                  <a:pt x="30800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6200" y="7216"/>
                </a:lnTo>
                <a:lnTo>
                  <a:pt x="47163" y="8118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lnTo>
                  <a:pt x="43794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30829" y="2982396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337581" y="2987809"/>
            <a:ext cx="69302" cy="6494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190390" y="2986907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7163" y="8118"/>
                </a:lnTo>
                <a:lnTo>
                  <a:pt x="8661" y="8118"/>
                </a:lnTo>
                <a:lnTo>
                  <a:pt x="8661" y="28866"/>
                </a:lnTo>
                <a:lnTo>
                  <a:pt x="45238" y="28866"/>
                </a:lnTo>
                <a:lnTo>
                  <a:pt x="39463" y="31572"/>
                </a:lnTo>
                <a:lnTo>
                  <a:pt x="48125" y="34278"/>
                </a:lnTo>
                <a:lnTo>
                  <a:pt x="49409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8866"/>
                </a:moveTo>
                <a:lnTo>
                  <a:pt x="30800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47163" y="8118"/>
                </a:lnTo>
                <a:lnTo>
                  <a:pt x="49088" y="12629"/>
                </a:lnTo>
                <a:lnTo>
                  <a:pt x="49088" y="23454"/>
                </a:lnTo>
                <a:lnTo>
                  <a:pt x="45238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928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409" y="36083"/>
                </a:lnTo>
                <a:lnTo>
                  <a:pt x="51977" y="39691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30829" y="3100568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337581" y="3105981"/>
            <a:ext cx="69302" cy="649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645593" y="3105981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183651" y="3105981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444500" y="3105981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5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4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6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5">
                <a:moveTo>
                  <a:pt x="45238" y="27964"/>
                </a:moveTo>
                <a:lnTo>
                  <a:pt x="30801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0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0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4" y="7216"/>
                </a:lnTo>
                <a:lnTo>
                  <a:pt x="49089" y="11727"/>
                </a:lnTo>
                <a:lnTo>
                  <a:pt x="49089" y="22551"/>
                </a:lnTo>
                <a:lnTo>
                  <a:pt x="45238" y="27964"/>
                </a:lnTo>
                <a:close/>
              </a:path>
              <a:path w="52070" h="65405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30829" y="3218740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565472" y="3224153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89508" y="3224153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721557" y="3224153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029569" y="3224153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337581" y="3224153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190390" y="3224153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30621" y="3574159"/>
            <a:ext cx="69302" cy="649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80980" y="357866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30" h="66039">
                <a:moveTo>
                  <a:pt x="9625" y="65851"/>
                </a:moveTo>
                <a:lnTo>
                  <a:pt x="0" y="65851"/>
                </a:lnTo>
                <a:lnTo>
                  <a:pt x="25025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30" h="66039">
                <a:moveTo>
                  <a:pt x="51660" y="39691"/>
                </a:moveTo>
                <a:lnTo>
                  <a:pt x="41389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30" h="66039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437762" y="357866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660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710161" y="3578669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4275" y="4510"/>
                </a:lnTo>
                <a:lnTo>
                  <a:pt x="48125" y="8118"/>
                </a:lnTo>
                <a:lnTo>
                  <a:pt x="9624" y="8118"/>
                </a:lnTo>
                <a:lnTo>
                  <a:pt x="9624" y="28866"/>
                </a:lnTo>
                <a:lnTo>
                  <a:pt x="46200" y="28866"/>
                </a:lnTo>
                <a:lnTo>
                  <a:pt x="39463" y="31572"/>
                </a:lnTo>
                <a:lnTo>
                  <a:pt x="49088" y="34278"/>
                </a:lnTo>
                <a:lnTo>
                  <a:pt x="50372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8866"/>
                </a:moveTo>
                <a:lnTo>
                  <a:pt x="31762" y="28866"/>
                </a:ln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48125" y="8118"/>
                </a:lnTo>
                <a:lnTo>
                  <a:pt x="50051" y="12629"/>
                </a:lnTo>
                <a:lnTo>
                  <a:pt x="50051" y="23454"/>
                </a:lnTo>
                <a:lnTo>
                  <a:pt x="46200" y="28866"/>
                </a:lnTo>
                <a:close/>
              </a:path>
              <a:path w="53340" h="66039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928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1495"/>
                </a:lnTo>
                <a:lnTo>
                  <a:pt x="40425" y="38789"/>
                </a:lnTo>
                <a:lnTo>
                  <a:pt x="38500" y="36985"/>
                </a:lnTo>
                <a:lnTo>
                  <a:pt x="35613" y="36083"/>
                </a:lnTo>
                <a:lnTo>
                  <a:pt x="50372" y="36083"/>
                </a:lnTo>
                <a:lnTo>
                  <a:pt x="52939" y="39691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30621" y="3692331"/>
            <a:ext cx="69302" cy="64949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86755" y="3697744"/>
            <a:ext cx="53340" cy="65405"/>
          </a:xfrm>
          <a:custGeom>
            <a:avLst/>
            <a:gdLst/>
            <a:ahLst/>
            <a:cxnLst/>
            <a:rect l="l" t="t" r="r" b="b"/>
            <a:pathLst>
              <a:path w="53340" h="65404">
                <a:moveTo>
                  <a:pt x="38501" y="64949"/>
                </a:moveTo>
                <a:lnTo>
                  <a:pt x="0" y="64949"/>
                </a:lnTo>
                <a:lnTo>
                  <a:pt x="0" y="0"/>
                </a:lnTo>
                <a:lnTo>
                  <a:pt x="35613" y="0"/>
                </a:lnTo>
                <a:lnTo>
                  <a:pt x="40426" y="902"/>
                </a:lnTo>
                <a:lnTo>
                  <a:pt x="44276" y="4510"/>
                </a:lnTo>
                <a:lnTo>
                  <a:pt x="48126" y="7216"/>
                </a:lnTo>
                <a:lnTo>
                  <a:pt x="9625" y="7216"/>
                </a:lnTo>
                <a:lnTo>
                  <a:pt x="9625" y="27964"/>
                </a:lnTo>
                <a:lnTo>
                  <a:pt x="46201" y="27964"/>
                </a:lnTo>
                <a:lnTo>
                  <a:pt x="39464" y="30670"/>
                </a:lnTo>
                <a:lnTo>
                  <a:pt x="49089" y="34278"/>
                </a:lnTo>
                <a:lnTo>
                  <a:pt x="49859" y="35181"/>
                </a:lnTo>
                <a:lnTo>
                  <a:pt x="9625" y="35181"/>
                </a:lnTo>
                <a:lnTo>
                  <a:pt x="9625" y="57732"/>
                </a:lnTo>
                <a:lnTo>
                  <a:pt x="49731" y="57732"/>
                </a:lnTo>
                <a:lnTo>
                  <a:pt x="47164" y="59537"/>
                </a:lnTo>
                <a:lnTo>
                  <a:pt x="43314" y="64047"/>
                </a:lnTo>
                <a:lnTo>
                  <a:pt x="38501" y="64949"/>
                </a:lnTo>
                <a:close/>
              </a:path>
              <a:path w="53340" h="65404">
                <a:moveTo>
                  <a:pt x="46201" y="27964"/>
                </a:moveTo>
                <a:lnTo>
                  <a:pt x="31763" y="27964"/>
                </a:lnTo>
                <a:lnTo>
                  <a:pt x="34651" y="27062"/>
                </a:lnTo>
                <a:lnTo>
                  <a:pt x="36576" y="25258"/>
                </a:lnTo>
                <a:lnTo>
                  <a:pt x="39464" y="23454"/>
                </a:lnTo>
                <a:lnTo>
                  <a:pt x="40426" y="20747"/>
                </a:lnTo>
                <a:lnTo>
                  <a:pt x="40426" y="13531"/>
                </a:lnTo>
                <a:lnTo>
                  <a:pt x="39464" y="10824"/>
                </a:lnTo>
                <a:lnTo>
                  <a:pt x="36576" y="9020"/>
                </a:lnTo>
                <a:lnTo>
                  <a:pt x="34651" y="7216"/>
                </a:lnTo>
                <a:lnTo>
                  <a:pt x="48126" y="7216"/>
                </a:lnTo>
                <a:lnTo>
                  <a:pt x="50051" y="11727"/>
                </a:lnTo>
                <a:lnTo>
                  <a:pt x="50051" y="22551"/>
                </a:lnTo>
                <a:lnTo>
                  <a:pt x="46201" y="27964"/>
                </a:lnTo>
                <a:close/>
              </a:path>
              <a:path w="53340" h="65404">
                <a:moveTo>
                  <a:pt x="49731" y="57732"/>
                </a:moveTo>
                <a:lnTo>
                  <a:pt x="35613" y="57732"/>
                </a:lnTo>
                <a:lnTo>
                  <a:pt x="38501" y="56830"/>
                </a:lnTo>
                <a:lnTo>
                  <a:pt x="40426" y="55026"/>
                </a:lnTo>
                <a:lnTo>
                  <a:pt x="42351" y="52320"/>
                </a:lnTo>
                <a:lnTo>
                  <a:pt x="43314" y="49614"/>
                </a:lnTo>
                <a:lnTo>
                  <a:pt x="43314" y="43299"/>
                </a:lnTo>
                <a:lnTo>
                  <a:pt x="42351" y="40593"/>
                </a:lnTo>
                <a:lnTo>
                  <a:pt x="40426" y="38789"/>
                </a:lnTo>
                <a:lnTo>
                  <a:pt x="38501" y="36083"/>
                </a:lnTo>
                <a:lnTo>
                  <a:pt x="35613" y="35181"/>
                </a:lnTo>
                <a:lnTo>
                  <a:pt x="49859" y="35181"/>
                </a:lnTo>
                <a:lnTo>
                  <a:pt x="52939" y="38789"/>
                </a:lnTo>
                <a:lnTo>
                  <a:pt x="52939" y="51418"/>
                </a:lnTo>
                <a:lnTo>
                  <a:pt x="51014" y="56830"/>
                </a:lnTo>
                <a:lnTo>
                  <a:pt x="49731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84075" y="3459595"/>
            <a:ext cx="1540060" cy="660320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190390" y="3697744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4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4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1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1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2551"/>
                </a:lnTo>
                <a:lnTo>
                  <a:pt x="45238" y="27964"/>
                </a:lnTo>
                <a:close/>
              </a:path>
              <a:path w="52070" h="65404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437762" y="3697744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4">
                <a:moveTo>
                  <a:pt x="9625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2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5" y="64949"/>
                </a:lnTo>
                <a:close/>
              </a:path>
              <a:path w="62229" h="65404">
                <a:moveTo>
                  <a:pt x="51522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2" y="38789"/>
                </a:lnTo>
                <a:close/>
              </a:path>
              <a:path w="62229" h="65404">
                <a:moveTo>
                  <a:pt x="61602" y="64949"/>
                </a:moveTo>
                <a:lnTo>
                  <a:pt x="51977" y="64949"/>
                </a:lnTo>
                <a:lnTo>
                  <a:pt x="44276" y="46005"/>
                </a:lnTo>
                <a:lnTo>
                  <a:pt x="54303" y="46005"/>
                </a:lnTo>
                <a:lnTo>
                  <a:pt x="61602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30621" y="3810503"/>
            <a:ext cx="69302" cy="6494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83867" y="3815014"/>
            <a:ext cx="60960" cy="68580"/>
          </a:xfrm>
          <a:custGeom>
            <a:avLst/>
            <a:gdLst/>
            <a:ahLst/>
            <a:cxnLst/>
            <a:rect l="l" t="t" r="r" b="b"/>
            <a:pathLst>
              <a:path w="60959" h="68579">
                <a:moveTo>
                  <a:pt x="31763" y="68557"/>
                </a:moveTo>
                <a:lnTo>
                  <a:pt x="23100" y="68557"/>
                </a:lnTo>
                <a:lnTo>
                  <a:pt x="15400" y="65851"/>
                </a:lnTo>
                <a:lnTo>
                  <a:pt x="0" y="34278"/>
                </a:lnTo>
                <a:lnTo>
                  <a:pt x="691" y="26512"/>
                </a:lnTo>
                <a:lnTo>
                  <a:pt x="23100" y="0"/>
                </a:lnTo>
                <a:lnTo>
                  <a:pt x="32726" y="0"/>
                </a:lnTo>
                <a:lnTo>
                  <a:pt x="43028" y="1212"/>
                </a:lnTo>
                <a:lnTo>
                  <a:pt x="50894" y="4961"/>
                </a:lnTo>
                <a:lnTo>
                  <a:pt x="52822" y="7216"/>
                </a:lnTo>
                <a:lnTo>
                  <a:pt x="30801" y="7216"/>
                </a:lnTo>
                <a:lnTo>
                  <a:pt x="21807" y="9034"/>
                </a:lnTo>
                <a:lnTo>
                  <a:pt x="15159" y="14320"/>
                </a:lnTo>
                <a:lnTo>
                  <a:pt x="11039" y="22819"/>
                </a:lnTo>
                <a:lnTo>
                  <a:pt x="9625" y="34278"/>
                </a:lnTo>
                <a:lnTo>
                  <a:pt x="11189" y="45357"/>
                </a:lnTo>
                <a:lnTo>
                  <a:pt x="15641" y="53899"/>
                </a:lnTo>
                <a:lnTo>
                  <a:pt x="22619" y="59396"/>
                </a:lnTo>
                <a:lnTo>
                  <a:pt x="31763" y="61341"/>
                </a:lnTo>
                <a:lnTo>
                  <a:pt x="52374" y="61341"/>
                </a:lnTo>
                <a:lnTo>
                  <a:pt x="51977" y="61905"/>
                </a:lnTo>
                <a:lnTo>
                  <a:pt x="43314" y="66880"/>
                </a:lnTo>
                <a:lnTo>
                  <a:pt x="31763" y="68557"/>
                </a:lnTo>
                <a:close/>
              </a:path>
              <a:path w="60959" h="68579">
                <a:moveTo>
                  <a:pt x="59677" y="20747"/>
                </a:moveTo>
                <a:lnTo>
                  <a:pt x="50051" y="20747"/>
                </a:lnTo>
                <a:lnTo>
                  <a:pt x="49089" y="16237"/>
                </a:lnTo>
                <a:lnTo>
                  <a:pt x="48126" y="13531"/>
                </a:lnTo>
                <a:lnTo>
                  <a:pt x="45239" y="10824"/>
                </a:lnTo>
                <a:lnTo>
                  <a:pt x="42351" y="9020"/>
                </a:lnTo>
                <a:lnTo>
                  <a:pt x="36576" y="7216"/>
                </a:lnTo>
                <a:lnTo>
                  <a:pt x="52822" y="7216"/>
                </a:lnTo>
                <a:lnTo>
                  <a:pt x="56413" y="11416"/>
                </a:lnTo>
                <a:lnTo>
                  <a:pt x="59677" y="20747"/>
                </a:lnTo>
                <a:close/>
              </a:path>
              <a:path w="60959" h="68579">
                <a:moveTo>
                  <a:pt x="52374" y="61341"/>
                </a:moveTo>
                <a:lnTo>
                  <a:pt x="39464" y="61341"/>
                </a:lnTo>
                <a:lnTo>
                  <a:pt x="45239" y="57732"/>
                </a:lnTo>
                <a:lnTo>
                  <a:pt x="48126" y="52320"/>
                </a:lnTo>
                <a:lnTo>
                  <a:pt x="50051" y="49614"/>
                </a:lnTo>
                <a:lnTo>
                  <a:pt x="51014" y="46908"/>
                </a:lnTo>
                <a:lnTo>
                  <a:pt x="51977" y="42397"/>
                </a:lnTo>
                <a:lnTo>
                  <a:pt x="60639" y="42397"/>
                </a:lnTo>
                <a:lnTo>
                  <a:pt x="57752" y="53715"/>
                </a:lnTo>
                <a:lnTo>
                  <a:pt x="52374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190390" y="3815915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437762" y="3815915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710161" y="3815915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902"/>
                </a:lnTo>
                <a:lnTo>
                  <a:pt x="44275" y="4510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49858" y="35181"/>
                </a:lnTo>
                <a:lnTo>
                  <a:pt x="9624" y="35181"/>
                </a:lnTo>
                <a:lnTo>
                  <a:pt x="9624" y="57732"/>
                </a:lnTo>
                <a:lnTo>
                  <a:pt x="50051" y="57732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7964"/>
                </a:moveTo>
                <a:lnTo>
                  <a:pt x="31762" y="27964"/>
                </a:lnTo>
                <a:lnTo>
                  <a:pt x="34651" y="27062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0747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39">
                <a:moveTo>
                  <a:pt x="50051" y="57732"/>
                </a:moveTo>
                <a:lnTo>
                  <a:pt x="35613" y="57732"/>
                </a:lnTo>
                <a:lnTo>
                  <a:pt x="38500" y="56830"/>
                </a:lnTo>
                <a:lnTo>
                  <a:pt x="42350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2350" y="40593"/>
                </a:lnTo>
                <a:lnTo>
                  <a:pt x="40425" y="38789"/>
                </a:lnTo>
                <a:lnTo>
                  <a:pt x="38500" y="36083"/>
                </a:lnTo>
                <a:lnTo>
                  <a:pt x="35613" y="35181"/>
                </a:lnTo>
                <a:lnTo>
                  <a:pt x="49858" y="35181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50051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30413" y="3928675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30621" y="3928675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0829" y="3928675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87718" y="3934088"/>
            <a:ext cx="55880" cy="66040"/>
          </a:xfrm>
          <a:custGeom>
            <a:avLst/>
            <a:gdLst/>
            <a:ahLst/>
            <a:cxnLst/>
            <a:rect l="l" t="t" r="r" b="b"/>
            <a:pathLst>
              <a:path w="55880" h="66039">
                <a:moveTo>
                  <a:pt x="26951" y="65851"/>
                </a:moveTo>
                <a:lnTo>
                  <a:pt x="0" y="65851"/>
                </a:lnTo>
                <a:lnTo>
                  <a:pt x="0" y="0"/>
                </a:lnTo>
                <a:lnTo>
                  <a:pt x="26951" y="0"/>
                </a:lnTo>
                <a:lnTo>
                  <a:pt x="39178" y="2283"/>
                </a:lnTo>
                <a:lnTo>
                  <a:pt x="46048" y="7216"/>
                </a:lnTo>
                <a:lnTo>
                  <a:pt x="9625" y="7216"/>
                </a:lnTo>
                <a:lnTo>
                  <a:pt x="9625" y="58635"/>
                </a:lnTo>
                <a:lnTo>
                  <a:pt x="45926" y="58635"/>
                </a:lnTo>
                <a:lnTo>
                  <a:pt x="39178" y="63554"/>
                </a:lnTo>
                <a:lnTo>
                  <a:pt x="26951" y="65851"/>
                </a:lnTo>
                <a:close/>
              </a:path>
              <a:path w="55880" h="66039">
                <a:moveTo>
                  <a:pt x="45926" y="58635"/>
                </a:moveTo>
                <a:lnTo>
                  <a:pt x="25988" y="58635"/>
                </a:lnTo>
                <a:lnTo>
                  <a:pt x="35001" y="56943"/>
                </a:lnTo>
                <a:lnTo>
                  <a:pt x="41629" y="51982"/>
                </a:lnTo>
                <a:lnTo>
                  <a:pt x="45750" y="43793"/>
                </a:lnTo>
                <a:lnTo>
                  <a:pt x="47164" y="32474"/>
                </a:lnTo>
                <a:lnTo>
                  <a:pt x="45750" y="21678"/>
                </a:lnTo>
                <a:lnTo>
                  <a:pt x="41629" y="13756"/>
                </a:lnTo>
                <a:lnTo>
                  <a:pt x="34982" y="8879"/>
                </a:lnTo>
                <a:lnTo>
                  <a:pt x="25988" y="7216"/>
                </a:lnTo>
                <a:lnTo>
                  <a:pt x="46048" y="7216"/>
                </a:lnTo>
                <a:lnTo>
                  <a:pt x="48247" y="8795"/>
                </a:lnTo>
                <a:lnTo>
                  <a:pt x="53887" y="19028"/>
                </a:lnTo>
                <a:lnTo>
                  <a:pt x="55827" y="32474"/>
                </a:lnTo>
                <a:lnTo>
                  <a:pt x="53887" y="46442"/>
                </a:lnTo>
                <a:lnTo>
                  <a:pt x="48227" y="56957"/>
                </a:lnTo>
                <a:lnTo>
                  <a:pt x="459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190390" y="3934088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437762" y="3934088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710161" y="3934088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50628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7964"/>
                </a:move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39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026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0593"/>
                </a:lnTo>
                <a:lnTo>
                  <a:pt x="38500" y="36985"/>
                </a:lnTo>
                <a:lnTo>
                  <a:pt x="35613" y="36083"/>
                </a:lnTo>
                <a:lnTo>
                  <a:pt x="50628" y="36083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30413" y="4046847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30621" y="4046847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0829" y="4046847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87718" y="4052260"/>
            <a:ext cx="51435" cy="66040"/>
          </a:xfrm>
          <a:custGeom>
            <a:avLst/>
            <a:gdLst/>
            <a:ahLst/>
            <a:cxnLst/>
            <a:rect l="l" t="t" r="r" b="b"/>
            <a:pathLst>
              <a:path w="51434" h="66039">
                <a:moveTo>
                  <a:pt x="51014" y="65851"/>
                </a:moveTo>
                <a:lnTo>
                  <a:pt x="0" y="65851"/>
                </a:lnTo>
                <a:lnTo>
                  <a:pt x="0" y="0"/>
                </a:lnTo>
                <a:lnTo>
                  <a:pt x="49089" y="0"/>
                </a:lnTo>
                <a:lnTo>
                  <a:pt x="49089" y="7216"/>
                </a:lnTo>
                <a:lnTo>
                  <a:pt x="9625" y="7216"/>
                </a:lnTo>
                <a:lnTo>
                  <a:pt x="9625" y="28866"/>
                </a:lnTo>
                <a:lnTo>
                  <a:pt x="47164" y="28866"/>
                </a:lnTo>
                <a:lnTo>
                  <a:pt x="47164" y="36083"/>
                </a:lnTo>
                <a:lnTo>
                  <a:pt x="9625" y="36083"/>
                </a:lnTo>
                <a:lnTo>
                  <a:pt x="9625" y="58635"/>
                </a:lnTo>
                <a:lnTo>
                  <a:pt x="51014" y="58635"/>
                </a:lnTo>
                <a:lnTo>
                  <a:pt x="51014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929541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183651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437762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704385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698148" y="4285898"/>
            <a:ext cx="1382204" cy="85697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247834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295961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555846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604936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60" y="25103"/>
                </a:lnTo>
                <a:lnTo>
                  <a:pt x="15400" y="0"/>
                </a:lnTo>
                <a:lnTo>
                  <a:pt x="27913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863858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912948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60" y="25103"/>
                </a:lnTo>
                <a:lnTo>
                  <a:pt x="15400" y="0"/>
                </a:lnTo>
                <a:lnTo>
                  <a:pt x="27913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172833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20960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480845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528972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788857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836984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096870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144997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404882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453009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712894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8288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761021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019944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068070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327956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376083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635968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684095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91568" y="385316"/>
            <a:ext cx="2446771" cy="102836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481654" y="428616"/>
            <a:ext cx="32384" cy="14604"/>
          </a:xfrm>
          <a:custGeom>
            <a:avLst/>
            <a:gdLst/>
            <a:ahLst/>
            <a:cxnLst/>
            <a:rect l="l" t="t" r="r" b="b"/>
            <a:pathLst>
              <a:path w="32385" h="14604">
                <a:moveTo>
                  <a:pt x="31763" y="0"/>
                </a:moveTo>
                <a:lnTo>
                  <a:pt x="0" y="0"/>
                </a:lnTo>
                <a:lnTo>
                  <a:pt x="0" y="14433"/>
                </a:lnTo>
                <a:lnTo>
                  <a:pt x="31763" y="14433"/>
                </a:lnTo>
                <a:lnTo>
                  <a:pt x="31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552881" y="387120"/>
            <a:ext cx="225233" cy="80284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819505" y="385316"/>
            <a:ext cx="187694" cy="82089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24638" y="610835"/>
            <a:ext cx="482231" cy="85697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773457" y="610835"/>
            <a:ext cx="423516" cy="68557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994994" y="610835"/>
            <a:ext cx="295499" cy="68557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321294" y="612639"/>
            <a:ext cx="26034" cy="66040"/>
          </a:xfrm>
          <a:custGeom>
            <a:avLst/>
            <a:gdLst/>
            <a:ahLst/>
            <a:cxnLst/>
            <a:rect l="l" t="t" r="r" b="b"/>
            <a:pathLst>
              <a:path w="26034" h="66040">
                <a:moveTo>
                  <a:pt x="6738" y="65851"/>
                </a:moveTo>
                <a:lnTo>
                  <a:pt x="0" y="65851"/>
                </a:lnTo>
                <a:lnTo>
                  <a:pt x="19251" y="0"/>
                </a:lnTo>
                <a:lnTo>
                  <a:pt x="25988" y="0"/>
                </a:lnTo>
                <a:lnTo>
                  <a:pt x="6738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383860" y="611737"/>
            <a:ext cx="332075" cy="85697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14050" y="4457293"/>
            <a:ext cx="109729" cy="870504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14258" y="4478040"/>
            <a:ext cx="109729" cy="978753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16183" y="4458194"/>
            <a:ext cx="83185" cy="9525"/>
          </a:xfrm>
          <a:custGeom>
            <a:avLst/>
            <a:gdLst/>
            <a:ahLst/>
            <a:cxnLst/>
            <a:rect l="l" t="t" r="r" b="b"/>
            <a:pathLst>
              <a:path w="83184" h="9525">
                <a:moveTo>
                  <a:pt x="0" y="0"/>
                </a:moveTo>
                <a:lnTo>
                  <a:pt x="0" y="9020"/>
                </a:lnTo>
                <a:lnTo>
                  <a:pt x="82778" y="9020"/>
                </a:lnTo>
                <a:lnTo>
                  <a:pt x="827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16391" y="4946218"/>
            <a:ext cx="107804" cy="323845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16391" y="4458194"/>
            <a:ext cx="107804" cy="442919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243022" y="4457293"/>
            <a:ext cx="85665" cy="325649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551034" y="4457293"/>
            <a:ext cx="85665" cy="329258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859046" y="4454586"/>
            <a:ext cx="85665" cy="33106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013206" y="4457293"/>
            <a:ext cx="87590" cy="316629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323143" y="4455488"/>
            <a:ext cx="85665" cy="337376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631155" y="4457293"/>
            <a:ext cx="85665" cy="335572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911253" y="4457293"/>
            <a:ext cx="85666" cy="323845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165364" y="4461803"/>
            <a:ext cx="107804" cy="331062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419474" y="4457293"/>
            <a:ext cx="85665" cy="258896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67058" y="4457293"/>
            <a:ext cx="107804" cy="318433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475070" y="4452782"/>
            <a:ext cx="107804" cy="350005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783082" y="4457293"/>
            <a:ext cx="85665" cy="325649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091094" y="4457293"/>
            <a:ext cx="85665" cy="289566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399107" y="4457293"/>
            <a:ext cx="107804" cy="342789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705194" y="4457293"/>
            <a:ext cx="109729" cy="340083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686097" y="4455488"/>
            <a:ext cx="85665" cy="239050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981942" y="6084643"/>
            <a:ext cx="3873253" cy="196652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84072" y="6142376"/>
            <a:ext cx="10795" cy="22860"/>
          </a:xfrm>
          <a:custGeom>
            <a:avLst/>
            <a:gdLst/>
            <a:ahLst/>
            <a:cxnLst/>
            <a:rect l="l" t="t" r="r" b="b"/>
            <a:pathLst>
              <a:path w="10795" h="22860">
                <a:moveTo>
                  <a:pt x="6737" y="22551"/>
                </a:moveTo>
                <a:lnTo>
                  <a:pt x="0" y="22551"/>
                </a:lnTo>
                <a:lnTo>
                  <a:pt x="0" y="18943"/>
                </a:lnTo>
                <a:lnTo>
                  <a:pt x="4812" y="18943"/>
                </a:lnTo>
                <a:lnTo>
                  <a:pt x="5775" y="17139"/>
                </a:lnTo>
                <a:lnTo>
                  <a:pt x="5775" y="9020"/>
                </a:lnTo>
                <a:lnTo>
                  <a:pt x="0" y="9020"/>
                </a:lnTo>
                <a:lnTo>
                  <a:pt x="0" y="0"/>
                </a:lnTo>
                <a:lnTo>
                  <a:pt x="10587" y="0"/>
                </a:lnTo>
                <a:lnTo>
                  <a:pt x="10587" y="18943"/>
                </a:lnTo>
                <a:lnTo>
                  <a:pt x="6737" y="22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940861" y="6088252"/>
            <a:ext cx="24130" cy="63500"/>
          </a:xfrm>
          <a:custGeom>
            <a:avLst/>
            <a:gdLst/>
            <a:ahLst/>
            <a:cxnLst/>
            <a:rect l="l" t="t" r="r" b="b"/>
            <a:pathLst>
              <a:path w="24129" h="63500">
                <a:moveTo>
                  <a:pt x="24063" y="63145"/>
                </a:moveTo>
                <a:lnTo>
                  <a:pt x="15400" y="63145"/>
                </a:lnTo>
                <a:lnTo>
                  <a:pt x="15400" y="18041"/>
                </a:lnTo>
                <a:lnTo>
                  <a:pt x="0" y="18041"/>
                </a:lnTo>
                <a:lnTo>
                  <a:pt x="0" y="12629"/>
                </a:lnTo>
                <a:lnTo>
                  <a:pt x="13475" y="10824"/>
                </a:lnTo>
                <a:lnTo>
                  <a:pt x="15400" y="9020"/>
                </a:lnTo>
                <a:lnTo>
                  <a:pt x="18288" y="0"/>
                </a:lnTo>
                <a:lnTo>
                  <a:pt x="24063" y="0"/>
                </a:lnTo>
                <a:lnTo>
                  <a:pt x="24063" y="63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988988" y="6088252"/>
            <a:ext cx="176144" cy="65851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161937" y="594598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69773" y="82958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970392" y="82958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142918" y="82958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69773" y="94776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970392" y="94776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142918" y="94776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69773" y="106638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970392" y="106638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142918" y="106638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69773" y="118455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970392" y="118455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142918" y="118455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69773" y="130272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970392" y="130272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142918" y="130272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69773" y="142135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970392" y="142135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142918" y="142135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69773" y="153952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970392" y="153952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142918" y="153952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69773" y="165814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970392" y="1658147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142918" y="1658147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69773" y="177631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70392" y="177631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142918" y="177631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69773" y="189449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970392" y="189449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142918" y="189449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9773" y="201311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970392" y="201311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142918" y="201311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69773" y="213128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970392" y="213128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142918" y="213128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69773" y="2249910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970392" y="2249910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142918" y="2249910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69773" y="236808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970392" y="236808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142918" y="236808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69773" y="248625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970392" y="248625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142918" y="248625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69773" y="260487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970392" y="2604877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142918" y="2604877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69773" y="272304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970392" y="272304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142918" y="272304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69773" y="284167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70392" y="284167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142918" y="284167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69773" y="295984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970392" y="295984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142918" y="295984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69773" y="307801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970392" y="307801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142918" y="307801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69773" y="3196640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970392" y="3196640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142918" y="3196640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69773" y="331481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970392" y="331481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142918" y="331481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69773" y="3433435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161937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970392" y="3432533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442267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50279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058291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366303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674316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982328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290340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598352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906364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214376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522388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142918" y="3432533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69773" y="355160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161937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970392" y="3550705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442267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750279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5058291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5366303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5674316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5982328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290340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598352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6906364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214376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522388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142918" y="3550705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084511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338621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592732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69773" y="366977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970392" y="366977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142918" y="366977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69773" y="378840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970392" y="378840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142918" y="378840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69773" y="390657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70392" y="390657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142918" y="390657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69773" y="4025198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970392" y="4025198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142918" y="4025198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69773" y="414336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970392" y="414336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142918" y="414336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61318" y="719084"/>
            <a:ext cx="0" cy="3538220"/>
          </a:xfrm>
          <a:custGeom>
            <a:avLst/>
            <a:gdLst/>
            <a:ahLst/>
            <a:cxnLst/>
            <a:rect l="l" t="t" r="r" b="b"/>
            <a:pathLst>
              <a:path h="3538220">
                <a:moveTo>
                  <a:pt x="0" y="0"/>
                </a:moveTo>
                <a:lnTo>
                  <a:pt x="0" y="35379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61526" y="719084"/>
            <a:ext cx="0" cy="3538220"/>
          </a:xfrm>
          <a:custGeom>
            <a:avLst/>
            <a:gdLst/>
            <a:ahLst/>
            <a:cxnLst/>
            <a:rect l="l" t="t" r="r" b="b"/>
            <a:pathLst>
              <a:path h="3538220">
                <a:moveTo>
                  <a:pt x="0" y="0"/>
                </a:moveTo>
                <a:lnTo>
                  <a:pt x="0" y="35379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69773" y="426109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161937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970392" y="426109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442267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750279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05829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366303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674316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982328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290340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598352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906364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214376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522388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142918" y="426109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08451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833862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592732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6131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6152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442267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750279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05829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366303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67431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98232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290340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598352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906364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21437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52238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08451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833862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592732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360629" y="100263"/>
            <a:ext cx="0" cy="6445885"/>
          </a:xfrm>
          <a:custGeom>
            <a:avLst/>
            <a:gdLst/>
            <a:ahLst/>
            <a:cxnLst/>
            <a:rect l="l" t="t" r="r" b="b"/>
            <a:pathLst>
              <a:path h="6445884">
                <a:moveTo>
                  <a:pt x="0" y="0"/>
                </a:moveTo>
                <a:lnTo>
                  <a:pt x="0" y="644534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961253" y="117403"/>
            <a:ext cx="0" cy="6428740"/>
          </a:xfrm>
          <a:custGeom>
            <a:avLst/>
            <a:gdLst/>
            <a:ahLst/>
            <a:cxnLst/>
            <a:rect l="l" t="t" r="r" b="b"/>
            <a:pathLst>
              <a:path h="6428740">
                <a:moveTo>
                  <a:pt x="0" y="0"/>
                </a:moveTo>
                <a:lnTo>
                  <a:pt x="0" y="6428202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869461" y="117403"/>
            <a:ext cx="0" cy="6428740"/>
          </a:xfrm>
          <a:custGeom>
            <a:avLst/>
            <a:gdLst/>
            <a:ahLst/>
            <a:cxnLst/>
            <a:rect l="l" t="t" r="r" b="b"/>
            <a:pathLst>
              <a:path h="6428740">
                <a:moveTo>
                  <a:pt x="0" y="0"/>
                </a:moveTo>
                <a:lnTo>
                  <a:pt x="0" y="6428202"/>
                </a:lnTo>
              </a:path>
            </a:pathLst>
          </a:custGeom>
          <a:ln w="18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161937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133773" y="594601"/>
            <a:ext cx="0" cy="5472430"/>
          </a:xfrm>
          <a:custGeom>
            <a:avLst/>
            <a:gdLst/>
            <a:ahLst/>
            <a:cxnLst/>
            <a:rect l="l" t="t" r="r" b="b"/>
            <a:pathLst>
              <a:path h="5472430">
                <a:moveTo>
                  <a:pt x="0" y="0"/>
                </a:moveTo>
                <a:lnTo>
                  <a:pt x="0" y="547200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7829919" y="594598"/>
            <a:ext cx="0" cy="4555490"/>
          </a:xfrm>
          <a:custGeom>
            <a:avLst/>
            <a:gdLst/>
            <a:ahLst/>
            <a:cxnLst/>
            <a:rect l="l" t="t" r="r" b="b"/>
            <a:pathLst>
              <a:path h="4555490">
                <a:moveTo>
                  <a:pt x="0" y="0"/>
                </a:moveTo>
                <a:lnTo>
                  <a:pt x="0" y="455548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61318" y="4394151"/>
            <a:ext cx="0" cy="2134870"/>
          </a:xfrm>
          <a:custGeom>
            <a:avLst/>
            <a:gdLst/>
            <a:ahLst/>
            <a:cxnLst/>
            <a:rect l="l" t="t" r="r" b="b"/>
            <a:pathLst>
              <a:path h="2134870">
                <a:moveTo>
                  <a:pt x="0" y="0"/>
                </a:moveTo>
                <a:lnTo>
                  <a:pt x="0" y="21343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61526" y="4394151"/>
            <a:ext cx="0" cy="2134870"/>
          </a:xfrm>
          <a:custGeom>
            <a:avLst/>
            <a:gdLst/>
            <a:ahLst/>
            <a:cxnLst/>
            <a:rect l="l" t="t" r="r" b="b"/>
            <a:pathLst>
              <a:path h="2134870">
                <a:moveTo>
                  <a:pt x="0" y="0"/>
                </a:moveTo>
                <a:lnTo>
                  <a:pt x="0" y="21343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442267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750279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05829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366303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674316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982328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290340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598352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6906364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214376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522388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808451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33862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592732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369773" y="108829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369773" y="586028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369773" y="710515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839064" y="82958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839064" y="94776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839064" y="106638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839064" y="118455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839064" y="130272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839064" y="142135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839064" y="153952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839064" y="1658147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839064" y="177631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839064" y="189449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839064" y="201311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839064" y="213128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839064" y="2249910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839064" y="236808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839064" y="248625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839064" y="2604877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839064" y="272304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839064" y="284167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839064" y="295984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839064" y="307801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839064" y="3196640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839064" y="331481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839064" y="3433435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839064" y="3550705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7839064" y="366977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7839064" y="378840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7839064" y="390657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7839064" y="4025198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7839064" y="414336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7839064" y="426109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369773" y="4385126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8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142918" y="5141518"/>
            <a:ext cx="4735830" cy="0"/>
          </a:xfrm>
          <a:custGeom>
            <a:avLst/>
            <a:gdLst/>
            <a:ahLst/>
            <a:cxnLst/>
            <a:rect l="l" t="t" r="r" b="b"/>
            <a:pathLst>
              <a:path w="4735830">
                <a:moveTo>
                  <a:pt x="0" y="0"/>
                </a:moveTo>
                <a:lnTo>
                  <a:pt x="4735687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970392" y="6058032"/>
            <a:ext cx="7908290" cy="0"/>
          </a:xfrm>
          <a:custGeom>
            <a:avLst/>
            <a:gdLst/>
            <a:ahLst/>
            <a:cxnLst/>
            <a:rect l="l" t="t" r="r" b="b"/>
            <a:pathLst>
              <a:path w="7908290">
                <a:moveTo>
                  <a:pt x="0" y="0"/>
                </a:moveTo>
                <a:lnTo>
                  <a:pt x="7908212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970392" y="6177106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970392" y="6295278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970392" y="6413901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69773" y="6537035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954996" y="4377910"/>
            <a:ext cx="3177540" cy="1680210"/>
          </a:xfrm>
          <a:custGeom>
            <a:avLst/>
            <a:gdLst/>
            <a:ahLst/>
            <a:cxnLst/>
            <a:rect l="l" t="t" r="r" b="b"/>
            <a:pathLst>
              <a:path w="3177540" h="1680210">
                <a:moveTo>
                  <a:pt x="3172525" y="1679667"/>
                </a:moveTo>
                <a:lnTo>
                  <a:pt x="0" y="7216"/>
                </a:lnTo>
                <a:lnTo>
                  <a:pt x="4812" y="0"/>
                </a:lnTo>
                <a:lnTo>
                  <a:pt x="3177338" y="1672451"/>
                </a:lnTo>
                <a:lnTo>
                  <a:pt x="3172525" y="1679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2388211" y="5137459"/>
            <a:ext cx="1740535" cy="0"/>
          </a:xfrm>
          <a:custGeom>
            <a:avLst/>
            <a:gdLst/>
            <a:ahLst/>
            <a:cxnLst/>
            <a:rect l="l" t="t" r="r" b="b"/>
            <a:pathLst>
              <a:path w="1740535">
                <a:moveTo>
                  <a:pt x="0" y="0"/>
                </a:moveTo>
                <a:lnTo>
                  <a:pt x="1740268" y="0"/>
                </a:lnTo>
              </a:path>
            </a:pathLst>
          </a:custGeom>
          <a:ln w="7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954996" y="4379717"/>
            <a:ext cx="2615565" cy="1677035"/>
          </a:xfrm>
          <a:custGeom>
            <a:avLst/>
            <a:gdLst/>
            <a:ahLst/>
            <a:cxnLst/>
            <a:rect l="l" t="t" r="r" b="b"/>
            <a:pathLst>
              <a:path w="2615565" h="1677035">
                <a:moveTo>
                  <a:pt x="4812" y="1676961"/>
                </a:moveTo>
                <a:lnTo>
                  <a:pt x="0" y="1672451"/>
                </a:lnTo>
                <a:lnTo>
                  <a:pt x="2610403" y="0"/>
                </a:lnTo>
                <a:lnTo>
                  <a:pt x="2615215" y="3608"/>
                </a:lnTo>
                <a:lnTo>
                  <a:pt x="4812" y="1676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977207" y="4479844"/>
            <a:ext cx="299349" cy="101934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312170" y="4479844"/>
            <a:ext cx="322450" cy="81186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913679" y="5841079"/>
            <a:ext cx="1150233" cy="103738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005043" y="5133850"/>
            <a:ext cx="68580" cy="82550"/>
          </a:xfrm>
          <a:custGeom>
            <a:avLst/>
            <a:gdLst/>
            <a:ahLst/>
            <a:cxnLst/>
            <a:rect l="l" t="t" r="r" b="b"/>
            <a:pathLst>
              <a:path w="68580" h="82550">
                <a:moveTo>
                  <a:pt x="64523" y="69459"/>
                </a:moveTo>
                <a:lnTo>
                  <a:pt x="45239" y="69459"/>
                </a:lnTo>
                <a:lnTo>
                  <a:pt x="51977" y="65851"/>
                </a:lnTo>
                <a:lnTo>
                  <a:pt x="51977" y="52320"/>
                </a:lnTo>
                <a:lnTo>
                  <a:pt x="48126" y="49614"/>
                </a:lnTo>
                <a:lnTo>
                  <a:pt x="36576" y="47810"/>
                </a:lnTo>
                <a:lnTo>
                  <a:pt x="25025" y="45103"/>
                </a:lnTo>
                <a:lnTo>
                  <a:pt x="13956" y="42369"/>
                </a:lnTo>
                <a:lnTo>
                  <a:pt x="6497" y="38112"/>
                </a:lnTo>
                <a:lnTo>
                  <a:pt x="2286" y="32164"/>
                </a:lnTo>
                <a:lnTo>
                  <a:pt x="962" y="24356"/>
                </a:lnTo>
                <a:lnTo>
                  <a:pt x="3083" y="14080"/>
                </a:lnTo>
                <a:lnTo>
                  <a:pt x="9264" y="6427"/>
                </a:lnTo>
                <a:lnTo>
                  <a:pt x="19235" y="1649"/>
                </a:lnTo>
                <a:lnTo>
                  <a:pt x="32726" y="0"/>
                </a:lnTo>
                <a:lnTo>
                  <a:pt x="41404" y="648"/>
                </a:lnTo>
                <a:lnTo>
                  <a:pt x="48728" y="2480"/>
                </a:lnTo>
                <a:lnTo>
                  <a:pt x="54789" y="5327"/>
                </a:lnTo>
                <a:lnTo>
                  <a:pt x="59677" y="9020"/>
                </a:lnTo>
                <a:lnTo>
                  <a:pt x="63527" y="13531"/>
                </a:lnTo>
                <a:lnTo>
                  <a:pt x="23100" y="13531"/>
                </a:lnTo>
                <a:lnTo>
                  <a:pt x="17325" y="17139"/>
                </a:lnTo>
                <a:lnTo>
                  <a:pt x="17325" y="28866"/>
                </a:lnTo>
                <a:lnTo>
                  <a:pt x="21175" y="30670"/>
                </a:lnTo>
                <a:lnTo>
                  <a:pt x="33688" y="33376"/>
                </a:lnTo>
                <a:lnTo>
                  <a:pt x="46201" y="35181"/>
                </a:lnTo>
                <a:lnTo>
                  <a:pt x="56158" y="37929"/>
                </a:lnTo>
                <a:lnTo>
                  <a:pt x="63046" y="42284"/>
                </a:lnTo>
                <a:lnTo>
                  <a:pt x="67046" y="48500"/>
                </a:lnTo>
                <a:lnTo>
                  <a:pt x="68340" y="56830"/>
                </a:lnTo>
                <a:lnTo>
                  <a:pt x="66054" y="67627"/>
                </a:lnTo>
                <a:lnTo>
                  <a:pt x="64523" y="69459"/>
                </a:lnTo>
                <a:close/>
              </a:path>
              <a:path w="68580" h="82550">
                <a:moveTo>
                  <a:pt x="65452" y="25258"/>
                </a:moveTo>
                <a:lnTo>
                  <a:pt x="49089" y="25258"/>
                </a:lnTo>
                <a:lnTo>
                  <a:pt x="49089" y="17139"/>
                </a:lnTo>
                <a:lnTo>
                  <a:pt x="43314" y="13531"/>
                </a:lnTo>
                <a:lnTo>
                  <a:pt x="63527" y="13531"/>
                </a:lnTo>
                <a:lnTo>
                  <a:pt x="65452" y="18041"/>
                </a:lnTo>
                <a:lnTo>
                  <a:pt x="65452" y="25258"/>
                </a:lnTo>
                <a:close/>
              </a:path>
              <a:path w="68580" h="82550">
                <a:moveTo>
                  <a:pt x="34651" y="82089"/>
                </a:moveTo>
                <a:lnTo>
                  <a:pt x="20032" y="80425"/>
                </a:lnTo>
                <a:lnTo>
                  <a:pt x="9384" y="75548"/>
                </a:lnTo>
                <a:lnTo>
                  <a:pt x="2707" y="67627"/>
                </a:lnTo>
                <a:lnTo>
                  <a:pt x="0" y="56830"/>
                </a:lnTo>
                <a:lnTo>
                  <a:pt x="16363" y="56830"/>
                </a:lnTo>
                <a:lnTo>
                  <a:pt x="17325" y="64949"/>
                </a:lnTo>
                <a:lnTo>
                  <a:pt x="23100" y="69459"/>
                </a:lnTo>
                <a:lnTo>
                  <a:pt x="64523" y="69459"/>
                </a:lnTo>
                <a:lnTo>
                  <a:pt x="59436" y="75548"/>
                </a:lnTo>
                <a:lnTo>
                  <a:pt x="48848" y="80425"/>
                </a:lnTo>
                <a:lnTo>
                  <a:pt x="34651" y="82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084934" y="5155500"/>
            <a:ext cx="55244" cy="60960"/>
          </a:xfrm>
          <a:custGeom>
            <a:avLst/>
            <a:gdLst/>
            <a:ahLst/>
            <a:cxnLst/>
            <a:rect l="l" t="t" r="r" b="b"/>
            <a:pathLst>
              <a:path w="55244" h="60960">
                <a:moveTo>
                  <a:pt x="28876" y="60439"/>
                </a:moveTo>
                <a:lnTo>
                  <a:pt x="20213" y="60439"/>
                </a:lnTo>
                <a:lnTo>
                  <a:pt x="11776" y="59114"/>
                </a:lnTo>
                <a:lnTo>
                  <a:pt x="5414" y="55252"/>
                </a:lnTo>
                <a:lnTo>
                  <a:pt x="1398" y="49022"/>
                </a:lnTo>
                <a:lnTo>
                  <a:pt x="0" y="40593"/>
                </a:lnTo>
                <a:lnTo>
                  <a:pt x="0" y="0"/>
                </a:lnTo>
                <a:lnTo>
                  <a:pt x="15400" y="0"/>
                </a:lnTo>
                <a:lnTo>
                  <a:pt x="15400" y="44201"/>
                </a:lnTo>
                <a:lnTo>
                  <a:pt x="19250" y="47810"/>
                </a:lnTo>
                <a:lnTo>
                  <a:pt x="54864" y="47810"/>
                </a:lnTo>
                <a:lnTo>
                  <a:pt x="54864" y="51418"/>
                </a:lnTo>
                <a:lnTo>
                  <a:pt x="39464" y="51418"/>
                </a:lnTo>
                <a:lnTo>
                  <a:pt x="34651" y="57732"/>
                </a:lnTo>
                <a:lnTo>
                  <a:pt x="28876" y="60439"/>
                </a:lnTo>
                <a:close/>
              </a:path>
              <a:path w="55244" h="60960">
                <a:moveTo>
                  <a:pt x="54864" y="47810"/>
                </a:moveTo>
                <a:lnTo>
                  <a:pt x="33688" y="47810"/>
                </a:lnTo>
                <a:lnTo>
                  <a:pt x="39464" y="43299"/>
                </a:lnTo>
                <a:lnTo>
                  <a:pt x="39464" y="0"/>
                </a:lnTo>
                <a:lnTo>
                  <a:pt x="54864" y="0"/>
                </a:lnTo>
                <a:lnTo>
                  <a:pt x="54864" y="47810"/>
                </a:lnTo>
                <a:close/>
              </a:path>
              <a:path w="55244" h="60960">
                <a:moveTo>
                  <a:pt x="54864" y="57732"/>
                </a:moveTo>
                <a:lnTo>
                  <a:pt x="39464" y="57732"/>
                </a:lnTo>
                <a:lnTo>
                  <a:pt x="39464" y="51418"/>
                </a:lnTo>
                <a:lnTo>
                  <a:pt x="54864" y="51418"/>
                </a:lnTo>
                <a:lnTo>
                  <a:pt x="54864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156162" y="5135655"/>
            <a:ext cx="59055" cy="80645"/>
          </a:xfrm>
          <a:custGeom>
            <a:avLst/>
            <a:gdLst/>
            <a:ahLst/>
            <a:cxnLst/>
            <a:rect l="l" t="t" r="r" b="b"/>
            <a:pathLst>
              <a:path w="59055" h="80645">
                <a:moveTo>
                  <a:pt x="15400" y="77578"/>
                </a:moveTo>
                <a:lnTo>
                  <a:pt x="0" y="77578"/>
                </a:lnTo>
                <a:lnTo>
                  <a:pt x="0" y="0"/>
                </a:lnTo>
                <a:lnTo>
                  <a:pt x="15400" y="0"/>
                </a:lnTo>
                <a:lnTo>
                  <a:pt x="15400" y="27964"/>
                </a:lnTo>
                <a:lnTo>
                  <a:pt x="51427" y="27964"/>
                </a:lnTo>
                <a:lnTo>
                  <a:pt x="51977" y="28866"/>
                </a:lnTo>
                <a:lnTo>
                  <a:pt x="53902" y="31572"/>
                </a:lnTo>
                <a:lnTo>
                  <a:pt x="21175" y="31572"/>
                </a:lnTo>
                <a:lnTo>
                  <a:pt x="15400" y="38789"/>
                </a:lnTo>
                <a:lnTo>
                  <a:pt x="15400" y="60439"/>
                </a:lnTo>
                <a:lnTo>
                  <a:pt x="21175" y="67655"/>
                </a:lnTo>
                <a:lnTo>
                  <a:pt x="53457" y="67655"/>
                </a:lnTo>
                <a:lnTo>
                  <a:pt x="51134" y="71715"/>
                </a:lnTo>
                <a:lnTo>
                  <a:pt x="50545" y="72166"/>
                </a:lnTo>
                <a:lnTo>
                  <a:pt x="15400" y="72166"/>
                </a:lnTo>
                <a:lnTo>
                  <a:pt x="15400" y="77578"/>
                </a:lnTo>
                <a:close/>
              </a:path>
              <a:path w="59055" h="80645">
                <a:moveTo>
                  <a:pt x="51427" y="27964"/>
                </a:moveTo>
                <a:lnTo>
                  <a:pt x="15400" y="27964"/>
                </a:lnTo>
                <a:lnTo>
                  <a:pt x="19250" y="21649"/>
                </a:lnTo>
                <a:lnTo>
                  <a:pt x="25025" y="18943"/>
                </a:lnTo>
                <a:lnTo>
                  <a:pt x="40426" y="18943"/>
                </a:lnTo>
                <a:lnTo>
                  <a:pt x="48126" y="22551"/>
                </a:lnTo>
                <a:lnTo>
                  <a:pt x="51427" y="27964"/>
                </a:lnTo>
                <a:close/>
              </a:path>
              <a:path w="59055" h="80645">
                <a:moveTo>
                  <a:pt x="53457" y="67655"/>
                </a:moveTo>
                <a:lnTo>
                  <a:pt x="36576" y="67655"/>
                </a:lnTo>
                <a:lnTo>
                  <a:pt x="42351" y="60439"/>
                </a:lnTo>
                <a:lnTo>
                  <a:pt x="42351" y="38789"/>
                </a:lnTo>
                <a:lnTo>
                  <a:pt x="36576" y="31572"/>
                </a:lnTo>
                <a:lnTo>
                  <a:pt x="53902" y="31572"/>
                </a:lnTo>
                <a:lnTo>
                  <a:pt x="55827" y="34278"/>
                </a:lnTo>
                <a:lnTo>
                  <a:pt x="58714" y="42397"/>
                </a:lnTo>
                <a:lnTo>
                  <a:pt x="58714" y="49614"/>
                </a:lnTo>
                <a:lnTo>
                  <a:pt x="56684" y="62017"/>
                </a:lnTo>
                <a:lnTo>
                  <a:pt x="53457" y="67655"/>
                </a:lnTo>
                <a:close/>
              </a:path>
              <a:path w="59055" h="80645">
                <a:moveTo>
                  <a:pt x="32726" y="80284"/>
                </a:moveTo>
                <a:lnTo>
                  <a:pt x="25025" y="80284"/>
                </a:lnTo>
                <a:lnTo>
                  <a:pt x="19250" y="77578"/>
                </a:lnTo>
                <a:lnTo>
                  <a:pt x="15400" y="72166"/>
                </a:lnTo>
                <a:lnTo>
                  <a:pt x="50545" y="72166"/>
                </a:lnTo>
                <a:lnTo>
                  <a:pt x="42878" y="78029"/>
                </a:lnTo>
                <a:lnTo>
                  <a:pt x="32726" y="8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222577" y="5177150"/>
            <a:ext cx="32384" cy="14604"/>
          </a:xfrm>
          <a:custGeom>
            <a:avLst/>
            <a:gdLst/>
            <a:ahLst/>
            <a:cxnLst/>
            <a:rect l="l" t="t" r="r" b="b"/>
            <a:pathLst>
              <a:path w="32384" h="14604">
                <a:moveTo>
                  <a:pt x="31763" y="0"/>
                </a:moveTo>
                <a:lnTo>
                  <a:pt x="0" y="0"/>
                </a:lnTo>
                <a:lnTo>
                  <a:pt x="0" y="14433"/>
                </a:lnTo>
                <a:lnTo>
                  <a:pt x="31763" y="14433"/>
                </a:lnTo>
                <a:lnTo>
                  <a:pt x="31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263004" y="5133850"/>
            <a:ext cx="81280" cy="82550"/>
          </a:xfrm>
          <a:custGeom>
            <a:avLst/>
            <a:gdLst/>
            <a:ahLst/>
            <a:cxnLst/>
            <a:rect l="l" t="t" r="r" b="b"/>
            <a:pathLst>
              <a:path w="81280" h="82550">
                <a:moveTo>
                  <a:pt x="40426" y="82089"/>
                </a:moveTo>
                <a:lnTo>
                  <a:pt x="2887" y="58071"/>
                </a:lnTo>
                <a:lnTo>
                  <a:pt x="0" y="41495"/>
                </a:lnTo>
                <a:lnTo>
                  <a:pt x="721" y="32897"/>
                </a:lnTo>
                <a:lnTo>
                  <a:pt x="31583" y="676"/>
                </a:lnTo>
                <a:lnTo>
                  <a:pt x="40426" y="0"/>
                </a:lnTo>
                <a:lnTo>
                  <a:pt x="48713" y="676"/>
                </a:lnTo>
                <a:lnTo>
                  <a:pt x="56188" y="2706"/>
                </a:lnTo>
                <a:lnTo>
                  <a:pt x="62760" y="6089"/>
                </a:lnTo>
                <a:lnTo>
                  <a:pt x="68340" y="10824"/>
                </a:lnTo>
                <a:lnTo>
                  <a:pt x="71198" y="14433"/>
                </a:lnTo>
                <a:lnTo>
                  <a:pt x="40426" y="14433"/>
                </a:lnTo>
                <a:lnTo>
                  <a:pt x="30726" y="16378"/>
                </a:lnTo>
                <a:lnTo>
                  <a:pt x="23461" y="21875"/>
                </a:lnTo>
                <a:lnTo>
                  <a:pt x="18904" y="30416"/>
                </a:lnTo>
                <a:lnTo>
                  <a:pt x="17325" y="41495"/>
                </a:lnTo>
                <a:lnTo>
                  <a:pt x="18904" y="52574"/>
                </a:lnTo>
                <a:lnTo>
                  <a:pt x="23461" y="61115"/>
                </a:lnTo>
                <a:lnTo>
                  <a:pt x="30726" y="66612"/>
                </a:lnTo>
                <a:lnTo>
                  <a:pt x="40426" y="68557"/>
                </a:lnTo>
                <a:lnTo>
                  <a:pt x="70669" y="68557"/>
                </a:lnTo>
                <a:lnTo>
                  <a:pt x="68340" y="71264"/>
                </a:lnTo>
                <a:lnTo>
                  <a:pt x="62760" y="76000"/>
                </a:lnTo>
                <a:lnTo>
                  <a:pt x="56188" y="79382"/>
                </a:lnTo>
                <a:lnTo>
                  <a:pt x="48713" y="81412"/>
                </a:lnTo>
                <a:lnTo>
                  <a:pt x="40426" y="82089"/>
                </a:lnTo>
                <a:close/>
              </a:path>
              <a:path w="81280" h="82550">
                <a:moveTo>
                  <a:pt x="70669" y="68557"/>
                </a:moveTo>
                <a:lnTo>
                  <a:pt x="40426" y="68557"/>
                </a:lnTo>
                <a:lnTo>
                  <a:pt x="49721" y="66612"/>
                </a:lnTo>
                <a:lnTo>
                  <a:pt x="57030" y="61115"/>
                </a:lnTo>
                <a:lnTo>
                  <a:pt x="61812" y="52574"/>
                </a:lnTo>
                <a:lnTo>
                  <a:pt x="63527" y="41495"/>
                </a:lnTo>
                <a:lnTo>
                  <a:pt x="61812" y="30036"/>
                </a:lnTo>
                <a:lnTo>
                  <a:pt x="57030" y="21537"/>
                </a:lnTo>
                <a:lnTo>
                  <a:pt x="49721" y="16251"/>
                </a:lnTo>
                <a:lnTo>
                  <a:pt x="40426" y="14433"/>
                </a:lnTo>
                <a:lnTo>
                  <a:pt x="71198" y="14433"/>
                </a:lnTo>
                <a:lnTo>
                  <a:pt x="73543" y="17393"/>
                </a:lnTo>
                <a:lnTo>
                  <a:pt x="77484" y="24807"/>
                </a:lnTo>
                <a:lnTo>
                  <a:pt x="79980" y="32897"/>
                </a:lnTo>
                <a:lnTo>
                  <a:pt x="80853" y="41495"/>
                </a:lnTo>
                <a:lnTo>
                  <a:pt x="79980" y="50079"/>
                </a:lnTo>
                <a:lnTo>
                  <a:pt x="77484" y="58071"/>
                </a:lnTo>
                <a:lnTo>
                  <a:pt x="73543" y="65217"/>
                </a:lnTo>
                <a:lnTo>
                  <a:pt x="70669" y="68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354445" y="5135655"/>
            <a:ext cx="59055" cy="80645"/>
          </a:xfrm>
          <a:custGeom>
            <a:avLst/>
            <a:gdLst/>
            <a:ahLst/>
            <a:cxnLst/>
            <a:rect l="l" t="t" r="r" b="b"/>
            <a:pathLst>
              <a:path w="59055" h="80645">
                <a:moveTo>
                  <a:pt x="16363" y="77578"/>
                </a:moveTo>
                <a:lnTo>
                  <a:pt x="0" y="77578"/>
                </a:lnTo>
                <a:lnTo>
                  <a:pt x="0" y="0"/>
                </a:lnTo>
                <a:lnTo>
                  <a:pt x="16363" y="0"/>
                </a:lnTo>
                <a:lnTo>
                  <a:pt x="16363" y="27964"/>
                </a:lnTo>
                <a:lnTo>
                  <a:pt x="52252" y="27964"/>
                </a:lnTo>
                <a:lnTo>
                  <a:pt x="52939" y="28866"/>
                </a:lnTo>
                <a:lnTo>
                  <a:pt x="54864" y="31572"/>
                </a:lnTo>
                <a:lnTo>
                  <a:pt x="21175" y="31572"/>
                </a:lnTo>
                <a:lnTo>
                  <a:pt x="16363" y="38789"/>
                </a:lnTo>
                <a:lnTo>
                  <a:pt x="16363" y="60439"/>
                </a:lnTo>
                <a:lnTo>
                  <a:pt x="21175" y="67655"/>
                </a:lnTo>
                <a:lnTo>
                  <a:pt x="53724" y="67655"/>
                </a:lnTo>
                <a:lnTo>
                  <a:pt x="51495" y="71715"/>
                </a:lnTo>
                <a:lnTo>
                  <a:pt x="50909" y="72166"/>
                </a:lnTo>
                <a:lnTo>
                  <a:pt x="16363" y="72166"/>
                </a:lnTo>
                <a:lnTo>
                  <a:pt x="16363" y="77578"/>
                </a:lnTo>
                <a:close/>
              </a:path>
              <a:path w="59055" h="80645">
                <a:moveTo>
                  <a:pt x="52252" y="27964"/>
                </a:moveTo>
                <a:lnTo>
                  <a:pt x="16363" y="27964"/>
                </a:lnTo>
                <a:lnTo>
                  <a:pt x="20213" y="21649"/>
                </a:lnTo>
                <a:lnTo>
                  <a:pt x="25025" y="18943"/>
                </a:lnTo>
                <a:lnTo>
                  <a:pt x="40426" y="18943"/>
                </a:lnTo>
                <a:lnTo>
                  <a:pt x="48126" y="22551"/>
                </a:lnTo>
                <a:lnTo>
                  <a:pt x="52252" y="27964"/>
                </a:lnTo>
                <a:close/>
              </a:path>
              <a:path w="59055" h="80645">
                <a:moveTo>
                  <a:pt x="53724" y="67655"/>
                </a:moveTo>
                <a:lnTo>
                  <a:pt x="37538" y="67655"/>
                </a:lnTo>
                <a:lnTo>
                  <a:pt x="43314" y="60439"/>
                </a:lnTo>
                <a:lnTo>
                  <a:pt x="43314" y="38789"/>
                </a:lnTo>
                <a:lnTo>
                  <a:pt x="37538" y="31572"/>
                </a:lnTo>
                <a:lnTo>
                  <a:pt x="54864" y="31572"/>
                </a:lnTo>
                <a:lnTo>
                  <a:pt x="56789" y="34278"/>
                </a:lnTo>
                <a:lnTo>
                  <a:pt x="58714" y="42397"/>
                </a:lnTo>
                <a:lnTo>
                  <a:pt x="58714" y="49614"/>
                </a:lnTo>
                <a:lnTo>
                  <a:pt x="56819" y="62017"/>
                </a:lnTo>
                <a:lnTo>
                  <a:pt x="53724" y="67655"/>
                </a:lnTo>
                <a:close/>
              </a:path>
              <a:path w="59055" h="80645">
                <a:moveTo>
                  <a:pt x="32726" y="80284"/>
                </a:moveTo>
                <a:lnTo>
                  <a:pt x="25025" y="80284"/>
                </a:lnTo>
                <a:lnTo>
                  <a:pt x="20213" y="77578"/>
                </a:lnTo>
                <a:lnTo>
                  <a:pt x="16363" y="72166"/>
                </a:lnTo>
                <a:lnTo>
                  <a:pt x="50909" y="72166"/>
                </a:lnTo>
                <a:lnTo>
                  <a:pt x="43284" y="78029"/>
                </a:lnTo>
                <a:lnTo>
                  <a:pt x="32726" y="8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418935" y="5135655"/>
            <a:ext cx="24130" cy="101600"/>
          </a:xfrm>
          <a:custGeom>
            <a:avLst/>
            <a:gdLst/>
            <a:ahLst/>
            <a:cxnLst/>
            <a:rect l="l" t="t" r="r" b="b"/>
            <a:pathLst>
              <a:path w="24130" h="101600">
                <a:moveTo>
                  <a:pt x="19250" y="101032"/>
                </a:moveTo>
                <a:lnTo>
                  <a:pt x="0" y="101032"/>
                </a:lnTo>
                <a:lnTo>
                  <a:pt x="0" y="89305"/>
                </a:lnTo>
                <a:lnTo>
                  <a:pt x="6737" y="89305"/>
                </a:lnTo>
                <a:lnTo>
                  <a:pt x="7700" y="88403"/>
                </a:lnTo>
                <a:lnTo>
                  <a:pt x="7700" y="19845"/>
                </a:lnTo>
                <a:lnTo>
                  <a:pt x="24063" y="19845"/>
                </a:lnTo>
                <a:lnTo>
                  <a:pt x="24063" y="97424"/>
                </a:lnTo>
                <a:lnTo>
                  <a:pt x="19250" y="101032"/>
                </a:lnTo>
                <a:close/>
              </a:path>
              <a:path w="24130" h="101600">
                <a:moveTo>
                  <a:pt x="24063" y="13531"/>
                </a:moveTo>
                <a:lnTo>
                  <a:pt x="7700" y="13531"/>
                </a:lnTo>
                <a:lnTo>
                  <a:pt x="7700" y="0"/>
                </a:lnTo>
                <a:lnTo>
                  <a:pt x="24063" y="0"/>
                </a:lnTo>
                <a:lnTo>
                  <a:pt x="24063" y="13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453586" y="5154598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4" h="61595">
                <a:moveTo>
                  <a:pt x="27913" y="61341"/>
                </a:moveTo>
                <a:lnTo>
                  <a:pt x="16242" y="59353"/>
                </a:lnTo>
                <a:lnTo>
                  <a:pt x="7459" y="53560"/>
                </a:lnTo>
                <a:lnTo>
                  <a:pt x="1925" y="44215"/>
                </a:lnTo>
                <a:lnTo>
                  <a:pt x="0" y="31572"/>
                </a:lnTo>
                <a:lnTo>
                  <a:pt x="1940" y="18267"/>
                </a:lnTo>
                <a:lnTo>
                  <a:pt x="7579" y="8344"/>
                </a:lnTo>
                <a:lnTo>
                  <a:pt x="16648" y="2142"/>
                </a:lnTo>
                <a:lnTo>
                  <a:pt x="28876" y="0"/>
                </a:lnTo>
                <a:lnTo>
                  <a:pt x="37674" y="1155"/>
                </a:lnTo>
                <a:lnTo>
                  <a:pt x="45118" y="4510"/>
                </a:lnTo>
                <a:lnTo>
                  <a:pt x="50939" y="9894"/>
                </a:lnTo>
                <a:lnTo>
                  <a:pt x="51932" y="11727"/>
                </a:lnTo>
                <a:lnTo>
                  <a:pt x="21175" y="11727"/>
                </a:lnTo>
                <a:lnTo>
                  <a:pt x="17325" y="16237"/>
                </a:lnTo>
                <a:lnTo>
                  <a:pt x="16363" y="25258"/>
                </a:lnTo>
                <a:lnTo>
                  <a:pt x="57591" y="25258"/>
                </a:lnTo>
                <a:lnTo>
                  <a:pt x="57752" y="26160"/>
                </a:lnTo>
                <a:lnTo>
                  <a:pt x="57752" y="35181"/>
                </a:lnTo>
                <a:lnTo>
                  <a:pt x="16363" y="35181"/>
                </a:lnTo>
                <a:lnTo>
                  <a:pt x="16363" y="43299"/>
                </a:lnTo>
                <a:lnTo>
                  <a:pt x="18288" y="45103"/>
                </a:lnTo>
                <a:lnTo>
                  <a:pt x="20213" y="47810"/>
                </a:lnTo>
                <a:lnTo>
                  <a:pt x="24063" y="49614"/>
                </a:lnTo>
                <a:lnTo>
                  <a:pt x="53042" y="49614"/>
                </a:lnTo>
                <a:lnTo>
                  <a:pt x="52683" y="50304"/>
                </a:lnTo>
                <a:lnTo>
                  <a:pt x="46322" y="56267"/>
                </a:lnTo>
                <a:lnTo>
                  <a:pt x="37975" y="60030"/>
                </a:lnTo>
                <a:lnTo>
                  <a:pt x="27913" y="61341"/>
                </a:lnTo>
                <a:close/>
              </a:path>
              <a:path w="57784" h="61595">
                <a:moveTo>
                  <a:pt x="57591" y="25258"/>
                </a:moveTo>
                <a:lnTo>
                  <a:pt x="40426" y="25258"/>
                </a:lnTo>
                <a:lnTo>
                  <a:pt x="40426" y="20747"/>
                </a:lnTo>
                <a:lnTo>
                  <a:pt x="39464" y="18943"/>
                </a:lnTo>
                <a:lnTo>
                  <a:pt x="38501" y="16237"/>
                </a:lnTo>
                <a:lnTo>
                  <a:pt x="35613" y="13531"/>
                </a:lnTo>
                <a:lnTo>
                  <a:pt x="32726" y="11727"/>
                </a:lnTo>
                <a:lnTo>
                  <a:pt x="51932" y="11727"/>
                </a:lnTo>
                <a:lnTo>
                  <a:pt x="54864" y="17139"/>
                </a:lnTo>
                <a:lnTo>
                  <a:pt x="56789" y="20747"/>
                </a:lnTo>
                <a:lnTo>
                  <a:pt x="57591" y="25258"/>
                </a:lnTo>
                <a:close/>
              </a:path>
              <a:path w="57784" h="61595">
                <a:moveTo>
                  <a:pt x="53042" y="49614"/>
                </a:moveTo>
                <a:lnTo>
                  <a:pt x="34651" y="49614"/>
                </a:lnTo>
                <a:lnTo>
                  <a:pt x="39464" y="47810"/>
                </a:lnTo>
                <a:lnTo>
                  <a:pt x="41389" y="42397"/>
                </a:lnTo>
                <a:lnTo>
                  <a:pt x="56789" y="42397"/>
                </a:lnTo>
                <a:lnTo>
                  <a:pt x="53042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519039" y="5154598"/>
            <a:ext cx="57150" cy="61594"/>
          </a:xfrm>
          <a:custGeom>
            <a:avLst/>
            <a:gdLst/>
            <a:ahLst/>
            <a:cxnLst/>
            <a:rect l="l" t="t" r="r" b="b"/>
            <a:pathLst>
              <a:path w="57150" h="61595">
                <a:moveTo>
                  <a:pt x="29838" y="61341"/>
                </a:moveTo>
                <a:lnTo>
                  <a:pt x="17461" y="59353"/>
                </a:lnTo>
                <a:lnTo>
                  <a:pt x="8061" y="53560"/>
                </a:lnTo>
                <a:lnTo>
                  <a:pt x="2090" y="44215"/>
                </a:lnTo>
                <a:lnTo>
                  <a:pt x="0" y="31572"/>
                </a:lnTo>
                <a:lnTo>
                  <a:pt x="2090" y="18267"/>
                </a:lnTo>
                <a:lnTo>
                  <a:pt x="8061" y="8344"/>
                </a:lnTo>
                <a:lnTo>
                  <a:pt x="17461" y="2142"/>
                </a:lnTo>
                <a:lnTo>
                  <a:pt x="29838" y="0"/>
                </a:lnTo>
                <a:lnTo>
                  <a:pt x="40276" y="1620"/>
                </a:lnTo>
                <a:lnTo>
                  <a:pt x="48367" y="6201"/>
                </a:lnTo>
                <a:lnTo>
                  <a:pt x="53392" y="12629"/>
                </a:lnTo>
                <a:lnTo>
                  <a:pt x="25025" y="12629"/>
                </a:lnTo>
                <a:lnTo>
                  <a:pt x="21175" y="14433"/>
                </a:lnTo>
                <a:lnTo>
                  <a:pt x="19250" y="17139"/>
                </a:lnTo>
                <a:lnTo>
                  <a:pt x="17325" y="20747"/>
                </a:lnTo>
                <a:lnTo>
                  <a:pt x="16363" y="26160"/>
                </a:lnTo>
                <a:lnTo>
                  <a:pt x="16363" y="42397"/>
                </a:lnTo>
                <a:lnTo>
                  <a:pt x="21175" y="49614"/>
                </a:lnTo>
                <a:lnTo>
                  <a:pt x="52804" y="49614"/>
                </a:lnTo>
                <a:lnTo>
                  <a:pt x="48006" y="55477"/>
                </a:lnTo>
                <a:lnTo>
                  <a:pt x="39870" y="59847"/>
                </a:lnTo>
                <a:lnTo>
                  <a:pt x="29838" y="61341"/>
                </a:lnTo>
                <a:close/>
              </a:path>
              <a:path w="57150" h="61595">
                <a:moveTo>
                  <a:pt x="56789" y="22551"/>
                </a:moveTo>
                <a:lnTo>
                  <a:pt x="41389" y="22551"/>
                </a:lnTo>
                <a:lnTo>
                  <a:pt x="39464" y="15335"/>
                </a:lnTo>
                <a:lnTo>
                  <a:pt x="35613" y="12629"/>
                </a:lnTo>
                <a:lnTo>
                  <a:pt x="53392" y="12629"/>
                </a:lnTo>
                <a:lnTo>
                  <a:pt x="53932" y="13319"/>
                </a:lnTo>
                <a:lnTo>
                  <a:pt x="56789" y="22551"/>
                </a:lnTo>
                <a:close/>
              </a:path>
              <a:path w="57150" h="61595">
                <a:moveTo>
                  <a:pt x="52804" y="49614"/>
                </a:moveTo>
                <a:lnTo>
                  <a:pt x="35613" y="49614"/>
                </a:lnTo>
                <a:lnTo>
                  <a:pt x="38501" y="46908"/>
                </a:lnTo>
                <a:lnTo>
                  <a:pt x="41389" y="38789"/>
                </a:lnTo>
                <a:lnTo>
                  <a:pt x="56789" y="38789"/>
                </a:lnTo>
                <a:lnTo>
                  <a:pt x="53796" y="48402"/>
                </a:lnTo>
                <a:lnTo>
                  <a:pt x="52804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581604" y="5141067"/>
            <a:ext cx="33020" cy="74930"/>
          </a:xfrm>
          <a:custGeom>
            <a:avLst/>
            <a:gdLst/>
            <a:ahLst/>
            <a:cxnLst/>
            <a:rect l="l" t="t" r="r" b="b"/>
            <a:pathLst>
              <a:path w="33019" h="74929">
                <a:moveTo>
                  <a:pt x="24063" y="16237"/>
                </a:moveTo>
                <a:lnTo>
                  <a:pt x="7700" y="16237"/>
                </a:lnTo>
                <a:lnTo>
                  <a:pt x="7700" y="0"/>
                </a:lnTo>
                <a:lnTo>
                  <a:pt x="24063" y="0"/>
                </a:lnTo>
                <a:lnTo>
                  <a:pt x="24063" y="16237"/>
                </a:lnTo>
                <a:close/>
              </a:path>
              <a:path w="33019" h="74929">
                <a:moveTo>
                  <a:pt x="32726" y="26160"/>
                </a:moveTo>
                <a:lnTo>
                  <a:pt x="0" y="26160"/>
                </a:lnTo>
                <a:lnTo>
                  <a:pt x="0" y="16237"/>
                </a:lnTo>
                <a:lnTo>
                  <a:pt x="32726" y="16237"/>
                </a:lnTo>
                <a:lnTo>
                  <a:pt x="32726" y="26160"/>
                </a:lnTo>
                <a:close/>
              </a:path>
              <a:path w="33019" h="74929">
                <a:moveTo>
                  <a:pt x="29838" y="74872"/>
                </a:moveTo>
                <a:lnTo>
                  <a:pt x="13475" y="74872"/>
                </a:lnTo>
                <a:lnTo>
                  <a:pt x="7700" y="70362"/>
                </a:lnTo>
                <a:lnTo>
                  <a:pt x="7700" y="26160"/>
                </a:lnTo>
                <a:lnTo>
                  <a:pt x="24063" y="26160"/>
                </a:lnTo>
                <a:lnTo>
                  <a:pt x="24063" y="62243"/>
                </a:lnTo>
                <a:lnTo>
                  <a:pt x="25025" y="64047"/>
                </a:lnTo>
                <a:lnTo>
                  <a:pt x="32726" y="64047"/>
                </a:lnTo>
                <a:lnTo>
                  <a:pt x="32726" y="73970"/>
                </a:lnTo>
                <a:lnTo>
                  <a:pt x="29838" y="74872"/>
                </a:lnTo>
                <a:close/>
              </a:path>
              <a:path w="33019" h="74929">
                <a:moveTo>
                  <a:pt x="32726" y="64047"/>
                </a:moveTo>
                <a:lnTo>
                  <a:pt x="30801" y="64047"/>
                </a:lnTo>
                <a:lnTo>
                  <a:pt x="31763" y="63145"/>
                </a:lnTo>
                <a:lnTo>
                  <a:pt x="32726" y="63145"/>
                </a:lnTo>
                <a:lnTo>
                  <a:pt x="32726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626843" y="5135655"/>
            <a:ext cx="15875" cy="78105"/>
          </a:xfrm>
          <a:custGeom>
            <a:avLst/>
            <a:gdLst/>
            <a:ahLst/>
            <a:cxnLst/>
            <a:rect l="l" t="t" r="r" b="b"/>
            <a:pathLst>
              <a:path w="15875" h="78104">
                <a:moveTo>
                  <a:pt x="15400" y="77578"/>
                </a:moveTo>
                <a:lnTo>
                  <a:pt x="0" y="77578"/>
                </a:lnTo>
                <a:lnTo>
                  <a:pt x="0" y="19845"/>
                </a:lnTo>
                <a:lnTo>
                  <a:pt x="15400" y="19845"/>
                </a:lnTo>
                <a:lnTo>
                  <a:pt x="15400" y="77578"/>
                </a:lnTo>
                <a:close/>
              </a:path>
              <a:path w="15875" h="78104">
                <a:moveTo>
                  <a:pt x="15400" y="13531"/>
                </a:moveTo>
                <a:lnTo>
                  <a:pt x="0" y="13531"/>
                </a:lnTo>
                <a:lnTo>
                  <a:pt x="0" y="0"/>
                </a:lnTo>
                <a:lnTo>
                  <a:pt x="15400" y="0"/>
                </a:lnTo>
                <a:lnTo>
                  <a:pt x="15400" y="13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652831" y="5155500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38501" y="57732"/>
                </a:moveTo>
                <a:lnTo>
                  <a:pt x="21175" y="57732"/>
                </a:lnTo>
                <a:lnTo>
                  <a:pt x="0" y="0"/>
                </a:lnTo>
                <a:lnTo>
                  <a:pt x="16363" y="0"/>
                </a:lnTo>
                <a:lnTo>
                  <a:pt x="29838" y="42397"/>
                </a:lnTo>
                <a:lnTo>
                  <a:pt x="44126" y="42397"/>
                </a:lnTo>
                <a:lnTo>
                  <a:pt x="38501" y="57732"/>
                </a:lnTo>
                <a:close/>
              </a:path>
              <a:path w="59689" h="57785">
                <a:moveTo>
                  <a:pt x="44126" y="42397"/>
                </a:moveTo>
                <a:lnTo>
                  <a:pt x="29838" y="42397"/>
                </a:lnTo>
                <a:lnTo>
                  <a:pt x="42351" y="0"/>
                </a:lnTo>
                <a:lnTo>
                  <a:pt x="59677" y="0"/>
                </a:lnTo>
                <a:lnTo>
                  <a:pt x="44126" y="42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716359" y="5154598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5" h="61595">
                <a:moveTo>
                  <a:pt x="28876" y="61341"/>
                </a:moveTo>
                <a:lnTo>
                  <a:pt x="17054" y="59353"/>
                </a:lnTo>
                <a:lnTo>
                  <a:pt x="7940" y="53560"/>
                </a:lnTo>
                <a:lnTo>
                  <a:pt x="2075" y="44215"/>
                </a:lnTo>
                <a:lnTo>
                  <a:pt x="0" y="31572"/>
                </a:lnTo>
                <a:lnTo>
                  <a:pt x="2075" y="18267"/>
                </a:lnTo>
                <a:lnTo>
                  <a:pt x="7940" y="8344"/>
                </a:lnTo>
                <a:lnTo>
                  <a:pt x="17054" y="2142"/>
                </a:lnTo>
                <a:lnTo>
                  <a:pt x="28876" y="0"/>
                </a:lnTo>
                <a:lnTo>
                  <a:pt x="37689" y="1155"/>
                </a:lnTo>
                <a:lnTo>
                  <a:pt x="45239" y="4510"/>
                </a:lnTo>
                <a:lnTo>
                  <a:pt x="51345" y="9894"/>
                </a:lnTo>
                <a:lnTo>
                  <a:pt x="52478" y="11727"/>
                </a:lnTo>
                <a:lnTo>
                  <a:pt x="22138" y="11727"/>
                </a:lnTo>
                <a:lnTo>
                  <a:pt x="17325" y="16237"/>
                </a:lnTo>
                <a:lnTo>
                  <a:pt x="16363" y="25258"/>
                </a:lnTo>
                <a:lnTo>
                  <a:pt x="57591" y="25258"/>
                </a:lnTo>
                <a:lnTo>
                  <a:pt x="57752" y="26160"/>
                </a:lnTo>
                <a:lnTo>
                  <a:pt x="57752" y="35181"/>
                </a:lnTo>
                <a:lnTo>
                  <a:pt x="16363" y="35181"/>
                </a:lnTo>
                <a:lnTo>
                  <a:pt x="16363" y="40593"/>
                </a:lnTo>
                <a:lnTo>
                  <a:pt x="17325" y="43299"/>
                </a:lnTo>
                <a:lnTo>
                  <a:pt x="18288" y="45103"/>
                </a:lnTo>
                <a:lnTo>
                  <a:pt x="21175" y="47810"/>
                </a:lnTo>
                <a:lnTo>
                  <a:pt x="25025" y="49614"/>
                </a:lnTo>
                <a:lnTo>
                  <a:pt x="53881" y="49614"/>
                </a:lnTo>
                <a:lnTo>
                  <a:pt x="53511" y="50304"/>
                </a:lnTo>
                <a:lnTo>
                  <a:pt x="46923" y="56267"/>
                </a:lnTo>
                <a:lnTo>
                  <a:pt x="38531" y="60030"/>
                </a:lnTo>
                <a:lnTo>
                  <a:pt x="28876" y="61341"/>
                </a:lnTo>
                <a:close/>
              </a:path>
              <a:path w="57785" h="61595">
                <a:moveTo>
                  <a:pt x="57591" y="25258"/>
                </a:moveTo>
                <a:lnTo>
                  <a:pt x="41389" y="25258"/>
                </a:lnTo>
                <a:lnTo>
                  <a:pt x="41389" y="20747"/>
                </a:lnTo>
                <a:lnTo>
                  <a:pt x="40426" y="18943"/>
                </a:lnTo>
                <a:lnTo>
                  <a:pt x="36576" y="13531"/>
                </a:lnTo>
                <a:lnTo>
                  <a:pt x="32726" y="11727"/>
                </a:lnTo>
                <a:lnTo>
                  <a:pt x="52478" y="11727"/>
                </a:lnTo>
                <a:lnTo>
                  <a:pt x="55827" y="17139"/>
                </a:lnTo>
                <a:lnTo>
                  <a:pt x="56789" y="20747"/>
                </a:lnTo>
                <a:lnTo>
                  <a:pt x="57591" y="25258"/>
                </a:lnTo>
                <a:close/>
              </a:path>
              <a:path w="57785" h="61595">
                <a:moveTo>
                  <a:pt x="53881" y="49614"/>
                </a:moveTo>
                <a:lnTo>
                  <a:pt x="34651" y="49614"/>
                </a:lnTo>
                <a:lnTo>
                  <a:pt x="39464" y="47810"/>
                </a:lnTo>
                <a:lnTo>
                  <a:pt x="41389" y="42397"/>
                </a:lnTo>
                <a:lnTo>
                  <a:pt x="57752" y="42397"/>
                </a:lnTo>
                <a:lnTo>
                  <a:pt x="53881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781811" y="5154598"/>
            <a:ext cx="57150" cy="61594"/>
          </a:xfrm>
          <a:custGeom>
            <a:avLst/>
            <a:gdLst/>
            <a:ahLst/>
            <a:cxnLst/>
            <a:rect l="l" t="t" r="r" b="b"/>
            <a:pathLst>
              <a:path w="57150" h="61595">
                <a:moveTo>
                  <a:pt x="55827" y="49614"/>
                </a:moveTo>
                <a:lnTo>
                  <a:pt x="36576" y="49614"/>
                </a:lnTo>
                <a:lnTo>
                  <a:pt x="40426" y="47810"/>
                </a:lnTo>
                <a:lnTo>
                  <a:pt x="40426" y="41495"/>
                </a:lnTo>
                <a:lnTo>
                  <a:pt x="39464" y="40593"/>
                </a:lnTo>
                <a:lnTo>
                  <a:pt x="35613" y="39691"/>
                </a:lnTo>
                <a:lnTo>
                  <a:pt x="16363" y="33376"/>
                </a:lnTo>
                <a:lnTo>
                  <a:pt x="2887" y="23454"/>
                </a:lnTo>
                <a:lnTo>
                  <a:pt x="2887" y="19845"/>
                </a:lnTo>
                <a:lnTo>
                  <a:pt x="4632" y="11416"/>
                </a:lnTo>
                <a:lnTo>
                  <a:pt x="9625" y="5186"/>
                </a:lnTo>
                <a:lnTo>
                  <a:pt x="17506" y="1324"/>
                </a:lnTo>
                <a:lnTo>
                  <a:pt x="27913" y="0"/>
                </a:lnTo>
                <a:lnTo>
                  <a:pt x="39027" y="1324"/>
                </a:lnTo>
                <a:lnTo>
                  <a:pt x="47525" y="5186"/>
                </a:lnTo>
                <a:lnTo>
                  <a:pt x="52954" y="11416"/>
                </a:lnTo>
                <a:lnTo>
                  <a:pt x="53024" y="11727"/>
                </a:lnTo>
                <a:lnTo>
                  <a:pt x="22138" y="11727"/>
                </a:lnTo>
                <a:lnTo>
                  <a:pt x="18288" y="14433"/>
                </a:lnTo>
                <a:lnTo>
                  <a:pt x="18288" y="19845"/>
                </a:lnTo>
                <a:lnTo>
                  <a:pt x="20213" y="20747"/>
                </a:lnTo>
                <a:lnTo>
                  <a:pt x="24063" y="21649"/>
                </a:lnTo>
                <a:lnTo>
                  <a:pt x="44276" y="27062"/>
                </a:lnTo>
                <a:lnTo>
                  <a:pt x="52939" y="29768"/>
                </a:lnTo>
                <a:lnTo>
                  <a:pt x="56789" y="34278"/>
                </a:lnTo>
                <a:lnTo>
                  <a:pt x="56789" y="47810"/>
                </a:lnTo>
                <a:lnTo>
                  <a:pt x="55827" y="49614"/>
                </a:lnTo>
                <a:close/>
              </a:path>
              <a:path w="57150" h="61595">
                <a:moveTo>
                  <a:pt x="54864" y="19845"/>
                </a:moveTo>
                <a:lnTo>
                  <a:pt x="39464" y="19845"/>
                </a:lnTo>
                <a:lnTo>
                  <a:pt x="39464" y="14433"/>
                </a:lnTo>
                <a:lnTo>
                  <a:pt x="35613" y="11727"/>
                </a:lnTo>
                <a:lnTo>
                  <a:pt x="53024" y="11727"/>
                </a:lnTo>
                <a:lnTo>
                  <a:pt x="54864" y="19845"/>
                </a:lnTo>
                <a:close/>
              </a:path>
              <a:path w="57150" h="61595">
                <a:moveTo>
                  <a:pt x="38501" y="61341"/>
                </a:moveTo>
                <a:lnTo>
                  <a:pt x="29838" y="61341"/>
                </a:lnTo>
                <a:lnTo>
                  <a:pt x="17190" y="60157"/>
                </a:lnTo>
                <a:lnTo>
                  <a:pt x="8061" y="56605"/>
                </a:lnTo>
                <a:lnTo>
                  <a:pt x="2361" y="50685"/>
                </a:lnTo>
                <a:lnTo>
                  <a:pt x="0" y="42397"/>
                </a:lnTo>
                <a:lnTo>
                  <a:pt x="16363" y="42397"/>
                </a:lnTo>
                <a:lnTo>
                  <a:pt x="16363" y="45103"/>
                </a:lnTo>
                <a:lnTo>
                  <a:pt x="17325" y="46908"/>
                </a:lnTo>
                <a:lnTo>
                  <a:pt x="21175" y="48712"/>
                </a:lnTo>
                <a:lnTo>
                  <a:pt x="25025" y="49614"/>
                </a:lnTo>
                <a:lnTo>
                  <a:pt x="55827" y="49614"/>
                </a:lnTo>
                <a:lnTo>
                  <a:pt x="53902" y="53222"/>
                </a:lnTo>
                <a:lnTo>
                  <a:pt x="49089" y="56830"/>
                </a:lnTo>
                <a:lnTo>
                  <a:pt x="44276" y="59537"/>
                </a:lnTo>
                <a:lnTo>
                  <a:pt x="3850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3400800" y="4719797"/>
            <a:ext cx="348438" cy="101934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792554" y="4719797"/>
            <a:ext cx="302236" cy="80284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3110114" y="5337720"/>
            <a:ext cx="985638" cy="82089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764717" y="5777934"/>
            <a:ext cx="282575" cy="95885"/>
          </a:xfrm>
          <a:custGeom>
            <a:avLst/>
            <a:gdLst/>
            <a:ahLst/>
            <a:cxnLst/>
            <a:rect l="l" t="t" r="r" b="b"/>
            <a:pathLst>
              <a:path w="282575" h="95885">
                <a:moveTo>
                  <a:pt x="279136" y="95620"/>
                </a:moveTo>
                <a:lnTo>
                  <a:pt x="1925" y="95620"/>
                </a:lnTo>
                <a:lnTo>
                  <a:pt x="0" y="92011"/>
                </a:lnTo>
                <a:lnTo>
                  <a:pt x="0" y="1804"/>
                </a:lnTo>
                <a:lnTo>
                  <a:pt x="1925" y="0"/>
                </a:lnTo>
                <a:lnTo>
                  <a:pt x="279136" y="0"/>
                </a:lnTo>
                <a:lnTo>
                  <a:pt x="282023" y="1804"/>
                </a:lnTo>
                <a:lnTo>
                  <a:pt x="4812" y="1804"/>
                </a:lnTo>
                <a:lnTo>
                  <a:pt x="1925" y="4510"/>
                </a:lnTo>
                <a:lnTo>
                  <a:pt x="4812" y="4510"/>
                </a:lnTo>
                <a:lnTo>
                  <a:pt x="4812" y="91109"/>
                </a:lnTo>
                <a:lnTo>
                  <a:pt x="1925" y="91109"/>
                </a:lnTo>
                <a:lnTo>
                  <a:pt x="4812" y="92011"/>
                </a:lnTo>
                <a:lnTo>
                  <a:pt x="282023" y="92011"/>
                </a:lnTo>
                <a:lnTo>
                  <a:pt x="279136" y="95620"/>
                </a:lnTo>
                <a:close/>
              </a:path>
              <a:path w="282575" h="95885">
                <a:moveTo>
                  <a:pt x="4812" y="4510"/>
                </a:moveTo>
                <a:lnTo>
                  <a:pt x="1925" y="4510"/>
                </a:lnTo>
                <a:lnTo>
                  <a:pt x="4812" y="1804"/>
                </a:lnTo>
                <a:lnTo>
                  <a:pt x="4812" y="4510"/>
                </a:lnTo>
                <a:close/>
              </a:path>
              <a:path w="282575" h="95885">
                <a:moveTo>
                  <a:pt x="277210" y="4510"/>
                </a:moveTo>
                <a:lnTo>
                  <a:pt x="4812" y="4510"/>
                </a:lnTo>
                <a:lnTo>
                  <a:pt x="4812" y="1804"/>
                </a:lnTo>
                <a:lnTo>
                  <a:pt x="277210" y="1804"/>
                </a:lnTo>
                <a:lnTo>
                  <a:pt x="277210" y="4510"/>
                </a:lnTo>
                <a:close/>
              </a:path>
              <a:path w="282575" h="95885">
                <a:moveTo>
                  <a:pt x="277210" y="92011"/>
                </a:moveTo>
                <a:lnTo>
                  <a:pt x="277210" y="1804"/>
                </a:lnTo>
                <a:lnTo>
                  <a:pt x="279136" y="4510"/>
                </a:lnTo>
                <a:lnTo>
                  <a:pt x="282023" y="4510"/>
                </a:lnTo>
                <a:lnTo>
                  <a:pt x="282023" y="91109"/>
                </a:lnTo>
                <a:lnTo>
                  <a:pt x="279136" y="91109"/>
                </a:lnTo>
                <a:lnTo>
                  <a:pt x="277210" y="92011"/>
                </a:lnTo>
                <a:close/>
              </a:path>
              <a:path w="282575" h="95885">
                <a:moveTo>
                  <a:pt x="282023" y="4510"/>
                </a:moveTo>
                <a:lnTo>
                  <a:pt x="279136" y="4510"/>
                </a:lnTo>
                <a:lnTo>
                  <a:pt x="277210" y="1804"/>
                </a:lnTo>
                <a:lnTo>
                  <a:pt x="282023" y="1804"/>
                </a:lnTo>
                <a:lnTo>
                  <a:pt x="282023" y="4510"/>
                </a:lnTo>
                <a:close/>
              </a:path>
              <a:path w="282575" h="95885">
                <a:moveTo>
                  <a:pt x="4812" y="92011"/>
                </a:moveTo>
                <a:lnTo>
                  <a:pt x="1925" y="91109"/>
                </a:lnTo>
                <a:lnTo>
                  <a:pt x="4812" y="91109"/>
                </a:lnTo>
                <a:lnTo>
                  <a:pt x="4812" y="92011"/>
                </a:lnTo>
                <a:close/>
              </a:path>
              <a:path w="282575" h="95885">
                <a:moveTo>
                  <a:pt x="277210" y="92011"/>
                </a:moveTo>
                <a:lnTo>
                  <a:pt x="4812" y="92011"/>
                </a:lnTo>
                <a:lnTo>
                  <a:pt x="4812" y="91109"/>
                </a:lnTo>
                <a:lnTo>
                  <a:pt x="277210" y="91109"/>
                </a:lnTo>
                <a:lnTo>
                  <a:pt x="277210" y="92011"/>
                </a:lnTo>
                <a:close/>
              </a:path>
              <a:path w="282575" h="95885">
                <a:moveTo>
                  <a:pt x="282023" y="92011"/>
                </a:moveTo>
                <a:lnTo>
                  <a:pt x="277210" y="92011"/>
                </a:lnTo>
                <a:lnTo>
                  <a:pt x="279136" y="91109"/>
                </a:lnTo>
                <a:lnTo>
                  <a:pt x="282023" y="91109"/>
                </a:lnTo>
                <a:lnTo>
                  <a:pt x="282023" y="92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4764717" y="5548806"/>
            <a:ext cx="1668145" cy="96520"/>
          </a:xfrm>
          <a:custGeom>
            <a:avLst/>
            <a:gdLst/>
            <a:ahLst/>
            <a:cxnLst/>
            <a:rect l="l" t="t" r="r" b="b"/>
            <a:pathLst>
              <a:path w="1668145" h="96520">
                <a:moveTo>
                  <a:pt x="1665190" y="96522"/>
                </a:moveTo>
                <a:lnTo>
                  <a:pt x="1925" y="96522"/>
                </a:lnTo>
                <a:lnTo>
                  <a:pt x="0" y="93816"/>
                </a:lnTo>
                <a:lnTo>
                  <a:pt x="0" y="902"/>
                </a:lnTo>
                <a:lnTo>
                  <a:pt x="1925" y="0"/>
                </a:lnTo>
                <a:lnTo>
                  <a:pt x="1665190" y="0"/>
                </a:lnTo>
                <a:lnTo>
                  <a:pt x="1668078" y="902"/>
                </a:lnTo>
                <a:lnTo>
                  <a:pt x="4812" y="902"/>
                </a:lnTo>
                <a:lnTo>
                  <a:pt x="1925" y="3608"/>
                </a:lnTo>
                <a:lnTo>
                  <a:pt x="4812" y="3608"/>
                </a:lnTo>
                <a:lnTo>
                  <a:pt x="4812" y="92011"/>
                </a:lnTo>
                <a:lnTo>
                  <a:pt x="1925" y="92011"/>
                </a:lnTo>
                <a:lnTo>
                  <a:pt x="4812" y="93816"/>
                </a:lnTo>
                <a:lnTo>
                  <a:pt x="1668078" y="93816"/>
                </a:lnTo>
                <a:lnTo>
                  <a:pt x="1665190" y="96522"/>
                </a:lnTo>
                <a:close/>
              </a:path>
              <a:path w="1668145" h="96520">
                <a:moveTo>
                  <a:pt x="4812" y="3608"/>
                </a:moveTo>
                <a:lnTo>
                  <a:pt x="1925" y="3608"/>
                </a:lnTo>
                <a:lnTo>
                  <a:pt x="4812" y="902"/>
                </a:lnTo>
                <a:lnTo>
                  <a:pt x="4812" y="3608"/>
                </a:lnTo>
                <a:close/>
              </a:path>
              <a:path w="1668145" h="96520">
                <a:moveTo>
                  <a:pt x="1663265" y="3608"/>
                </a:moveTo>
                <a:lnTo>
                  <a:pt x="4812" y="3608"/>
                </a:lnTo>
                <a:lnTo>
                  <a:pt x="4812" y="902"/>
                </a:lnTo>
                <a:lnTo>
                  <a:pt x="1663265" y="902"/>
                </a:lnTo>
                <a:lnTo>
                  <a:pt x="1663265" y="3608"/>
                </a:lnTo>
                <a:close/>
              </a:path>
              <a:path w="1668145" h="96520">
                <a:moveTo>
                  <a:pt x="1663265" y="93816"/>
                </a:moveTo>
                <a:lnTo>
                  <a:pt x="1663265" y="902"/>
                </a:lnTo>
                <a:lnTo>
                  <a:pt x="1665190" y="3608"/>
                </a:lnTo>
                <a:lnTo>
                  <a:pt x="1668078" y="3608"/>
                </a:lnTo>
                <a:lnTo>
                  <a:pt x="1668078" y="92011"/>
                </a:lnTo>
                <a:lnTo>
                  <a:pt x="1665190" y="92011"/>
                </a:lnTo>
                <a:lnTo>
                  <a:pt x="1663265" y="93816"/>
                </a:lnTo>
                <a:close/>
              </a:path>
              <a:path w="1668145" h="96520">
                <a:moveTo>
                  <a:pt x="1668078" y="3608"/>
                </a:moveTo>
                <a:lnTo>
                  <a:pt x="1665190" y="3608"/>
                </a:lnTo>
                <a:lnTo>
                  <a:pt x="1663265" y="902"/>
                </a:lnTo>
                <a:lnTo>
                  <a:pt x="1668078" y="902"/>
                </a:lnTo>
                <a:lnTo>
                  <a:pt x="1668078" y="3608"/>
                </a:lnTo>
                <a:close/>
              </a:path>
              <a:path w="1668145" h="96520">
                <a:moveTo>
                  <a:pt x="4812" y="93816"/>
                </a:moveTo>
                <a:lnTo>
                  <a:pt x="1925" y="92011"/>
                </a:lnTo>
                <a:lnTo>
                  <a:pt x="4812" y="92011"/>
                </a:lnTo>
                <a:lnTo>
                  <a:pt x="4812" y="93816"/>
                </a:lnTo>
                <a:close/>
              </a:path>
              <a:path w="1668145" h="96520">
                <a:moveTo>
                  <a:pt x="1663265" y="93816"/>
                </a:moveTo>
                <a:lnTo>
                  <a:pt x="4812" y="93816"/>
                </a:lnTo>
                <a:lnTo>
                  <a:pt x="4812" y="92011"/>
                </a:lnTo>
                <a:lnTo>
                  <a:pt x="1663265" y="92011"/>
                </a:lnTo>
                <a:lnTo>
                  <a:pt x="1663265" y="93816"/>
                </a:lnTo>
                <a:close/>
              </a:path>
              <a:path w="1668145" h="96520">
                <a:moveTo>
                  <a:pt x="1668078" y="93816"/>
                </a:moveTo>
                <a:lnTo>
                  <a:pt x="1663265" y="93816"/>
                </a:lnTo>
                <a:lnTo>
                  <a:pt x="1665190" y="92011"/>
                </a:lnTo>
                <a:lnTo>
                  <a:pt x="1668078" y="92011"/>
                </a:lnTo>
                <a:lnTo>
                  <a:pt x="1668078" y="93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4764717" y="5318776"/>
            <a:ext cx="3333750" cy="96520"/>
          </a:xfrm>
          <a:custGeom>
            <a:avLst/>
            <a:gdLst/>
            <a:ahLst/>
            <a:cxnLst/>
            <a:rect l="l" t="t" r="r" b="b"/>
            <a:pathLst>
              <a:path w="3333750" h="96520">
                <a:moveTo>
                  <a:pt x="3329419" y="96522"/>
                </a:moveTo>
                <a:lnTo>
                  <a:pt x="1925" y="96522"/>
                </a:lnTo>
                <a:lnTo>
                  <a:pt x="0" y="93816"/>
                </a:lnTo>
                <a:lnTo>
                  <a:pt x="0" y="1804"/>
                </a:lnTo>
                <a:lnTo>
                  <a:pt x="1925" y="0"/>
                </a:lnTo>
                <a:lnTo>
                  <a:pt x="3329419" y="0"/>
                </a:lnTo>
                <a:lnTo>
                  <a:pt x="3333269" y="1804"/>
                </a:lnTo>
                <a:lnTo>
                  <a:pt x="4812" y="1804"/>
                </a:lnTo>
                <a:lnTo>
                  <a:pt x="1925" y="4510"/>
                </a:lnTo>
                <a:lnTo>
                  <a:pt x="4812" y="4510"/>
                </a:lnTo>
                <a:lnTo>
                  <a:pt x="4812" y="92913"/>
                </a:lnTo>
                <a:lnTo>
                  <a:pt x="1925" y="92913"/>
                </a:lnTo>
                <a:lnTo>
                  <a:pt x="4812" y="93816"/>
                </a:lnTo>
                <a:lnTo>
                  <a:pt x="3333269" y="93816"/>
                </a:lnTo>
                <a:lnTo>
                  <a:pt x="3329419" y="96522"/>
                </a:lnTo>
                <a:close/>
              </a:path>
              <a:path w="3333750" h="96520">
                <a:moveTo>
                  <a:pt x="4812" y="4510"/>
                </a:moveTo>
                <a:lnTo>
                  <a:pt x="1925" y="4510"/>
                </a:lnTo>
                <a:lnTo>
                  <a:pt x="4812" y="1804"/>
                </a:lnTo>
                <a:lnTo>
                  <a:pt x="4812" y="4510"/>
                </a:lnTo>
                <a:close/>
              </a:path>
              <a:path w="3333750" h="96520">
                <a:moveTo>
                  <a:pt x="3328456" y="4510"/>
                </a:moveTo>
                <a:lnTo>
                  <a:pt x="4812" y="4510"/>
                </a:lnTo>
                <a:lnTo>
                  <a:pt x="4812" y="1804"/>
                </a:lnTo>
                <a:lnTo>
                  <a:pt x="3328456" y="1804"/>
                </a:lnTo>
                <a:lnTo>
                  <a:pt x="3328456" y="4510"/>
                </a:lnTo>
                <a:close/>
              </a:path>
              <a:path w="3333750" h="96520">
                <a:moveTo>
                  <a:pt x="3328456" y="93816"/>
                </a:moveTo>
                <a:lnTo>
                  <a:pt x="3328456" y="1804"/>
                </a:lnTo>
                <a:lnTo>
                  <a:pt x="3329419" y="4510"/>
                </a:lnTo>
                <a:lnTo>
                  <a:pt x="3333269" y="4510"/>
                </a:lnTo>
                <a:lnTo>
                  <a:pt x="3333269" y="92913"/>
                </a:lnTo>
                <a:lnTo>
                  <a:pt x="3329419" y="92913"/>
                </a:lnTo>
                <a:lnTo>
                  <a:pt x="3328456" y="93816"/>
                </a:lnTo>
                <a:close/>
              </a:path>
              <a:path w="3333750" h="96520">
                <a:moveTo>
                  <a:pt x="3333269" y="4510"/>
                </a:moveTo>
                <a:lnTo>
                  <a:pt x="3329419" y="4510"/>
                </a:lnTo>
                <a:lnTo>
                  <a:pt x="3328456" y="1804"/>
                </a:lnTo>
                <a:lnTo>
                  <a:pt x="3333269" y="1804"/>
                </a:lnTo>
                <a:lnTo>
                  <a:pt x="3333269" y="4510"/>
                </a:lnTo>
                <a:close/>
              </a:path>
              <a:path w="3333750" h="96520">
                <a:moveTo>
                  <a:pt x="4812" y="93816"/>
                </a:moveTo>
                <a:lnTo>
                  <a:pt x="1925" y="92913"/>
                </a:lnTo>
                <a:lnTo>
                  <a:pt x="4812" y="92913"/>
                </a:lnTo>
                <a:lnTo>
                  <a:pt x="4812" y="93816"/>
                </a:lnTo>
                <a:close/>
              </a:path>
              <a:path w="3333750" h="96520">
                <a:moveTo>
                  <a:pt x="3328456" y="93816"/>
                </a:moveTo>
                <a:lnTo>
                  <a:pt x="4812" y="93816"/>
                </a:lnTo>
                <a:lnTo>
                  <a:pt x="4812" y="92913"/>
                </a:lnTo>
                <a:lnTo>
                  <a:pt x="3328456" y="92913"/>
                </a:lnTo>
                <a:lnTo>
                  <a:pt x="3328456" y="93816"/>
                </a:lnTo>
                <a:close/>
              </a:path>
              <a:path w="3333750" h="96520">
                <a:moveTo>
                  <a:pt x="3333269" y="93816"/>
                </a:moveTo>
                <a:lnTo>
                  <a:pt x="3328456" y="93816"/>
                </a:lnTo>
                <a:lnTo>
                  <a:pt x="3329419" y="92913"/>
                </a:lnTo>
                <a:lnTo>
                  <a:pt x="3333269" y="92913"/>
                </a:lnTo>
                <a:lnTo>
                  <a:pt x="3333269" y="93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4767123" y="5206017"/>
            <a:ext cx="0" cy="687705"/>
          </a:xfrm>
          <a:custGeom>
            <a:avLst/>
            <a:gdLst/>
            <a:ahLst/>
            <a:cxnLst/>
            <a:rect l="l" t="t" r="r" b="b"/>
            <a:pathLst>
              <a:path h="687704">
                <a:moveTo>
                  <a:pt x="0" y="0"/>
                </a:moveTo>
                <a:lnTo>
                  <a:pt x="0" y="687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5125669" y="5796877"/>
            <a:ext cx="206945" cy="64047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511724" y="5568651"/>
            <a:ext cx="206945" cy="64047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8176914" y="5339524"/>
            <a:ext cx="38100" cy="63500"/>
          </a:xfrm>
          <a:custGeom>
            <a:avLst/>
            <a:gdLst/>
            <a:ahLst/>
            <a:cxnLst/>
            <a:rect l="l" t="t" r="r" b="b"/>
            <a:pathLst>
              <a:path w="38100" h="63500">
                <a:moveTo>
                  <a:pt x="21174" y="51418"/>
                </a:moveTo>
                <a:lnTo>
                  <a:pt x="16363" y="51418"/>
                </a:lnTo>
                <a:lnTo>
                  <a:pt x="16363" y="31572"/>
                </a:lnTo>
                <a:lnTo>
                  <a:pt x="10586" y="30670"/>
                </a:lnTo>
                <a:lnTo>
                  <a:pt x="8661" y="29768"/>
                </a:lnTo>
                <a:lnTo>
                  <a:pt x="6736" y="27964"/>
                </a:lnTo>
                <a:lnTo>
                  <a:pt x="2886" y="26160"/>
                </a:lnTo>
                <a:lnTo>
                  <a:pt x="962" y="22551"/>
                </a:lnTo>
                <a:lnTo>
                  <a:pt x="962" y="9922"/>
                </a:lnTo>
                <a:lnTo>
                  <a:pt x="6736" y="4510"/>
                </a:lnTo>
                <a:lnTo>
                  <a:pt x="16363" y="3608"/>
                </a:lnTo>
                <a:lnTo>
                  <a:pt x="16363" y="0"/>
                </a:lnTo>
                <a:lnTo>
                  <a:pt x="21174" y="0"/>
                </a:lnTo>
                <a:lnTo>
                  <a:pt x="21174" y="3608"/>
                </a:lnTo>
                <a:lnTo>
                  <a:pt x="29838" y="4510"/>
                </a:lnTo>
                <a:lnTo>
                  <a:pt x="34458" y="8118"/>
                </a:lnTo>
                <a:lnTo>
                  <a:pt x="21174" y="8118"/>
                </a:lnTo>
                <a:lnTo>
                  <a:pt x="21174" y="9020"/>
                </a:lnTo>
                <a:lnTo>
                  <a:pt x="10586" y="9020"/>
                </a:lnTo>
                <a:lnTo>
                  <a:pt x="7699" y="12629"/>
                </a:lnTo>
                <a:lnTo>
                  <a:pt x="7699" y="21649"/>
                </a:lnTo>
                <a:lnTo>
                  <a:pt x="10586" y="24356"/>
                </a:lnTo>
                <a:lnTo>
                  <a:pt x="16363" y="25258"/>
                </a:lnTo>
                <a:lnTo>
                  <a:pt x="21174" y="25258"/>
                </a:lnTo>
                <a:lnTo>
                  <a:pt x="21174" y="26160"/>
                </a:lnTo>
                <a:lnTo>
                  <a:pt x="27912" y="27964"/>
                </a:lnTo>
                <a:lnTo>
                  <a:pt x="28875" y="28866"/>
                </a:lnTo>
                <a:lnTo>
                  <a:pt x="30801" y="29768"/>
                </a:lnTo>
                <a:lnTo>
                  <a:pt x="34651" y="32474"/>
                </a:lnTo>
                <a:lnTo>
                  <a:pt x="21174" y="32474"/>
                </a:lnTo>
                <a:lnTo>
                  <a:pt x="21174" y="51418"/>
                </a:lnTo>
                <a:close/>
              </a:path>
              <a:path w="38100" h="63500">
                <a:moveTo>
                  <a:pt x="35612" y="17139"/>
                </a:moveTo>
                <a:lnTo>
                  <a:pt x="29838" y="17139"/>
                </a:lnTo>
                <a:lnTo>
                  <a:pt x="29838" y="12629"/>
                </a:lnTo>
                <a:lnTo>
                  <a:pt x="25987" y="9020"/>
                </a:lnTo>
                <a:lnTo>
                  <a:pt x="21174" y="8118"/>
                </a:lnTo>
                <a:lnTo>
                  <a:pt x="34458" y="8118"/>
                </a:lnTo>
                <a:lnTo>
                  <a:pt x="35612" y="9020"/>
                </a:lnTo>
                <a:lnTo>
                  <a:pt x="35612" y="17139"/>
                </a:lnTo>
                <a:close/>
              </a:path>
              <a:path w="38100" h="63500">
                <a:moveTo>
                  <a:pt x="21174" y="25258"/>
                </a:moveTo>
                <a:lnTo>
                  <a:pt x="16363" y="25258"/>
                </a:lnTo>
                <a:lnTo>
                  <a:pt x="16363" y="9020"/>
                </a:lnTo>
                <a:lnTo>
                  <a:pt x="21174" y="9020"/>
                </a:lnTo>
                <a:lnTo>
                  <a:pt x="21174" y="25258"/>
                </a:lnTo>
                <a:close/>
              </a:path>
              <a:path w="38100" h="63500">
                <a:moveTo>
                  <a:pt x="34651" y="51418"/>
                </a:moveTo>
                <a:lnTo>
                  <a:pt x="21174" y="51418"/>
                </a:lnTo>
                <a:lnTo>
                  <a:pt x="24062" y="50516"/>
                </a:lnTo>
                <a:lnTo>
                  <a:pt x="25987" y="50516"/>
                </a:lnTo>
                <a:lnTo>
                  <a:pt x="29838" y="46908"/>
                </a:lnTo>
                <a:lnTo>
                  <a:pt x="30801" y="44201"/>
                </a:lnTo>
                <a:lnTo>
                  <a:pt x="30801" y="36985"/>
                </a:lnTo>
                <a:lnTo>
                  <a:pt x="28875" y="34278"/>
                </a:lnTo>
                <a:lnTo>
                  <a:pt x="21174" y="32474"/>
                </a:lnTo>
                <a:lnTo>
                  <a:pt x="34651" y="32474"/>
                </a:lnTo>
                <a:lnTo>
                  <a:pt x="37538" y="35181"/>
                </a:lnTo>
                <a:lnTo>
                  <a:pt x="37538" y="46005"/>
                </a:lnTo>
                <a:lnTo>
                  <a:pt x="34651" y="51418"/>
                </a:lnTo>
                <a:close/>
              </a:path>
              <a:path w="38100" h="63500">
                <a:moveTo>
                  <a:pt x="25025" y="55928"/>
                </a:moveTo>
                <a:lnTo>
                  <a:pt x="5774" y="55928"/>
                </a:lnTo>
                <a:lnTo>
                  <a:pt x="0" y="49614"/>
                </a:lnTo>
                <a:lnTo>
                  <a:pt x="0" y="39691"/>
                </a:lnTo>
                <a:lnTo>
                  <a:pt x="6736" y="39691"/>
                </a:lnTo>
                <a:lnTo>
                  <a:pt x="6736" y="46005"/>
                </a:lnTo>
                <a:lnTo>
                  <a:pt x="7699" y="46908"/>
                </a:lnTo>
                <a:lnTo>
                  <a:pt x="9624" y="49614"/>
                </a:lnTo>
                <a:lnTo>
                  <a:pt x="12512" y="50516"/>
                </a:lnTo>
                <a:lnTo>
                  <a:pt x="16363" y="51418"/>
                </a:lnTo>
                <a:lnTo>
                  <a:pt x="34651" y="51418"/>
                </a:lnTo>
                <a:lnTo>
                  <a:pt x="29838" y="54124"/>
                </a:lnTo>
                <a:lnTo>
                  <a:pt x="27912" y="55026"/>
                </a:lnTo>
                <a:lnTo>
                  <a:pt x="25025" y="55928"/>
                </a:lnTo>
                <a:close/>
              </a:path>
              <a:path w="38100" h="63500">
                <a:moveTo>
                  <a:pt x="21174" y="63145"/>
                </a:moveTo>
                <a:lnTo>
                  <a:pt x="16363" y="63145"/>
                </a:lnTo>
                <a:lnTo>
                  <a:pt x="16363" y="55928"/>
                </a:lnTo>
                <a:lnTo>
                  <a:pt x="21174" y="55928"/>
                </a:lnTo>
                <a:lnTo>
                  <a:pt x="21174" y="63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8221191" y="5343132"/>
            <a:ext cx="36195" cy="52705"/>
          </a:xfrm>
          <a:custGeom>
            <a:avLst/>
            <a:gdLst/>
            <a:ahLst/>
            <a:cxnLst/>
            <a:rect l="l" t="t" r="r" b="b"/>
            <a:pathLst>
              <a:path w="36195" h="52704">
                <a:moveTo>
                  <a:pt x="27913" y="52320"/>
                </a:moveTo>
                <a:lnTo>
                  <a:pt x="11550" y="52320"/>
                </a:lnTo>
                <a:lnTo>
                  <a:pt x="7701" y="50516"/>
                </a:lnTo>
                <a:lnTo>
                  <a:pt x="4813" y="46005"/>
                </a:lnTo>
                <a:lnTo>
                  <a:pt x="962" y="41495"/>
                </a:lnTo>
                <a:lnTo>
                  <a:pt x="0" y="36083"/>
                </a:lnTo>
                <a:lnTo>
                  <a:pt x="0" y="18943"/>
                </a:lnTo>
                <a:lnTo>
                  <a:pt x="962" y="12629"/>
                </a:lnTo>
                <a:lnTo>
                  <a:pt x="4813" y="7216"/>
                </a:lnTo>
                <a:lnTo>
                  <a:pt x="7701" y="2706"/>
                </a:lnTo>
                <a:lnTo>
                  <a:pt x="13475" y="0"/>
                </a:lnTo>
                <a:lnTo>
                  <a:pt x="26951" y="0"/>
                </a:lnTo>
                <a:lnTo>
                  <a:pt x="32726" y="5412"/>
                </a:lnTo>
                <a:lnTo>
                  <a:pt x="32940" y="6314"/>
                </a:lnTo>
                <a:lnTo>
                  <a:pt x="10587" y="6314"/>
                </a:lnTo>
                <a:lnTo>
                  <a:pt x="6738" y="12629"/>
                </a:lnTo>
                <a:lnTo>
                  <a:pt x="6738" y="25258"/>
                </a:lnTo>
                <a:lnTo>
                  <a:pt x="11550" y="25258"/>
                </a:lnTo>
                <a:lnTo>
                  <a:pt x="6738" y="29768"/>
                </a:lnTo>
                <a:lnTo>
                  <a:pt x="6738" y="42397"/>
                </a:lnTo>
                <a:lnTo>
                  <a:pt x="11550" y="46908"/>
                </a:lnTo>
                <a:lnTo>
                  <a:pt x="33689" y="46908"/>
                </a:lnTo>
                <a:lnTo>
                  <a:pt x="27913" y="52320"/>
                </a:lnTo>
                <a:close/>
              </a:path>
              <a:path w="36195" h="52704">
                <a:moveTo>
                  <a:pt x="34651" y="13531"/>
                </a:moveTo>
                <a:lnTo>
                  <a:pt x="27913" y="13531"/>
                </a:lnTo>
                <a:lnTo>
                  <a:pt x="26951" y="9020"/>
                </a:lnTo>
                <a:lnTo>
                  <a:pt x="23101" y="6314"/>
                </a:lnTo>
                <a:lnTo>
                  <a:pt x="32940" y="6314"/>
                </a:lnTo>
                <a:lnTo>
                  <a:pt x="34651" y="13531"/>
                </a:lnTo>
                <a:close/>
              </a:path>
              <a:path w="36195" h="52704">
                <a:moveTo>
                  <a:pt x="33689" y="46908"/>
                </a:moveTo>
                <a:lnTo>
                  <a:pt x="24064" y="46908"/>
                </a:lnTo>
                <a:lnTo>
                  <a:pt x="28876" y="42397"/>
                </a:lnTo>
                <a:lnTo>
                  <a:pt x="28876" y="28866"/>
                </a:lnTo>
                <a:lnTo>
                  <a:pt x="25025" y="25258"/>
                </a:lnTo>
                <a:lnTo>
                  <a:pt x="6738" y="25258"/>
                </a:lnTo>
                <a:lnTo>
                  <a:pt x="9625" y="21649"/>
                </a:lnTo>
                <a:lnTo>
                  <a:pt x="13475" y="19845"/>
                </a:lnTo>
                <a:lnTo>
                  <a:pt x="28876" y="19845"/>
                </a:lnTo>
                <a:lnTo>
                  <a:pt x="35614" y="26160"/>
                </a:lnTo>
                <a:lnTo>
                  <a:pt x="35614" y="45103"/>
                </a:lnTo>
                <a:lnTo>
                  <a:pt x="33689" y="46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8285681" y="5343132"/>
            <a:ext cx="36195" cy="52705"/>
          </a:xfrm>
          <a:custGeom>
            <a:avLst/>
            <a:gdLst/>
            <a:ahLst/>
            <a:cxnLst/>
            <a:rect l="l" t="t" r="r" b="b"/>
            <a:pathLst>
              <a:path w="36195" h="52704">
                <a:moveTo>
                  <a:pt x="17325" y="52320"/>
                </a:moveTo>
                <a:lnTo>
                  <a:pt x="0" y="17139"/>
                </a:lnTo>
                <a:lnTo>
                  <a:pt x="1925" y="10824"/>
                </a:lnTo>
                <a:lnTo>
                  <a:pt x="5776" y="6314"/>
                </a:lnTo>
                <a:lnTo>
                  <a:pt x="7701" y="2706"/>
                </a:lnTo>
                <a:lnTo>
                  <a:pt x="12512" y="0"/>
                </a:lnTo>
                <a:lnTo>
                  <a:pt x="23101" y="0"/>
                </a:lnTo>
                <a:lnTo>
                  <a:pt x="26952" y="2706"/>
                </a:lnTo>
                <a:lnTo>
                  <a:pt x="29838" y="6314"/>
                </a:lnTo>
                <a:lnTo>
                  <a:pt x="10587" y="6314"/>
                </a:lnTo>
                <a:lnTo>
                  <a:pt x="6738" y="12629"/>
                </a:lnTo>
                <a:lnTo>
                  <a:pt x="6738" y="40593"/>
                </a:lnTo>
                <a:lnTo>
                  <a:pt x="10587" y="47810"/>
                </a:lnTo>
                <a:lnTo>
                  <a:pt x="28410" y="47810"/>
                </a:lnTo>
                <a:lnTo>
                  <a:pt x="25056" y="50657"/>
                </a:lnTo>
                <a:lnTo>
                  <a:pt x="17325" y="52320"/>
                </a:lnTo>
                <a:close/>
              </a:path>
              <a:path w="36195" h="52704">
                <a:moveTo>
                  <a:pt x="28410" y="47810"/>
                </a:moveTo>
                <a:lnTo>
                  <a:pt x="25026" y="47810"/>
                </a:lnTo>
                <a:lnTo>
                  <a:pt x="28876" y="40593"/>
                </a:lnTo>
                <a:lnTo>
                  <a:pt x="28876" y="12629"/>
                </a:lnTo>
                <a:lnTo>
                  <a:pt x="25026" y="6314"/>
                </a:lnTo>
                <a:lnTo>
                  <a:pt x="29838" y="6314"/>
                </a:lnTo>
                <a:lnTo>
                  <a:pt x="33688" y="10824"/>
                </a:lnTo>
                <a:lnTo>
                  <a:pt x="35613" y="17139"/>
                </a:lnTo>
                <a:lnTo>
                  <a:pt x="35613" y="27062"/>
                </a:lnTo>
                <a:lnTo>
                  <a:pt x="34380" y="37859"/>
                </a:lnTo>
                <a:lnTo>
                  <a:pt x="30801" y="45780"/>
                </a:lnTo>
                <a:lnTo>
                  <a:pt x="28410" y="47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8330920" y="5342230"/>
            <a:ext cx="53340" cy="51435"/>
          </a:xfrm>
          <a:custGeom>
            <a:avLst/>
            <a:gdLst/>
            <a:ahLst/>
            <a:cxnLst/>
            <a:rect l="l" t="t" r="r" b="b"/>
            <a:pathLst>
              <a:path w="53340" h="51435">
                <a:moveTo>
                  <a:pt x="6737" y="51418"/>
                </a:moveTo>
                <a:lnTo>
                  <a:pt x="0" y="51418"/>
                </a:lnTo>
                <a:lnTo>
                  <a:pt x="0" y="0"/>
                </a:lnTo>
                <a:lnTo>
                  <a:pt x="10588" y="0"/>
                </a:lnTo>
                <a:lnTo>
                  <a:pt x="13534" y="8118"/>
                </a:lnTo>
                <a:lnTo>
                  <a:pt x="6737" y="8118"/>
                </a:lnTo>
                <a:lnTo>
                  <a:pt x="6737" y="51418"/>
                </a:lnTo>
                <a:close/>
              </a:path>
              <a:path w="53340" h="51435">
                <a:moveTo>
                  <a:pt x="32225" y="45103"/>
                </a:moveTo>
                <a:lnTo>
                  <a:pt x="26952" y="45103"/>
                </a:lnTo>
                <a:lnTo>
                  <a:pt x="42351" y="0"/>
                </a:lnTo>
                <a:lnTo>
                  <a:pt x="52939" y="0"/>
                </a:lnTo>
                <a:lnTo>
                  <a:pt x="52939" y="8118"/>
                </a:lnTo>
                <a:lnTo>
                  <a:pt x="46202" y="8118"/>
                </a:lnTo>
                <a:lnTo>
                  <a:pt x="32225" y="45103"/>
                </a:lnTo>
                <a:close/>
              </a:path>
              <a:path w="53340" h="51435">
                <a:moveTo>
                  <a:pt x="29839" y="51418"/>
                </a:moveTo>
                <a:lnTo>
                  <a:pt x="23100" y="51418"/>
                </a:lnTo>
                <a:lnTo>
                  <a:pt x="6737" y="8118"/>
                </a:lnTo>
                <a:lnTo>
                  <a:pt x="13534" y="8118"/>
                </a:lnTo>
                <a:lnTo>
                  <a:pt x="26952" y="45103"/>
                </a:lnTo>
                <a:lnTo>
                  <a:pt x="32225" y="45103"/>
                </a:lnTo>
                <a:lnTo>
                  <a:pt x="29839" y="51418"/>
                </a:lnTo>
                <a:close/>
              </a:path>
              <a:path w="53340" h="51435">
                <a:moveTo>
                  <a:pt x="52939" y="51418"/>
                </a:moveTo>
                <a:lnTo>
                  <a:pt x="46202" y="51418"/>
                </a:lnTo>
                <a:lnTo>
                  <a:pt x="46202" y="8118"/>
                </a:lnTo>
                <a:lnTo>
                  <a:pt x="52939" y="8118"/>
                </a:lnTo>
                <a:lnTo>
                  <a:pt x="52939" y="51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475724" y="6659267"/>
            <a:ext cx="33020" cy="40640"/>
          </a:xfrm>
          <a:custGeom>
            <a:avLst/>
            <a:gdLst/>
            <a:ahLst/>
            <a:cxnLst/>
            <a:rect l="l" t="t" r="r" b="b"/>
            <a:pathLst>
              <a:path w="33019" h="40640">
                <a:moveTo>
                  <a:pt x="30801" y="35181"/>
                </a:moveTo>
                <a:lnTo>
                  <a:pt x="19250" y="35181"/>
                </a:lnTo>
                <a:lnTo>
                  <a:pt x="25025" y="32474"/>
                </a:lnTo>
                <a:lnTo>
                  <a:pt x="25988" y="31572"/>
                </a:lnTo>
                <a:lnTo>
                  <a:pt x="25988" y="27964"/>
                </a:lnTo>
                <a:lnTo>
                  <a:pt x="25025" y="26160"/>
                </a:lnTo>
                <a:lnTo>
                  <a:pt x="24063" y="26160"/>
                </a:lnTo>
                <a:lnTo>
                  <a:pt x="23100" y="25258"/>
                </a:lnTo>
                <a:lnTo>
                  <a:pt x="21175" y="24356"/>
                </a:lnTo>
                <a:lnTo>
                  <a:pt x="18288" y="23454"/>
                </a:lnTo>
                <a:lnTo>
                  <a:pt x="14438" y="23454"/>
                </a:lnTo>
                <a:lnTo>
                  <a:pt x="13475" y="22551"/>
                </a:lnTo>
                <a:lnTo>
                  <a:pt x="11550" y="22551"/>
                </a:lnTo>
                <a:lnTo>
                  <a:pt x="10587" y="21649"/>
                </a:lnTo>
                <a:lnTo>
                  <a:pt x="6737" y="20747"/>
                </a:lnTo>
                <a:lnTo>
                  <a:pt x="3850" y="19845"/>
                </a:lnTo>
                <a:lnTo>
                  <a:pt x="2887" y="18041"/>
                </a:lnTo>
                <a:lnTo>
                  <a:pt x="962" y="16237"/>
                </a:lnTo>
                <a:lnTo>
                  <a:pt x="962" y="8118"/>
                </a:lnTo>
                <a:lnTo>
                  <a:pt x="1925" y="7216"/>
                </a:lnTo>
                <a:lnTo>
                  <a:pt x="1925" y="5412"/>
                </a:lnTo>
                <a:lnTo>
                  <a:pt x="2887" y="4510"/>
                </a:lnTo>
                <a:lnTo>
                  <a:pt x="4812" y="3608"/>
                </a:lnTo>
                <a:lnTo>
                  <a:pt x="5775" y="2706"/>
                </a:lnTo>
                <a:lnTo>
                  <a:pt x="9625" y="902"/>
                </a:lnTo>
                <a:lnTo>
                  <a:pt x="12512" y="0"/>
                </a:lnTo>
                <a:lnTo>
                  <a:pt x="22138" y="0"/>
                </a:lnTo>
                <a:lnTo>
                  <a:pt x="25025" y="902"/>
                </a:lnTo>
                <a:lnTo>
                  <a:pt x="26951" y="902"/>
                </a:lnTo>
                <a:lnTo>
                  <a:pt x="29838" y="1804"/>
                </a:lnTo>
                <a:lnTo>
                  <a:pt x="30801" y="2706"/>
                </a:lnTo>
                <a:lnTo>
                  <a:pt x="30801" y="5412"/>
                </a:lnTo>
                <a:lnTo>
                  <a:pt x="11550" y="5412"/>
                </a:lnTo>
                <a:lnTo>
                  <a:pt x="10587" y="6314"/>
                </a:lnTo>
                <a:lnTo>
                  <a:pt x="8662" y="7216"/>
                </a:lnTo>
                <a:lnTo>
                  <a:pt x="7700" y="9020"/>
                </a:lnTo>
                <a:lnTo>
                  <a:pt x="7700" y="13531"/>
                </a:lnTo>
                <a:lnTo>
                  <a:pt x="9625" y="14433"/>
                </a:lnTo>
                <a:lnTo>
                  <a:pt x="11550" y="16237"/>
                </a:lnTo>
                <a:lnTo>
                  <a:pt x="15400" y="16237"/>
                </a:lnTo>
                <a:lnTo>
                  <a:pt x="17325" y="17139"/>
                </a:lnTo>
                <a:lnTo>
                  <a:pt x="20213" y="17139"/>
                </a:lnTo>
                <a:lnTo>
                  <a:pt x="21175" y="18041"/>
                </a:lnTo>
                <a:lnTo>
                  <a:pt x="22138" y="18041"/>
                </a:lnTo>
                <a:lnTo>
                  <a:pt x="25988" y="18943"/>
                </a:lnTo>
                <a:lnTo>
                  <a:pt x="27913" y="19845"/>
                </a:lnTo>
                <a:lnTo>
                  <a:pt x="31763" y="23454"/>
                </a:lnTo>
                <a:lnTo>
                  <a:pt x="32726" y="25258"/>
                </a:lnTo>
                <a:lnTo>
                  <a:pt x="32726" y="31572"/>
                </a:lnTo>
                <a:lnTo>
                  <a:pt x="30801" y="35181"/>
                </a:lnTo>
                <a:close/>
              </a:path>
              <a:path w="33019" h="40640">
                <a:moveTo>
                  <a:pt x="30801" y="9922"/>
                </a:moveTo>
                <a:lnTo>
                  <a:pt x="28876" y="8118"/>
                </a:lnTo>
                <a:lnTo>
                  <a:pt x="26951" y="7216"/>
                </a:lnTo>
                <a:lnTo>
                  <a:pt x="21175" y="5412"/>
                </a:lnTo>
                <a:lnTo>
                  <a:pt x="30801" y="5412"/>
                </a:lnTo>
                <a:lnTo>
                  <a:pt x="30801" y="9922"/>
                </a:lnTo>
                <a:close/>
              </a:path>
              <a:path w="33019" h="40640">
                <a:moveTo>
                  <a:pt x="20213" y="40593"/>
                </a:moveTo>
                <a:lnTo>
                  <a:pt x="9625" y="40593"/>
                </a:lnTo>
                <a:lnTo>
                  <a:pt x="3850" y="38789"/>
                </a:lnTo>
                <a:lnTo>
                  <a:pt x="0" y="36985"/>
                </a:lnTo>
                <a:lnTo>
                  <a:pt x="0" y="29768"/>
                </a:lnTo>
                <a:lnTo>
                  <a:pt x="962" y="29768"/>
                </a:lnTo>
                <a:lnTo>
                  <a:pt x="2887" y="31572"/>
                </a:lnTo>
                <a:lnTo>
                  <a:pt x="5775" y="32474"/>
                </a:lnTo>
                <a:lnTo>
                  <a:pt x="7700" y="33376"/>
                </a:lnTo>
                <a:lnTo>
                  <a:pt x="13475" y="35181"/>
                </a:lnTo>
                <a:lnTo>
                  <a:pt x="30801" y="35181"/>
                </a:lnTo>
                <a:lnTo>
                  <a:pt x="27913" y="36985"/>
                </a:lnTo>
                <a:lnTo>
                  <a:pt x="25025" y="39691"/>
                </a:lnTo>
                <a:lnTo>
                  <a:pt x="20213" y="40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1514226" y="6660169"/>
            <a:ext cx="40640" cy="39370"/>
          </a:xfrm>
          <a:custGeom>
            <a:avLst/>
            <a:gdLst/>
            <a:ahLst/>
            <a:cxnLst/>
            <a:rect l="l" t="t" r="r" b="b"/>
            <a:pathLst>
              <a:path w="40640" h="39370">
                <a:moveTo>
                  <a:pt x="8662" y="38789"/>
                </a:moveTo>
                <a:lnTo>
                  <a:pt x="0" y="38789"/>
                </a:lnTo>
                <a:lnTo>
                  <a:pt x="16363" y="18943"/>
                </a:lnTo>
                <a:lnTo>
                  <a:pt x="0" y="0"/>
                </a:lnTo>
                <a:lnTo>
                  <a:pt x="8662" y="0"/>
                </a:lnTo>
                <a:lnTo>
                  <a:pt x="21175" y="14433"/>
                </a:lnTo>
                <a:lnTo>
                  <a:pt x="27959" y="14433"/>
                </a:lnTo>
                <a:lnTo>
                  <a:pt x="24063" y="18943"/>
                </a:lnTo>
                <a:lnTo>
                  <a:pt x="27782" y="23454"/>
                </a:lnTo>
                <a:lnTo>
                  <a:pt x="20213" y="23454"/>
                </a:lnTo>
                <a:lnTo>
                  <a:pt x="8662" y="38789"/>
                </a:lnTo>
                <a:close/>
              </a:path>
              <a:path w="40640" h="39370">
                <a:moveTo>
                  <a:pt x="27959" y="14433"/>
                </a:moveTo>
                <a:lnTo>
                  <a:pt x="21175" y="14433"/>
                </a:lnTo>
                <a:lnTo>
                  <a:pt x="32726" y="0"/>
                </a:lnTo>
                <a:lnTo>
                  <a:pt x="40426" y="0"/>
                </a:lnTo>
                <a:lnTo>
                  <a:pt x="27959" y="14433"/>
                </a:lnTo>
                <a:close/>
              </a:path>
              <a:path w="40640" h="39370">
                <a:moveTo>
                  <a:pt x="40426" y="38789"/>
                </a:moveTo>
                <a:lnTo>
                  <a:pt x="31763" y="38789"/>
                </a:lnTo>
                <a:lnTo>
                  <a:pt x="20213" y="23454"/>
                </a:lnTo>
                <a:lnTo>
                  <a:pt x="27782" y="23454"/>
                </a:lnTo>
                <a:lnTo>
                  <a:pt x="40426" y="38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1622030" y="6644833"/>
            <a:ext cx="742116" cy="64949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2431525" y="6645735"/>
            <a:ext cx="38735" cy="54610"/>
          </a:xfrm>
          <a:custGeom>
            <a:avLst/>
            <a:gdLst/>
            <a:ahLst/>
            <a:cxnLst/>
            <a:rect l="l" t="t" r="r" b="b"/>
            <a:pathLst>
              <a:path w="38735" h="54609">
                <a:moveTo>
                  <a:pt x="26951" y="33376"/>
                </a:moveTo>
                <a:lnTo>
                  <a:pt x="9625" y="33376"/>
                </a:lnTo>
                <a:lnTo>
                  <a:pt x="5775" y="31572"/>
                </a:lnTo>
                <a:lnTo>
                  <a:pt x="1925" y="27964"/>
                </a:lnTo>
                <a:lnTo>
                  <a:pt x="962" y="26160"/>
                </a:lnTo>
                <a:lnTo>
                  <a:pt x="0" y="23454"/>
                </a:lnTo>
                <a:lnTo>
                  <a:pt x="0" y="12629"/>
                </a:lnTo>
                <a:lnTo>
                  <a:pt x="962" y="9020"/>
                </a:lnTo>
                <a:lnTo>
                  <a:pt x="8662" y="1804"/>
                </a:lnTo>
                <a:lnTo>
                  <a:pt x="13475" y="0"/>
                </a:lnTo>
                <a:lnTo>
                  <a:pt x="21175" y="0"/>
                </a:lnTo>
                <a:lnTo>
                  <a:pt x="24063" y="902"/>
                </a:lnTo>
                <a:lnTo>
                  <a:pt x="25988" y="1804"/>
                </a:lnTo>
                <a:lnTo>
                  <a:pt x="27913" y="1804"/>
                </a:lnTo>
                <a:lnTo>
                  <a:pt x="30801" y="3608"/>
                </a:lnTo>
                <a:lnTo>
                  <a:pt x="33688" y="6314"/>
                </a:lnTo>
                <a:lnTo>
                  <a:pt x="15400" y="6314"/>
                </a:lnTo>
                <a:lnTo>
                  <a:pt x="12512" y="7216"/>
                </a:lnTo>
                <a:lnTo>
                  <a:pt x="10587" y="9020"/>
                </a:lnTo>
                <a:lnTo>
                  <a:pt x="7700" y="10824"/>
                </a:lnTo>
                <a:lnTo>
                  <a:pt x="6737" y="14433"/>
                </a:lnTo>
                <a:lnTo>
                  <a:pt x="6737" y="19845"/>
                </a:lnTo>
                <a:lnTo>
                  <a:pt x="7700" y="21649"/>
                </a:lnTo>
                <a:lnTo>
                  <a:pt x="7700" y="23454"/>
                </a:lnTo>
                <a:lnTo>
                  <a:pt x="8662" y="24356"/>
                </a:lnTo>
                <a:lnTo>
                  <a:pt x="9625" y="26160"/>
                </a:lnTo>
                <a:lnTo>
                  <a:pt x="11550" y="27062"/>
                </a:lnTo>
                <a:lnTo>
                  <a:pt x="12512" y="27964"/>
                </a:lnTo>
                <a:lnTo>
                  <a:pt x="15400" y="27964"/>
                </a:lnTo>
                <a:lnTo>
                  <a:pt x="16363" y="28866"/>
                </a:lnTo>
                <a:lnTo>
                  <a:pt x="38501" y="28866"/>
                </a:lnTo>
                <a:lnTo>
                  <a:pt x="38501" y="30670"/>
                </a:lnTo>
                <a:lnTo>
                  <a:pt x="30801" y="30670"/>
                </a:lnTo>
                <a:lnTo>
                  <a:pt x="28876" y="32474"/>
                </a:lnTo>
                <a:lnTo>
                  <a:pt x="26951" y="33376"/>
                </a:lnTo>
                <a:close/>
              </a:path>
              <a:path w="38735" h="54609">
                <a:moveTo>
                  <a:pt x="38501" y="28866"/>
                </a:moveTo>
                <a:lnTo>
                  <a:pt x="23100" y="28866"/>
                </a:lnTo>
                <a:lnTo>
                  <a:pt x="25025" y="27964"/>
                </a:lnTo>
                <a:lnTo>
                  <a:pt x="26951" y="27964"/>
                </a:lnTo>
                <a:lnTo>
                  <a:pt x="30801" y="26160"/>
                </a:lnTo>
                <a:lnTo>
                  <a:pt x="30801" y="16237"/>
                </a:lnTo>
                <a:lnTo>
                  <a:pt x="29838" y="13531"/>
                </a:lnTo>
                <a:lnTo>
                  <a:pt x="27913" y="9922"/>
                </a:lnTo>
                <a:lnTo>
                  <a:pt x="25988" y="8118"/>
                </a:lnTo>
                <a:lnTo>
                  <a:pt x="24063" y="7216"/>
                </a:lnTo>
                <a:lnTo>
                  <a:pt x="23100" y="6314"/>
                </a:lnTo>
                <a:lnTo>
                  <a:pt x="33688" y="6314"/>
                </a:lnTo>
                <a:lnTo>
                  <a:pt x="34651" y="7216"/>
                </a:lnTo>
                <a:lnTo>
                  <a:pt x="35613" y="9020"/>
                </a:lnTo>
                <a:lnTo>
                  <a:pt x="36576" y="12629"/>
                </a:lnTo>
                <a:lnTo>
                  <a:pt x="38501" y="15335"/>
                </a:lnTo>
                <a:lnTo>
                  <a:pt x="38501" y="28866"/>
                </a:lnTo>
                <a:close/>
              </a:path>
              <a:path w="38735" h="54609">
                <a:moveTo>
                  <a:pt x="30480" y="47810"/>
                </a:moveTo>
                <a:lnTo>
                  <a:pt x="18288" y="47810"/>
                </a:lnTo>
                <a:lnTo>
                  <a:pt x="22138" y="46908"/>
                </a:lnTo>
                <a:lnTo>
                  <a:pt x="28876" y="40593"/>
                </a:lnTo>
                <a:lnTo>
                  <a:pt x="30801" y="36083"/>
                </a:lnTo>
                <a:lnTo>
                  <a:pt x="30801" y="30670"/>
                </a:lnTo>
                <a:lnTo>
                  <a:pt x="38501" y="30670"/>
                </a:lnTo>
                <a:lnTo>
                  <a:pt x="38501" y="32474"/>
                </a:lnTo>
                <a:lnTo>
                  <a:pt x="36576" y="36083"/>
                </a:lnTo>
                <a:lnTo>
                  <a:pt x="34651" y="43299"/>
                </a:lnTo>
                <a:lnTo>
                  <a:pt x="31763" y="46005"/>
                </a:lnTo>
                <a:lnTo>
                  <a:pt x="30480" y="47810"/>
                </a:lnTo>
                <a:close/>
              </a:path>
              <a:path w="38735" h="54609">
                <a:moveTo>
                  <a:pt x="22138" y="34278"/>
                </a:moveTo>
                <a:lnTo>
                  <a:pt x="13475" y="34278"/>
                </a:lnTo>
                <a:lnTo>
                  <a:pt x="11550" y="33376"/>
                </a:lnTo>
                <a:lnTo>
                  <a:pt x="24063" y="33376"/>
                </a:lnTo>
                <a:lnTo>
                  <a:pt x="22138" y="34278"/>
                </a:lnTo>
                <a:close/>
              </a:path>
              <a:path w="38735" h="54609">
                <a:moveTo>
                  <a:pt x="16363" y="54124"/>
                </a:moveTo>
                <a:lnTo>
                  <a:pt x="6737" y="54124"/>
                </a:lnTo>
                <a:lnTo>
                  <a:pt x="5775" y="53222"/>
                </a:lnTo>
                <a:lnTo>
                  <a:pt x="4812" y="53222"/>
                </a:lnTo>
                <a:lnTo>
                  <a:pt x="4812" y="46908"/>
                </a:lnTo>
                <a:lnTo>
                  <a:pt x="5775" y="46908"/>
                </a:lnTo>
                <a:lnTo>
                  <a:pt x="6737" y="47810"/>
                </a:lnTo>
                <a:lnTo>
                  <a:pt x="30480" y="47810"/>
                </a:lnTo>
                <a:lnTo>
                  <a:pt x="29838" y="48712"/>
                </a:lnTo>
                <a:lnTo>
                  <a:pt x="26951" y="50516"/>
                </a:lnTo>
                <a:lnTo>
                  <a:pt x="23100" y="52320"/>
                </a:lnTo>
                <a:lnTo>
                  <a:pt x="20213" y="53222"/>
                </a:lnTo>
                <a:lnTo>
                  <a:pt x="16363" y="54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2488314" y="6660169"/>
            <a:ext cx="10160" cy="39370"/>
          </a:xfrm>
          <a:custGeom>
            <a:avLst/>
            <a:gdLst/>
            <a:ahLst/>
            <a:cxnLst/>
            <a:rect l="l" t="t" r="r" b="b"/>
            <a:pathLst>
              <a:path w="10160" h="39370">
                <a:moveTo>
                  <a:pt x="9625" y="9922"/>
                </a:moveTo>
                <a:lnTo>
                  <a:pt x="0" y="9922"/>
                </a:lnTo>
                <a:lnTo>
                  <a:pt x="0" y="0"/>
                </a:lnTo>
                <a:lnTo>
                  <a:pt x="9625" y="0"/>
                </a:lnTo>
                <a:lnTo>
                  <a:pt x="9625" y="9922"/>
                </a:lnTo>
                <a:close/>
              </a:path>
              <a:path w="10160" h="39370">
                <a:moveTo>
                  <a:pt x="9625" y="38789"/>
                </a:moveTo>
                <a:lnTo>
                  <a:pt x="0" y="38789"/>
                </a:lnTo>
                <a:lnTo>
                  <a:pt x="0" y="28866"/>
                </a:lnTo>
                <a:lnTo>
                  <a:pt x="9625" y="28866"/>
                </a:lnTo>
                <a:lnTo>
                  <a:pt x="9625" y="38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2518153" y="6646637"/>
            <a:ext cx="36195" cy="53340"/>
          </a:xfrm>
          <a:custGeom>
            <a:avLst/>
            <a:gdLst/>
            <a:ahLst/>
            <a:cxnLst/>
            <a:rect l="l" t="t" r="r" b="b"/>
            <a:pathLst>
              <a:path w="36194" h="53340">
                <a:moveTo>
                  <a:pt x="3850" y="27062"/>
                </a:moveTo>
                <a:lnTo>
                  <a:pt x="1925" y="27062"/>
                </a:lnTo>
                <a:lnTo>
                  <a:pt x="1925" y="0"/>
                </a:lnTo>
                <a:lnTo>
                  <a:pt x="35613" y="0"/>
                </a:lnTo>
                <a:lnTo>
                  <a:pt x="35613" y="6314"/>
                </a:lnTo>
                <a:lnTo>
                  <a:pt x="8662" y="6314"/>
                </a:lnTo>
                <a:lnTo>
                  <a:pt x="8662" y="19845"/>
                </a:lnTo>
                <a:lnTo>
                  <a:pt x="21175" y="19845"/>
                </a:lnTo>
                <a:lnTo>
                  <a:pt x="25025" y="21649"/>
                </a:lnTo>
                <a:lnTo>
                  <a:pt x="27913" y="21649"/>
                </a:lnTo>
                <a:lnTo>
                  <a:pt x="29838" y="23454"/>
                </a:lnTo>
                <a:lnTo>
                  <a:pt x="31763" y="24356"/>
                </a:lnTo>
                <a:lnTo>
                  <a:pt x="32726" y="26160"/>
                </a:lnTo>
                <a:lnTo>
                  <a:pt x="4812" y="26160"/>
                </a:lnTo>
                <a:lnTo>
                  <a:pt x="3850" y="27062"/>
                </a:lnTo>
                <a:close/>
              </a:path>
              <a:path w="36194" h="53340">
                <a:moveTo>
                  <a:pt x="31763" y="46908"/>
                </a:moveTo>
                <a:lnTo>
                  <a:pt x="20213" y="46908"/>
                </a:lnTo>
                <a:lnTo>
                  <a:pt x="22138" y="46005"/>
                </a:lnTo>
                <a:lnTo>
                  <a:pt x="23100" y="45103"/>
                </a:lnTo>
                <a:lnTo>
                  <a:pt x="25025" y="44201"/>
                </a:lnTo>
                <a:lnTo>
                  <a:pt x="26951" y="42397"/>
                </a:lnTo>
                <a:lnTo>
                  <a:pt x="26951" y="40593"/>
                </a:lnTo>
                <a:lnTo>
                  <a:pt x="27913" y="38789"/>
                </a:lnTo>
                <a:lnTo>
                  <a:pt x="27913" y="32474"/>
                </a:lnTo>
                <a:lnTo>
                  <a:pt x="26951" y="31572"/>
                </a:lnTo>
                <a:lnTo>
                  <a:pt x="25988" y="29768"/>
                </a:lnTo>
                <a:lnTo>
                  <a:pt x="23100" y="27062"/>
                </a:lnTo>
                <a:lnTo>
                  <a:pt x="21175" y="27062"/>
                </a:lnTo>
                <a:lnTo>
                  <a:pt x="19250" y="26160"/>
                </a:lnTo>
                <a:lnTo>
                  <a:pt x="32726" y="26160"/>
                </a:lnTo>
                <a:lnTo>
                  <a:pt x="34651" y="29768"/>
                </a:lnTo>
                <a:lnTo>
                  <a:pt x="35613" y="32474"/>
                </a:lnTo>
                <a:lnTo>
                  <a:pt x="35613" y="37887"/>
                </a:lnTo>
                <a:lnTo>
                  <a:pt x="34651" y="40593"/>
                </a:lnTo>
                <a:lnTo>
                  <a:pt x="34651" y="42397"/>
                </a:lnTo>
                <a:lnTo>
                  <a:pt x="33688" y="45103"/>
                </a:lnTo>
                <a:lnTo>
                  <a:pt x="31763" y="46908"/>
                </a:lnTo>
                <a:close/>
              </a:path>
              <a:path w="36194" h="53340">
                <a:moveTo>
                  <a:pt x="21175" y="53222"/>
                </a:moveTo>
                <a:lnTo>
                  <a:pt x="9625" y="53222"/>
                </a:lnTo>
                <a:lnTo>
                  <a:pt x="3850" y="51418"/>
                </a:lnTo>
                <a:lnTo>
                  <a:pt x="1925" y="51418"/>
                </a:lnTo>
                <a:lnTo>
                  <a:pt x="0" y="50516"/>
                </a:lnTo>
                <a:lnTo>
                  <a:pt x="0" y="43299"/>
                </a:lnTo>
                <a:lnTo>
                  <a:pt x="1925" y="44201"/>
                </a:lnTo>
                <a:lnTo>
                  <a:pt x="7700" y="46005"/>
                </a:lnTo>
                <a:lnTo>
                  <a:pt x="9625" y="46908"/>
                </a:lnTo>
                <a:lnTo>
                  <a:pt x="31763" y="46908"/>
                </a:lnTo>
                <a:lnTo>
                  <a:pt x="30801" y="48712"/>
                </a:lnTo>
                <a:lnTo>
                  <a:pt x="28876" y="49614"/>
                </a:lnTo>
                <a:lnTo>
                  <a:pt x="25988" y="51418"/>
                </a:lnTo>
                <a:lnTo>
                  <a:pt x="24063" y="52320"/>
                </a:lnTo>
                <a:lnTo>
                  <a:pt x="21175" y="53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2564355" y="6645735"/>
            <a:ext cx="40005" cy="54610"/>
          </a:xfrm>
          <a:custGeom>
            <a:avLst/>
            <a:gdLst/>
            <a:ahLst/>
            <a:cxnLst/>
            <a:rect l="l" t="t" r="r" b="b"/>
            <a:pathLst>
              <a:path w="40005" h="54609">
                <a:moveTo>
                  <a:pt x="25025" y="54124"/>
                </a:moveTo>
                <a:lnTo>
                  <a:pt x="13475" y="54124"/>
                </a:lnTo>
                <a:lnTo>
                  <a:pt x="8662" y="53222"/>
                </a:lnTo>
                <a:lnTo>
                  <a:pt x="1925" y="46908"/>
                </a:lnTo>
                <a:lnTo>
                  <a:pt x="0" y="43299"/>
                </a:lnTo>
                <a:lnTo>
                  <a:pt x="0" y="36083"/>
                </a:lnTo>
                <a:lnTo>
                  <a:pt x="962" y="33376"/>
                </a:lnTo>
                <a:lnTo>
                  <a:pt x="2887" y="30670"/>
                </a:lnTo>
                <a:lnTo>
                  <a:pt x="6737" y="27062"/>
                </a:lnTo>
                <a:lnTo>
                  <a:pt x="10587" y="25258"/>
                </a:lnTo>
                <a:lnTo>
                  <a:pt x="4812" y="22551"/>
                </a:lnTo>
                <a:lnTo>
                  <a:pt x="3850" y="20747"/>
                </a:lnTo>
                <a:lnTo>
                  <a:pt x="1925" y="18943"/>
                </a:lnTo>
                <a:lnTo>
                  <a:pt x="962" y="16237"/>
                </a:lnTo>
                <a:lnTo>
                  <a:pt x="962" y="9922"/>
                </a:lnTo>
                <a:lnTo>
                  <a:pt x="2887" y="6314"/>
                </a:lnTo>
                <a:lnTo>
                  <a:pt x="6737" y="3608"/>
                </a:lnTo>
                <a:lnTo>
                  <a:pt x="9625" y="1804"/>
                </a:lnTo>
                <a:lnTo>
                  <a:pt x="14438" y="0"/>
                </a:lnTo>
                <a:lnTo>
                  <a:pt x="25025" y="0"/>
                </a:lnTo>
                <a:lnTo>
                  <a:pt x="29838" y="1804"/>
                </a:lnTo>
                <a:lnTo>
                  <a:pt x="32726" y="3608"/>
                </a:lnTo>
                <a:lnTo>
                  <a:pt x="34651" y="5412"/>
                </a:lnTo>
                <a:lnTo>
                  <a:pt x="16363" y="5412"/>
                </a:lnTo>
                <a:lnTo>
                  <a:pt x="13475" y="6314"/>
                </a:lnTo>
                <a:lnTo>
                  <a:pt x="11550" y="7216"/>
                </a:lnTo>
                <a:lnTo>
                  <a:pt x="9625" y="9020"/>
                </a:lnTo>
                <a:lnTo>
                  <a:pt x="8662" y="10824"/>
                </a:lnTo>
                <a:lnTo>
                  <a:pt x="8662" y="14433"/>
                </a:lnTo>
                <a:lnTo>
                  <a:pt x="9625" y="16237"/>
                </a:lnTo>
                <a:lnTo>
                  <a:pt x="10587" y="17139"/>
                </a:lnTo>
                <a:lnTo>
                  <a:pt x="11550" y="18943"/>
                </a:lnTo>
                <a:lnTo>
                  <a:pt x="12512" y="19845"/>
                </a:lnTo>
                <a:lnTo>
                  <a:pt x="15400" y="20747"/>
                </a:lnTo>
                <a:lnTo>
                  <a:pt x="19250" y="22551"/>
                </a:lnTo>
                <a:lnTo>
                  <a:pt x="20213" y="22551"/>
                </a:lnTo>
                <a:lnTo>
                  <a:pt x="22138" y="23454"/>
                </a:lnTo>
                <a:lnTo>
                  <a:pt x="32726" y="23454"/>
                </a:lnTo>
                <a:lnTo>
                  <a:pt x="31763" y="24356"/>
                </a:lnTo>
                <a:lnTo>
                  <a:pt x="28876" y="25258"/>
                </a:lnTo>
                <a:lnTo>
                  <a:pt x="28876" y="26160"/>
                </a:lnTo>
                <a:lnTo>
                  <a:pt x="31763" y="27062"/>
                </a:lnTo>
                <a:lnTo>
                  <a:pt x="14438" y="27062"/>
                </a:lnTo>
                <a:lnTo>
                  <a:pt x="12512" y="27964"/>
                </a:lnTo>
                <a:lnTo>
                  <a:pt x="10587" y="29768"/>
                </a:lnTo>
                <a:lnTo>
                  <a:pt x="9625" y="31572"/>
                </a:lnTo>
                <a:lnTo>
                  <a:pt x="7700" y="33376"/>
                </a:lnTo>
                <a:lnTo>
                  <a:pt x="7700" y="41495"/>
                </a:lnTo>
                <a:lnTo>
                  <a:pt x="8662" y="44201"/>
                </a:lnTo>
                <a:lnTo>
                  <a:pt x="10587" y="46005"/>
                </a:lnTo>
                <a:lnTo>
                  <a:pt x="13475" y="47810"/>
                </a:lnTo>
                <a:lnTo>
                  <a:pt x="16363" y="48712"/>
                </a:lnTo>
                <a:lnTo>
                  <a:pt x="34972" y="48712"/>
                </a:lnTo>
                <a:lnTo>
                  <a:pt x="33688" y="49614"/>
                </a:lnTo>
                <a:lnTo>
                  <a:pt x="29838" y="53222"/>
                </a:lnTo>
                <a:lnTo>
                  <a:pt x="25025" y="54124"/>
                </a:lnTo>
                <a:close/>
              </a:path>
              <a:path w="40005" h="54609">
                <a:moveTo>
                  <a:pt x="32726" y="23454"/>
                </a:moveTo>
                <a:lnTo>
                  <a:pt x="24063" y="23454"/>
                </a:lnTo>
                <a:lnTo>
                  <a:pt x="25988" y="22551"/>
                </a:lnTo>
                <a:lnTo>
                  <a:pt x="27913" y="20747"/>
                </a:lnTo>
                <a:lnTo>
                  <a:pt x="30801" y="15335"/>
                </a:lnTo>
                <a:lnTo>
                  <a:pt x="30801" y="10824"/>
                </a:lnTo>
                <a:lnTo>
                  <a:pt x="29838" y="9020"/>
                </a:lnTo>
                <a:lnTo>
                  <a:pt x="26951" y="7216"/>
                </a:lnTo>
                <a:lnTo>
                  <a:pt x="23100" y="5412"/>
                </a:lnTo>
                <a:lnTo>
                  <a:pt x="34651" y="5412"/>
                </a:lnTo>
                <a:lnTo>
                  <a:pt x="35613" y="6314"/>
                </a:lnTo>
                <a:lnTo>
                  <a:pt x="37538" y="9922"/>
                </a:lnTo>
                <a:lnTo>
                  <a:pt x="37538" y="15335"/>
                </a:lnTo>
                <a:lnTo>
                  <a:pt x="36576" y="18041"/>
                </a:lnTo>
                <a:lnTo>
                  <a:pt x="35613" y="19845"/>
                </a:lnTo>
                <a:lnTo>
                  <a:pt x="33688" y="22551"/>
                </a:lnTo>
                <a:lnTo>
                  <a:pt x="32726" y="23454"/>
                </a:lnTo>
                <a:close/>
              </a:path>
              <a:path w="40005" h="54609">
                <a:moveTo>
                  <a:pt x="34972" y="48712"/>
                </a:moveTo>
                <a:lnTo>
                  <a:pt x="25988" y="48712"/>
                </a:lnTo>
                <a:lnTo>
                  <a:pt x="27913" y="46908"/>
                </a:lnTo>
                <a:lnTo>
                  <a:pt x="30801" y="45103"/>
                </a:lnTo>
                <a:lnTo>
                  <a:pt x="31763" y="42397"/>
                </a:lnTo>
                <a:lnTo>
                  <a:pt x="31763" y="36985"/>
                </a:lnTo>
                <a:lnTo>
                  <a:pt x="30801" y="35181"/>
                </a:lnTo>
                <a:lnTo>
                  <a:pt x="26951" y="31572"/>
                </a:lnTo>
                <a:lnTo>
                  <a:pt x="24063" y="30670"/>
                </a:lnTo>
                <a:lnTo>
                  <a:pt x="23100" y="29768"/>
                </a:lnTo>
                <a:lnTo>
                  <a:pt x="22138" y="29768"/>
                </a:lnTo>
                <a:lnTo>
                  <a:pt x="20213" y="28866"/>
                </a:lnTo>
                <a:lnTo>
                  <a:pt x="19250" y="28866"/>
                </a:lnTo>
                <a:lnTo>
                  <a:pt x="17325" y="27964"/>
                </a:lnTo>
                <a:lnTo>
                  <a:pt x="14438" y="27062"/>
                </a:lnTo>
                <a:lnTo>
                  <a:pt x="31763" y="27062"/>
                </a:lnTo>
                <a:lnTo>
                  <a:pt x="34651" y="28866"/>
                </a:lnTo>
                <a:lnTo>
                  <a:pt x="36576" y="30670"/>
                </a:lnTo>
                <a:lnTo>
                  <a:pt x="38501" y="33376"/>
                </a:lnTo>
                <a:lnTo>
                  <a:pt x="39464" y="35181"/>
                </a:lnTo>
                <a:lnTo>
                  <a:pt x="39464" y="43299"/>
                </a:lnTo>
                <a:lnTo>
                  <a:pt x="37538" y="46908"/>
                </a:lnTo>
                <a:lnTo>
                  <a:pt x="34972" y="48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2643283" y="6646637"/>
            <a:ext cx="36830" cy="52705"/>
          </a:xfrm>
          <a:custGeom>
            <a:avLst/>
            <a:gdLst/>
            <a:ahLst/>
            <a:cxnLst/>
            <a:rect l="l" t="t" r="r" b="b"/>
            <a:pathLst>
              <a:path w="36830" h="52704">
                <a:moveTo>
                  <a:pt x="7700" y="52320"/>
                </a:moveTo>
                <a:lnTo>
                  <a:pt x="0" y="52320"/>
                </a:lnTo>
                <a:lnTo>
                  <a:pt x="0" y="0"/>
                </a:lnTo>
                <a:lnTo>
                  <a:pt x="18288" y="0"/>
                </a:lnTo>
                <a:lnTo>
                  <a:pt x="21175" y="902"/>
                </a:lnTo>
                <a:lnTo>
                  <a:pt x="23100" y="902"/>
                </a:lnTo>
                <a:lnTo>
                  <a:pt x="25988" y="1804"/>
                </a:lnTo>
                <a:lnTo>
                  <a:pt x="29838" y="3608"/>
                </a:lnTo>
                <a:lnTo>
                  <a:pt x="31763" y="5412"/>
                </a:lnTo>
                <a:lnTo>
                  <a:pt x="33688" y="6314"/>
                </a:lnTo>
                <a:lnTo>
                  <a:pt x="7700" y="6314"/>
                </a:lnTo>
                <a:lnTo>
                  <a:pt x="7700" y="27062"/>
                </a:lnTo>
                <a:lnTo>
                  <a:pt x="32245" y="27062"/>
                </a:lnTo>
                <a:lnTo>
                  <a:pt x="31763" y="27964"/>
                </a:lnTo>
                <a:lnTo>
                  <a:pt x="29838" y="29768"/>
                </a:lnTo>
                <a:lnTo>
                  <a:pt x="24063" y="31572"/>
                </a:lnTo>
                <a:lnTo>
                  <a:pt x="22138" y="32474"/>
                </a:lnTo>
                <a:lnTo>
                  <a:pt x="7700" y="32474"/>
                </a:lnTo>
                <a:lnTo>
                  <a:pt x="7700" y="52320"/>
                </a:lnTo>
                <a:close/>
              </a:path>
              <a:path w="36830" h="52704">
                <a:moveTo>
                  <a:pt x="32245" y="27062"/>
                </a:moveTo>
                <a:lnTo>
                  <a:pt x="19250" y="27062"/>
                </a:lnTo>
                <a:lnTo>
                  <a:pt x="21175" y="26160"/>
                </a:lnTo>
                <a:lnTo>
                  <a:pt x="23100" y="26160"/>
                </a:lnTo>
                <a:lnTo>
                  <a:pt x="24063" y="25258"/>
                </a:lnTo>
                <a:lnTo>
                  <a:pt x="25025" y="23454"/>
                </a:lnTo>
                <a:lnTo>
                  <a:pt x="27913" y="20747"/>
                </a:lnTo>
                <a:lnTo>
                  <a:pt x="27913" y="18943"/>
                </a:lnTo>
                <a:lnTo>
                  <a:pt x="28876" y="18041"/>
                </a:lnTo>
                <a:lnTo>
                  <a:pt x="28876" y="14433"/>
                </a:lnTo>
                <a:lnTo>
                  <a:pt x="27913" y="12629"/>
                </a:lnTo>
                <a:lnTo>
                  <a:pt x="27913" y="11727"/>
                </a:lnTo>
                <a:lnTo>
                  <a:pt x="26951" y="9922"/>
                </a:lnTo>
                <a:lnTo>
                  <a:pt x="25988" y="9020"/>
                </a:lnTo>
                <a:lnTo>
                  <a:pt x="24063" y="8118"/>
                </a:lnTo>
                <a:lnTo>
                  <a:pt x="23100" y="7216"/>
                </a:lnTo>
                <a:lnTo>
                  <a:pt x="20213" y="7216"/>
                </a:lnTo>
                <a:lnTo>
                  <a:pt x="19250" y="6314"/>
                </a:lnTo>
                <a:lnTo>
                  <a:pt x="33688" y="6314"/>
                </a:lnTo>
                <a:lnTo>
                  <a:pt x="34651" y="9020"/>
                </a:lnTo>
                <a:lnTo>
                  <a:pt x="36576" y="12629"/>
                </a:lnTo>
                <a:lnTo>
                  <a:pt x="36576" y="18041"/>
                </a:lnTo>
                <a:lnTo>
                  <a:pt x="35613" y="20747"/>
                </a:lnTo>
                <a:lnTo>
                  <a:pt x="32245" y="27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2689485" y="6646637"/>
            <a:ext cx="49530" cy="52705"/>
          </a:xfrm>
          <a:custGeom>
            <a:avLst/>
            <a:gdLst/>
            <a:ahLst/>
            <a:cxnLst/>
            <a:rect l="l" t="t" r="r" b="b"/>
            <a:pathLst>
              <a:path w="49530" h="52704">
                <a:moveTo>
                  <a:pt x="6737" y="52320"/>
                </a:moveTo>
                <a:lnTo>
                  <a:pt x="0" y="52320"/>
                </a:lnTo>
                <a:lnTo>
                  <a:pt x="0" y="0"/>
                </a:lnTo>
                <a:lnTo>
                  <a:pt x="10587" y="0"/>
                </a:lnTo>
                <a:lnTo>
                  <a:pt x="14197" y="7216"/>
                </a:lnTo>
                <a:lnTo>
                  <a:pt x="6737" y="7216"/>
                </a:lnTo>
                <a:lnTo>
                  <a:pt x="6737" y="52320"/>
                </a:lnTo>
                <a:close/>
              </a:path>
              <a:path w="49530" h="52704">
                <a:moveTo>
                  <a:pt x="31480" y="28866"/>
                </a:moveTo>
                <a:lnTo>
                  <a:pt x="25025" y="28866"/>
                </a:lnTo>
                <a:lnTo>
                  <a:pt x="39464" y="0"/>
                </a:lnTo>
                <a:lnTo>
                  <a:pt x="49089" y="0"/>
                </a:lnTo>
                <a:lnTo>
                  <a:pt x="49089" y="7216"/>
                </a:lnTo>
                <a:lnTo>
                  <a:pt x="42351" y="7216"/>
                </a:lnTo>
                <a:lnTo>
                  <a:pt x="31480" y="28866"/>
                </a:lnTo>
                <a:close/>
              </a:path>
              <a:path w="49530" h="52704">
                <a:moveTo>
                  <a:pt x="26951" y="37887"/>
                </a:moveTo>
                <a:lnTo>
                  <a:pt x="22138" y="37887"/>
                </a:lnTo>
                <a:lnTo>
                  <a:pt x="6737" y="7216"/>
                </a:lnTo>
                <a:lnTo>
                  <a:pt x="14197" y="7216"/>
                </a:lnTo>
                <a:lnTo>
                  <a:pt x="25025" y="28866"/>
                </a:lnTo>
                <a:lnTo>
                  <a:pt x="31480" y="28866"/>
                </a:lnTo>
                <a:lnTo>
                  <a:pt x="26951" y="37887"/>
                </a:lnTo>
                <a:close/>
              </a:path>
              <a:path w="49530" h="52704">
                <a:moveTo>
                  <a:pt x="49089" y="52320"/>
                </a:moveTo>
                <a:lnTo>
                  <a:pt x="42351" y="52320"/>
                </a:lnTo>
                <a:lnTo>
                  <a:pt x="42351" y="7216"/>
                </a:lnTo>
                <a:lnTo>
                  <a:pt x="49089" y="7216"/>
                </a:lnTo>
                <a:lnTo>
                  <a:pt x="49089" y="52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8206754" y="6644833"/>
            <a:ext cx="921147" cy="68557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9137526" y="6648442"/>
            <a:ext cx="6985" cy="46990"/>
          </a:xfrm>
          <a:custGeom>
            <a:avLst/>
            <a:gdLst/>
            <a:ahLst/>
            <a:cxnLst/>
            <a:rect l="l" t="t" r="r" b="b"/>
            <a:pathLst>
              <a:path w="6984" h="46990">
                <a:moveTo>
                  <a:pt x="6473" y="46660"/>
                </a:moveTo>
                <a:lnTo>
                  <a:pt x="5775" y="46005"/>
                </a:lnTo>
                <a:lnTo>
                  <a:pt x="4812" y="42397"/>
                </a:lnTo>
                <a:lnTo>
                  <a:pt x="4812" y="17139"/>
                </a:lnTo>
                <a:lnTo>
                  <a:pt x="0" y="17139"/>
                </a:lnTo>
                <a:lnTo>
                  <a:pt x="0" y="11727"/>
                </a:lnTo>
                <a:lnTo>
                  <a:pt x="4812" y="11727"/>
                </a:lnTo>
                <a:lnTo>
                  <a:pt x="4812" y="0"/>
                </a:lnTo>
                <a:lnTo>
                  <a:pt x="6473" y="0"/>
                </a:lnTo>
                <a:lnTo>
                  <a:pt x="6473" y="46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3505200" y="4191000"/>
            <a:ext cx="4419600" cy="1143000"/>
          </a:xfrm>
          <a:custGeom>
            <a:avLst/>
            <a:gdLst/>
            <a:ahLst/>
            <a:cxnLst/>
            <a:rect l="l" t="t" r="r" b="b"/>
            <a:pathLst>
              <a:path w="4419600" h="1143000">
                <a:moveTo>
                  <a:pt x="0" y="571500"/>
                </a:moveTo>
                <a:lnTo>
                  <a:pt x="10521" y="515373"/>
                </a:lnTo>
                <a:lnTo>
                  <a:pt x="28922" y="478799"/>
                </a:lnTo>
                <a:lnTo>
                  <a:pt x="56094" y="442986"/>
                </a:lnTo>
                <a:lnTo>
                  <a:pt x="91744" y="408011"/>
                </a:lnTo>
                <a:lnTo>
                  <a:pt x="135581" y="373948"/>
                </a:lnTo>
                <a:lnTo>
                  <a:pt x="187315" y="340873"/>
                </a:lnTo>
                <a:lnTo>
                  <a:pt x="246655" y="308861"/>
                </a:lnTo>
                <a:lnTo>
                  <a:pt x="313308" y="277988"/>
                </a:lnTo>
                <a:lnTo>
                  <a:pt x="349286" y="263002"/>
                </a:lnTo>
                <a:lnTo>
                  <a:pt x="386984" y="248329"/>
                </a:lnTo>
                <a:lnTo>
                  <a:pt x="426365" y="233978"/>
                </a:lnTo>
                <a:lnTo>
                  <a:pt x="467392" y="219959"/>
                </a:lnTo>
                <a:lnTo>
                  <a:pt x="510029" y="206281"/>
                </a:lnTo>
                <a:lnTo>
                  <a:pt x="554240" y="192953"/>
                </a:lnTo>
                <a:lnTo>
                  <a:pt x="599988" y="179985"/>
                </a:lnTo>
                <a:lnTo>
                  <a:pt x="647238" y="167387"/>
                </a:lnTo>
                <a:lnTo>
                  <a:pt x="695951" y="155168"/>
                </a:lnTo>
                <a:lnTo>
                  <a:pt x="746093" y="143336"/>
                </a:lnTo>
                <a:lnTo>
                  <a:pt x="797627" y="131902"/>
                </a:lnTo>
                <a:lnTo>
                  <a:pt x="850516" y="120876"/>
                </a:lnTo>
                <a:lnTo>
                  <a:pt x="904723" y="110265"/>
                </a:lnTo>
                <a:lnTo>
                  <a:pt x="960214" y="100081"/>
                </a:lnTo>
                <a:lnTo>
                  <a:pt x="1016950" y="90331"/>
                </a:lnTo>
                <a:lnTo>
                  <a:pt x="1074896" y="81027"/>
                </a:lnTo>
                <a:lnTo>
                  <a:pt x="1134016" y="72176"/>
                </a:lnTo>
                <a:lnTo>
                  <a:pt x="1194272" y="63789"/>
                </a:lnTo>
                <a:lnTo>
                  <a:pt x="1255629" y="55875"/>
                </a:lnTo>
                <a:lnTo>
                  <a:pt x="1318050" y="48443"/>
                </a:lnTo>
                <a:lnTo>
                  <a:pt x="1381499" y="41502"/>
                </a:lnTo>
                <a:lnTo>
                  <a:pt x="1445939" y="35063"/>
                </a:lnTo>
                <a:lnTo>
                  <a:pt x="1511334" y="29135"/>
                </a:lnTo>
                <a:lnTo>
                  <a:pt x="1577648" y="23726"/>
                </a:lnTo>
                <a:lnTo>
                  <a:pt x="1644844" y="18847"/>
                </a:lnTo>
                <a:lnTo>
                  <a:pt x="1712885" y="14506"/>
                </a:lnTo>
                <a:lnTo>
                  <a:pt x="1781736" y="10714"/>
                </a:lnTo>
                <a:lnTo>
                  <a:pt x="1851360" y="7479"/>
                </a:lnTo>
                <a:lnTo>
                  <a:pt x="1921721" y="4812"/>
                </a:lnTo>
                <a:lnTo>
                  <a:pt x="1992781" y="2721"/>
                </a:lnTo>
                <a:lnTo>
                  <a:pt x="2064505" y="1215"/>
                </a:lnTo>
                <a:lnTo>
                  <a:pt x="2136857" y="305"/>
                </a:lnTo>
                <a:lnTo>
                  <a:pt x="2209800" y="0"/>
                </a:lnTo>
                <a:lnTo>
                  <a:pt x="2282743" y="305"/>
                </a:lnTo>
                <a:lnTo>
                  <a:pt x="2355095" y="1215"/>
                </a:lnTo>
                <a:lnTo>
                  <a:pt x="2426820" y="2721"/>
                </a:lnTo>
                <a:lnTo>
                  <a:pt x="2497881" y="4812"/>
                </a:lnTo>
                <a:lnTo>
                  <a:pt x="2568242" y="7479"/>
                </a:lnTo>
                <a:lnTo>
                  <a:pt x="2637866" y="10714"/>
                </a:lnTo>
                <a:lnTo>
                  <a:pt x="2706718" y="14506"/>
                </a:lnTo>
                <a:lnTo>
                  <a:pt x="2774759" y="18847"/>
                </a:lnTo>
                <a:lnTo>
                  <a:pt x="2841956" y="23726"/>
                </a:lnTo>
                <a:lnTo>
                  <a:pt x="2908269" y="29135"/>
                </a:lnTo>
                <a:lnTo>
                  <a:pt x="2973665" y="35063"/>
                </a:lnTo>
                <a:lnTo>
                  <a:pt x="3038105" y="41502"/>
                </a:lnTo>
                <a:lnTo>
                  <a:pt x="3101554" y="48443"/>
                </a:lnTo>
                <a:lnTo>
                  <a:pt x="3163975" y="55875"/>
                </a:lnTo>
                <a:lnTo>
                  <a:pt x="3225332" y="63789"/>
                </a:lnTo>
                <a:lnTo>
                  <a:pt x="3285589" y="72176"/>
                </a:lnTo>
                <a:lnTo>
                  <a:pt x="3344708" y="81027"/>
                </a:lnTo>
                <a:lnTo>
                  <a:pt x="3402655" y="90331"/>
                </a:lnTo>
                <a:lnTo>
                  <a:pt x="3459391" y="100081"/>
                </a:lnTo>
                <a:lnTo>
                  <a:pt x="3514881" y="110265"/>
                </a:lnTo>
                <a:lnTo>
                  <a:pt x="3569089" y="120876"/>
                </a:lnTo>
                <a:lnTo>
                  <a:pt x="3621978" y="131902"/>
                </a:lnTo>
                <a:lnTo>
                  <a:pt x="3673511" y="143336"/>
                </a:lnTo>
                <a:lnTo>
                  <a:pt x="3723653" y="155168"/>
                </a:lnTo>
                <a:lnTo>
                  <a:pt x="3772366" y="167387"/>
                </a:lnTo>
                <a:lnTo>
                  <a:pt x="3819615" y="179985"/>
                </a:lnTo>
                <a:lnTo>
                  <a:pt x="3865363" y="192953"/>
                </a:lnTo>
                <a:lnTo>
                  <a:pt x="3909574" y="206281"/>
                </a:lnTo>
                <a:lnTo>
                  <a:pt x="3952211" y="219959"/>
                </a:lnTo>
                <a:lnTo>
                  <a:pt x="3993238" y="233978"/>
                </a:lnTo>
                <a:lnTo>
                  <a:pt x="4032618" y="248329"/>
                </a:lnTo>
                <a:lnTo>
                  <a:pt x="4070316" y="263002"/>
                </a:lnTo>
                <a:lnTo>
                  <a:pt x="4106294" y="277988"/>
                </a:lnTo>
                <a:lnTo>
                  <a:pt x="4172947" y="308861"/>
                </a:lnTo>
                <a:lnTo>
                  <a:pt x="4232286" y="340873"/>
                </a:lnTo>
                <a:lnTo>
                  <a:pt x="4284019" y="373948"/>
                </a:lnTo>
                <a:lnTo>
                  <a:pt x="4327856" y="408011"/>
                </a:lnTo>
                <a:lnTo>
                  <a:pt x="4363506" y="442986"/>
                </a:lnTo>
                <a:lnTo>
                  <a:pt x="4390677" y="478799"/>
                </a:lnTo>
                <a:lnTo>
                  <a:pt x="4409078" y="515373"/>
                </a:lnTo>
                <a:lnTo>
                  <a:pt x="4418418" y="552635"/>
                </a:lnTo>
                <a:lnTo>
                  <a:pt x="4419600" y="571500"/>
                </a:lnTo>
                <a:lnTo>
                  <a:pt x="4418418" y="590364"/>
                </a:lnTo>
                <a:lnTo>
                  <a:pt x="4414899" y="609076"/>
                </a:lnTo>
                <a:lnTo>
                  <a:pt x="4400992" y="646004"/>
                </a:lnTo>
                <a:lnTo>
                  <a:pt x="4378170" y="682207"/>
                </a:lnTo>
                <a:lnTo>
                  <a:pt x="4346723" y="717610"/>
                </a:lnTo>
                <a:lnTo>
                  <a:pt x="4306943" y="752139"/>
                </a:lnTo>
                <a:lnTo>
                  <a:pt x="4259121" y="785717"/>
                </a:lnTo>
                <a:lnTo>
                  <a:pt x="4203549" y="818269"/>
                </a:lnTo>
                <a:lnTo>
                  <a:pt x="4140516" y="849721"/>
                </a:lnTo>
                <a:lnTo>
                  <a:pt x="4070316" y="879997"/>
                </a:lnTo>
                <a:lnTo>
                  <a:pt x="4032618" y="894670"/>
                </a:lnTo>
                <a:lnTo>
                  <a:pt x="3993238" y="909021"/>
                </a:lnTo>
                <a:lnTo>
                  <a:pt x="3952211" y="923040"/>
                </a:lnTo>
                <a:lnTo>
                  <a:pt x="3909574" y="936718"/>
                </a:lnTo>
                <a:lnTo>
                  <a:pt x="3865363" y="950046"/>
                </a:lnTo>
                <a:lnTo>
                  <a:pt x="3819615" y="963014"/>
                </a:lnTo>
                <a:lnTo>
                  <a:pt x="3772366" y="975612"/>
                </a:lnTo>
                <a:lnTo>
                  <a:pt x="3723653" y="987831"/>
                </a:lnTo>
                <a:lnTo>
                  <a:pt x="3673511" y="999663"/>
                </a:lnTo>
                <a:lnTo>
                  <a:pt x="3621978" y="1011097"/>
                </a:lnTo>
                <a:lnTo>
                  <a:pt x="3569089" y="1022123"/>
                </a:lnTo>
                <a:lnTo>
                  <a:pt x="3514881" y="1032734"/>
                </a:lnTo>
                <a:lnTo>
                  <a:pt x="3459391" y="1042918"/>
                </a:lnTo>
                <a:lnTo>
                  <a:pt x="3402655" y="1052668"/>
                </a:lnTo>
                <a:lnTo>
                  <a:pt x="3344708" y="1061972"/>
                </a:lnTo>
                <a:lnTo>
                  <a:pt x="3285589" y="1070823"/>
                </a:lnTo>
                <a:lnTo>
                  <a:pt x="3225332" y="1079210"/>
                </a:lnTo>
                <a:lnTo>
                  <a:pt x="3163975" y="1087124"/>
                </a:lnTo>
                <a:lnTo>
                  <a:pt x="3101554" y="1094556"/>
                </a:lnTo>
                <a:lnTo>
                  <a:pt x="3038105" y="1101497"/>
                </a:lnTo>
                <a:lnTo>
                  <a:pt x="2973665" y="1107936"/>
                </a:lnTo>
                <a:lnTo>
                  <a:pt x="2908269" y="1113864"/>
                </a:lnTo>
                <a:lnTo>
                  <a:pt x="2841956" y="1119273"/>
                </a:lnTo>
                <a:lnTo>
                  <a:pt x="2774759" y="1124152"/>
                </a:lnTo>
                <a:lnTo>
                  <a:pt x="2706718" y="1128493"/>
                </a:lnTo>
                <a:lnTo>
                  <a:pt x="2637866" y="1132285"/>
                </a:lnTo>
                <a:lnTo>
                  <a:pt x="2568242" y="1135520"/>
                </a:lnTo>
                <a:lnTo>
                  <a:pt x="2497881" y="1138187"/>
                </a:lnTo>
                <a:lnTo>
                  <a:pt x="2426820" y="1140278"/>
                </a:lnTo>
                <a:lnTo>
                  <a:pt x="2355095" y="1141784"/>
                </a:lnTo>
                <a:lnTo>
                  <a:pt x="2282743" y="1142694"/>
                </a:lnTo>
                <a:lnTo>
                  <a:pt x="2209800" y="1143000"/>
                </a:lnTo>
                <a:lnTo>
                  <a:pt x="2136857" y="1142694"/>
                </a:lnTo>
                <a:lnTo>
                  <a:pt x="2064505" y="1141784"/>
                </a:lnTo>
                <a:lnTo>
                  <a:pt x="1992781" y="1140278"/>
                </a:lnTo>
                <a:lnTo>
                  <a:pt x="1921721" y="1138187"/>
                </a:lnTo>
                <a:lnTo>
                  <a:pt x="1851360" y="1135520"/>
                </a:lnTo>
                <a:lnTo>
                  <a:pt x="1781736" y="1132285"/>
                </a:lnTo>
                <a:lnTo>
                  <a:pt x="1712885" y="1128493"/>
                </a:lnTo>
                <a:lnTo>
                  <a:pt x="1644844" y="1124152"/>
                </a:lnTo>
                <a:lnTo>
                  <a:pt x="1577648" y="1119273"/>
                </a:lnTo>
                <a:lnTo>
                  <a:pt x="1511334" y="1113864"/>
                </a:lnTo>
                <a:lnTo>
                  <a:pt x="1445939" y="1107936"/>
                </a:lnTo>
                <a:lnTo>
                  <a:pt x="1381499" y="1101497"/>
                </a:lnTo>
                <a:lnTo>
                  <a:pt x="1318050" y="1094557"/>
                </a:lnTo>
                <a:lnTo>
                  <a:pt x="1255629" y="1087125"/>
                </a:lnTo>
                <a:lnTo>
                  <a:pt x="1194272" y="1079210"/>
                </a:lnTo>
                <a:lnTo>
                  <a:pt x="1134016" y="1070823"/>
                </a:lnTo>
                <a:lnTo>
                  <a:pt x="1074896" y="1061973"/>
                </a:lnTo>
                <a:lnTo>
                  <a:pt x="1016950" y="1052668"/>
                </a:lnTo>
                <a:lnTo>
                  <a:pt x="960214" y="1042919"/>
                </a:lnTo>
                <a:lnTo>
                  <a:pt x="904723" y="1032735"/>
                </a:lnTo>
                <a:lnTo>
                  <a:pt x="850516" y="1022124"/>
                </a:lnTo>
                <a:lnTo>
                  <a:pt x="797627" y="1011098"/>
                </a:lnTo>
                <a:lnTo>
                  <a:pt x="746093" y="999664"/>
                </a:lnTo>
                <a:lnTo>
                  <a:pt x="695951" y="987833"/>
                </a:lnTo>
                <a:lnTo>
                  <a:pt x="647238" y="975614"/>
                </a:lnTo>
                <a:lnTo>
                  <a:pt x="599988" y="963015"/>
                </a:lnTo>
                <a:lnTo>
                  <a:pt x="554240" y="950048"/>
                </a:lnTo>
                <a:lnTo>
                  <a:pt x="510029" y="936721"/>
                </a:lnTo>
                <a:lnTo>
                  <a:pt x="467392" y="923043"/>
                </a:lnTo>
                <a:lnTo>
                  <a:pt x="426365" y="909024"/>
                </a:lnTo>
                <a:lnTo>
                  <a:pt x="386984" y="894673"/>
                </a:lnTo>
                <a:lnTo>
                  <a:pt x="349286" y="880000"/>
                </a:lnTo>
                <a:lnTo>
                  <a:pt x="313308" y="865014"/>
                </a:lnTo>
                <a:lnTo>
                  <a:pt x="246655" y="834142"/>
                </a:lnTo>
                <a:lnTo>
                  <a:pt x="187315" y="802131"/>
                </a:lnTo>
                <a:lnTo>
                  <a:pt x="135581" y="769057"/>
                </a:lnTo>
                <a:lnTo>
                  <a:pt x="91744" y="734995"/>
                </a:lnTo>
                <a:lnTo>
                  <a:pt x="56094" y="700021"/>
                </a:lnTo>
                <a:lnTo>
                  <a:pt x="28922" y="664210"/>
                </a:lnTo>
                <a:lnTo>
                  <a:pt x="10521" y="627636"/>
                </a:lnTo>
                <a:lnTo>
                  <a:pt x="1181" y="590376"/>
                </a:lnTo>
                <a:lnTo>
                  <a:pt x="0" y="571512"/>
                </a:lnTo>
                <a:close/>
              </a:path>
            </a:pathLst>
          </a:custGeom>
          <a:ln w="762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1282534" y="985913"/>
            <a:ext cx="4197985" cy="3711575"/>
          </a:xfrm>
          <a:custGeom>
            <a:avLst/>
            <a:gdLst/>
            <a:ahLst/>
            <a:cxnLst/>
            <a:rect l="l" t="t" r="r" b="b"/>
            <a:pathLst>
              <a:path w="4197985" h="3711575">
                <a:moveTo>
                  <a:pt x="0" y="2403322"/>
                </a:moveTo>
                <a:lnTo>
                  <a:pt x="3221926" y="0"/>
                </a:lnTo>
                <a:lnTo>
                  <a:pt x="4197680" y="1308112"/>
                </a:lnTo>
                <a:lnTo>
                  <a:pt x="975753" y="3711435"/>
                </a:lnTo>
                <a:lnTo>
                  <a:pt x="0" y="2403322"/>
                </a:lnTo>
                <a:close/>
              </a:path>
            </a:pathLst>
          </a:custGeom>
          <a:ln w="762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1726811" y="1760854"/>
            <a:ext cx="2666365" cy="2454275"/>
          </a:xfrm>
          <a:custGeom>
            <a:avLst/>
            <a:gdLst/>
            <a:ahLst/>
            <a:cxnLst/>
            <a:rect l="l" t="t" r="r" b="b"/>
            <a:pathLst>
              <a:path w="2666365" h="2454275">
                <a:moveTo>
                  <a:pt x="444577" y="2441305"/>
                </a:moveTo>
                <a:lnTo>
                  <a:pt x="330952" y="2441305"/>
                </a:lnTo>
                <a:lnTo>
                  <a:pt x="335668" y="2454005"/>
                </a:lnTo>
                <a:lnTo>
                  <a:pt x="431109" y="2454005"/>
                </a:lnTo>
                <a:lnTo>
                  <a:pt x="444577" y="2441305"/>
                </a:lnTo>
                <a:close/>
              </a:path>
              <a:path w="2666365" h="2454275">
                <a:moveTo>
                  <a:pt x="473000" y="2428605"/>
                </a:moveTo>
                <a:lnTo>
                  <a:pt x="315425" y="2428605"/>
                </a:lnTo>
                <a:lnTo>
                  <a:pt x="320827" y="2441305"/>
                </a:lnTo>
                <a:lnTo>
                  <a:pt x="458541" y="2441305"/>
                </a:lnTo>
                <a:lnTo>
                  <a:pt x="473000" y="2428605"/>
                </a:lnTo>
                <a:close/>
              </a:path>
              <a:path w="2666365" h="2454275">
                <a:moveTo>
                  <a:pt x="638111" y="2073005"/>
                </a:moveTo>
                <a:lnTo>
                  <a:pt x="457736" y="2073005"/>
                </a:lnTo>
                <a:lnTo>
                  <a:pt x="471971" y="2085705"/>
                </a:lnTo>
                <a:lnTo>
                  <a:pt x="498838" y="2085705"/>
                </a:lnTo>
                <a:lnTo>
                  <a:pt x="511356" y="2098405"/>
                </a:lnTo>
                <a:lnTo>
                  <a:pt x="523095" y="2098405"/>
                </a:lnTo>
                <a:lnTo>
                  <a:pt x="534053" y="2111105"/>
                </a:lnTo>
                <a:lnTo>
                  <a:pt x="559257" y="2149205"/>
                </a:lnTo>
                <a:lnTo>
                  <a:pt x="570116" y="2187305"/>
                </a:lnTo>
                <a:lnTo>
                  <a:pt x="570722" y="2200005"/>
                </a:lnTo>
                <a:lnTo>
                  <a:pt x="569844" y="2212705"/>
                </a:lnTo>
                <a:lnTo>
                  <a:pt x="558625" y="2250805"/>
                </a:lnTo>
                <a:lnTo>
                  <a:pt x="535398" y="2288905"/>
                </a:lnTo>
                <a:lnTo>
                  <a:pt x="525119" y="2288905"/>
                </a:lnTo>
                <a:lnTo>
                  <a:pt x="513610" y="2301605"/>
                </a:lnTo>
                <a:lnTo>
                  <a:pt x="500870" y="2314305"/>
                </a:lnTo>
                <a:lnTo>
                  <a:pt x="483344" y="2327005"/>
                </a:lnTo>
                <a:lnTo>
                  <a:pt x="466085" y="2339705"/>
                </a:lnTo>
                <a:lnTo>
                  <a:pt x="449092" y="2352405"/>
                </a:lnTo>
                <a:lnTo>
                  <a:pt x="432366" y="2352405"/>
                </a:lnTo>
                <a:lnTo>
                  <a:pt x="416209" y="2365105"/>
                </a:lnTo>
                <a:lnTo>
                  <a:pt x="372968" y="2365105"/>
                </a:lnTo>
                <a:lnTo>
                  <a:pt x="360362" y="2377805"/>
                </a:lnTo>
                <a:lnTo>
                  <a:pt x="301099" y="2377805"/>
                </a:lnTo>
                <a:lnTo>
                  <a:pt x="299283" y="2390505"/>
                </a:lnTo>
                <a:lnTo>
                  <a:pt x="297022" y="2390505"/>
                </a:lnTo>
                <a:lnTo>
                  <a:pt x="298750" y="2403205"/>
                </a:lnTo>
                <a:lnTo>
                  <a:pt x="300578" y="2403205"/>
                </a:lnTo>
                <a:lnTo>
                  <a:pt x="306192" y="2415905"/>
                </a:lnTo>
                <a:lnTo>
                  <a:pt x="310205" y="2428605"/>
                </a:lnTo>
                <a:lnTo>
                  <a:pt x="487954" y="2428605"/>
                </a:lnTo>
                <a:lnTo>
                  <a:pt x="503194" y="2415905"/>
                </a:lnTo>
                <a:lnTo>
                  <a:pt x="518510" y="2415905"/>
                </a:lnTo>
                <a:lnTo>
                  <a:pt x="549371" y="2390505"/>
                </a:lnTo>
                <a:lnTo>
                  <a:pt x="570634" y="2377805"/>
                </a:lnTo>
                <a:lnTo>
                  <a:pt x="590035" y="2352405"/>
                </a:lnTo>
                <a:lnTo>
                  <a:pt x="607577" y="2339705"/>
                </a:lnTo>
                <a:lnTo>
                  <a:pt x="623260" y="2314305"/>
                </a:lnTo>
                <a:lnTo>
                  <a:pt x="636850" y="2288905"/>
                </a:lnTo>
                <a:lnTo>
                  <a:pt x="648095" y="2276205"/>
                </a:lnTo>
                <a:lnTo>
                  <a:pt x="656996" y="2250805"/>
                </a:lnTo>
                <a:lnTo>
                  <a:pt x="663557" y="2225405"/>
                </a:lnTo>
                <a:lnTo>
                  <a:pt x="667686" y="2212705"/>
                </a:lnTo>
                <a:lnTo>
                  <a:pt x="669310" y="2187305"/>
                </a:lnTo>
                <a:lnTo>
                  <a:pt x="668429" y="2161905"/>
                </a:lnTo>
                <a:lnTo>
                  <a:pt x="665043" y="2136505"/>
                </a:lnTo>
                <a:lnTo>
                  <a:pt x="658952" y="2111105"/>
                </a:lnTo>
                <a:lnTo>
                  <a:pt x="649974" y="2098405"/>
                </a:lnTo>
                <a:lnTo>
                  <a:pt x="638111" y="2073005"/>
                </a:lnTo>
                <a:close/>
              </a:path>
              <a:path w="2666365" h="2454275">
                <a:moveTo>
                  <a:pt x="292347" y="2098405"/>
                </a:moveTo>
                <a:lnTo>
                  <a:pt x="134553" y="2098405"/>
                </a:lnTo>
                <a:lnTo>
                  <a:pt x="151392" y="2111105"/>
                </a:lnTo>
                <a:lnTo>
                  <a:pt x="274588" y="2111105"/>
                </a:lnTo>
                <a:lnTo>
                  <a:pt x="292347" y="2098405"/>
                </a:lnTo>
                <a:close/>
              </a:path>
              <a:path w="2666365" h="2454275">
                <a:moveTo>
                  <a:pt x="315514" y="1704705"/>
                </a:moveTo>
                <a:lnTo>
                  <a:pt x="140595" y="1704705"/>
                </a:lnTo>
                <a:lnTo>
                  <a:pt x="129428" y="1717405"/>
                </a:lnTo>
                <a:lnTo>
                  <a:pt x="118626" y="1717405"/>
                </a:lnTo>
                <a:lnTo>
                  <a:pt x="108186" y="1730105"/>
                </a:lnTo>
                <a:lnTo>
                  <a:pt x="88988" y="1742805"/>
                </a:lnTo>
                <a:lnTo>
                  <a:pt x="71477" y="1755505"/>
                </a:lnTo>
                <a:lnTo>
                  <a:pt x="55651" y="1780905"/>
                </a:lnTo>
                <a:lnTo>
                  <a:pt x="41511" y="1793605"/>
                </a:lnTo>
                <a:lnTo>
                  <a:pt x="29269" y="1819005"/>
                </a:lnTo>
                <a:lnTo>
                  <a:pt x="19134" y="1831705"/>
                </a:lnTo>
                <a:lnTo>
                  <a:pt x="11104" y="1857105"/>
                </a:lnTo>
                <a:lnTo>
                  <a:pt x="5176" y="1869805"/>
                </a:lnTo>
                <a:lnTo>
                  <a:pt x="1448" y="1895205"/>
                </a:lnTo>
                <a:lnTo>
                  <a:pt x="0" y="1907905"/>
                </a:lnTo>
                <a:lnTo>
                  <a:pt x="835" y="1933305"/>
                </a:lnTo>
                <a:lnTo>
                  <a:pt x="3957" y="1946005"/>
                </a:lnTo>
                <a:lnTo>
                  <a:pt x="9491" y="1971405"/>
                </a:lnTo>
                <a:lnTo>
                  <a:pt x="17560" y="1996805"/>
                </a:lnTo>
                <a:lnTo>
                  <a:pt x="28166" y="2009505"/>
                </a:lnTo>
                <a:lnTo>
                  <a:pt x="41308" y="2034905"/>
                </a:lnTo>
                <a:lnTo>
                  <a:pt x="70475" y="2060305"/>
                </a:lnTo>
                <a:lnTo>
                  <a:pt x="101709" y="2085705"/>
                </a:lnTo>
                <a:lnTo>
                  <a:pt x="117992" y="2098405"/>
                </a:lnTo>
                <a:lnTo>
                  <a:pt x="327602" y="2098405"/>
                </a:lnTo>
                <a:lnTo>
                  <a:pt x="379128" y="2085705"/>
                </a:lnTo>
                <a:lnTo>
                  <a:pt x="411978" y="2085705"/>
                </a:lnTo>
                <a:lnTo>
                  <a:pt x="427707" y="2073005"/>
                </a:lnTo>
                <a:lnTo>
                  <a:pt x="638111" y="2073005"/>
                </a:lnTo>
                <a:lnTo>
                  <a:pt x="623362" y="2047605"/>
                </a:lnTo>
                <a:lnTo>
                  <a:pt x="609352" y="2034905"/>
                </a:lnTo>
                <a:lnTo>
                  <a:pt x="594736" y="2022205"/>
                </a:lnTo>
                <a:lnTo>
                  <a:pt x="579510" y="2009505"/>
                </a:lnTo>
                <a:lnTo>
                  <a:pt x="205505" y="2009505"/>
                </a:lnTo>
                <a:lnTo>
                  <a:pt x="191138" y="1996805"/>
                </a:lnTo>
                <a:lnTo>
                  <a:pt x="164155" y="1996805"/>
                </a:lnTo>
                <a:lnTo>
                  <a:pt x="151661" y="1984105"/>
                </a:lnTo>
                <a:lnTo>
                  <a:pt x="139990" y="1984105"/>
                </a:lnTo>
                <a:lnTo>
                  <a:pt x="129143" y="1971405"/>
                </a:lnTo>
                <a:lnTo>
                  <a:pt x="119121" y="1958705"/>
                </a:lnTo>
                <a:lnTo>
                  <a:pt x="113015" y="1946005"/>
                </a:lnTo>
                <a:lnTo>
                  <a:pt x="107862" y="1946005"/>
                </a:lnTo>
                <a:lnTo>
                  <a:pt x="103662" y="1933305"/>
                </a:lnTo>
                <a:lnTo>
                  <a:pt x="100414" y="1920605"/>
                </a:lnTo>
                <a:lnTo>
                  <a:pt x="98230" y="1907905"/>
                </a:lnTo>
                <a:lnTo>
                  <a:pt x="97223" y="1907905"/>
                </a:lnTo>
                <a:lnTo>
                  <a:pt x="101299" y="1869805"/>
                </a:lnTo>
                <a:lnTo>
                  <a:pt x="110196" y="1844405"/>
                </a:lnTo>
                <a:lnTo>
                  <a:pt x="116530" y="1844405"/>
                </a:lnTo>
                <a:lnTo>
                  <a:pt x="124231" y="1831705"/>
                </a:lnTo>
                <a:lnTo>
                  <a:pt x="133411" y="1819005"/>
                </a:lnTo>
                <a:lnTo>
                  <a:pt x="144073" y="1806305"/>
                </a:lnTo>
                <a:lnTo>
                  <a:pt x="156217" y="1793605"/>
                </a:lnTo>
                <a:lnTo>
                  <a:pt x="170036" y="1793605"/>
                </a:lnTo>
                <a:lnTo>
                  <a:pt x="197549" y="1768205"/>
                </a:lnTo>
                <a:lnTo>
                  <a:pt x="224617" y="1768205"/>
                </a:lnTo>
                <a:lnTo>
                  <a:pt x="237374" y="1755505"/>
                </a:lnTo>
                <a:lnTo>
                  <a:pt x="299702" y="1755505"/>
                </a:lnTo>
                <a:lnTo>
                  <a:pt x="310497" y="1742805"/>
                </a:lnTo>
                <a:lnTo>
                  <a:pt x="324823" y="1742805"/>
                </a:lnTo>
                <a:lnTo>
                  <a:pt x="326194" y="1730105"/>
                </a:lnTo>
                <a:lnTo>
                  <a:pt x="323286" y="1730105"/>
                </a:lnTo>
                <a:lnTo>
                  <a:pt x="321203" y="1717405"/>
                </a:lnTo>
                <a:lnTo>
                  <a:pt x="315514" y="1704705"/>
                </a:lnTo>
                <a:close/>
              </a:path>
              <a:path w="2666365" h="2454275">
                <a:moveTo>
                  <a:pt x="691029" y="1501505"/>
                </a:moveTo>
                <a:lnTo>
                  <a:pt x="570745" y="1501505"/>
                </a:lnTo>
                <a:lnTo>
                  <a:pt x="972002" y="2047605"/>
                </a:lnTo>
                <a:lnTo>
                  <a:pt x="996081" y="2047605"/>
                </a:lnTo>
                <a:lnTo>
                  <a:pt x="1008083" y="2034905"/>
                </a:lnTo>
                <a:lnTo>
                  <a:pt x="1014903" y="2034905"/>
                </a:lnTo>
                <a:lnTo>
                  <a:pt x="1030485" y="2022205"/>
                </a:lnTo>
                <a:lnTo>
                  <a:pt x="1036797" y="2009505"/>
                </a:lnTo>
                <a:lnTo>
                  <a:pt x="1046106" y="2009505"/>
                </a:lnTo>
                <a:lnTo>
                  <a:pt x="1049612" y="1996805"/>
                </a:lnTo>
                <a:lnTo>
                  <a:pt x="1055416" y="1996805"/>
                </a:lnTo>
                <a:lnTo>
                  <a:pt x="1055111" y="1984105"/>
                </a:lnTo>
                <a:lnTo>
                  <a:pt x="1054082" y="1984105"/>
                </a:lnTo>
                <a:lnTo>
                  <a:pt x="691029" y="1501505"/>
                </a:lnTo>
                <a:close/>
              </a:path>
              <a:path w="2666365" h="2454275">
                <a:moveTo>
                  <a:pt x="547391" y="1984105"/>
                </a:moveTo>
                <a:lnTo>
                  <a:pt x="337041" y="1984105"/>
                </a:lnTo>
                <a:lnTo>
                  <a:pt x="319595" y="1996805"/>
                </a:lnTo>
                <a:lnTo>
                  <a:pt x="251860" y="1996805"/>
                </a:lnTo>
                <a:lnTo>
                  <a:pt x="235925" y="2009505"/>
                </a:lnTo>
                <a:lnTo>
                  <a:pt x="579510" y="2009505"/>
                </a:lnTo>
                <a:lnTo>
                  <a:pt x="563672" y="1996805"/>
                </a:lnTo>
                <a:lnTo>
                  <a:pt x="547391" y="1984105"/>
                </a:lnTo>
                <a:close/>
              </a:path>
              <a:path w="2666365" h="2454275">
                <a:moveTo>
                  <a:pt x="513964" y="1971405"/>
                </a:moveTo>
                <a:lnTo>
                  <a:pt x="390158" y="1971405"/>
                </a:lnTo>
                <a:lnTo>
                  <a:pt x="372341" y="1984105"/>
                </a:lnTo>
                <a:lnTo>
                  <a:pt x="530821" y="1984105"/>
                </a:lnTo>
                <a:lnTo>
                  <a:pt x="513964" y="1971405"/>
                </a:lnTo>
                <a:close/>
              </a:path>
              <a:path w="2666365" h="2454275">
                <a:moveTo>
                  <a:pt x="1218293" y="917305"/>
                </a:moveTo>
                <a:lnTo>
                  <a:pt x="1206266" y="917305"/>
                </a:lnTo>
                <a:lnTo>
                  <a:pt x="910737" y="1145905"/>
                </a:lnTo>
                <a:lnTo>
                  <a:pt x="905662" y="1145905"/>
                </a:lnTo>
                <a:lnTo>
                  <a:pt x="901430" y="1158605"/>
                </a:lnTo>
                <a:lnTo>
                  <a:pt x="898037" y="1158605"/>
                </a:lnTo>
                <a:lnTo>
                  <a:pt x="895484" y="1171305"/>
                </a:lnTo>
                <a:lnTo>
                  <a:pt x="894492" y="1171305"/>
                </a:lnTo>
                <a:lnTo>
                  <a:pt x="895764" y="1184005"/>
                </a:lnTo>
                <a:lnTo>
                  <a:pt x="899303" y="1196705"/>
                </a:lnTo>
                <a:lnTo>
                  <a:pt x="905111" y="1196705"/>
                </a:lnTo>
                <a:lnTo>
                  <a:pt x="1315867" y="1755505"/>
                </a:lnTo>
                <a:lnTo>
                  <a:pt x="1322897" y="1755505"/>
                </a:lnTo>
                <a:lnTo>
                  <a:pt x="1330102" y="1768205"/>
                </a:lnTo>
                <a:lnTo>
                  <a:pt x="1365560" y="1768205"/>
                </a:lnTo>
                <a:lnTo>
                  <a:pt x="1371315" y="1755505"/>
                </a:lnTo>
                <a:lnTo>
                  <a:pt x="1511966" y="1653905"/>
                </a:lnTo>
                <a:lnTo>
                  <a:pt x="1371950" y="1653905"/>
                </a:lnTo>
                <a:lnTo>
                  <a:pt x="1207155" y="1438005"/>
                </a:lnTo>
                <a:lnTo>
                  <a:pt x="1303912" y="1361805"/>
                </a:lnTo>
                <a:lnTo>
                  <a:pt x="1157676" y="1361805"/>
                </a:lnTo>
                <a:lnTo>
                  <a:pt x="1013163" y="1171305"/>
                </a:lnTo>
                <a:lnTo>
                  <a:pt x="1257168" y="993505"/>
                </a:lnTo>
                <a:lnTo>
                  <a:pt x="1258997" y="993505"/>
                </a:lnTo>
                <a:lnTo>
                  <a:pt x="1261232" y="980805"/>
                </a:lnTo>
                <a:lnTo>
                  <a:pt x="1261422" y="980805"/>
                </a:lnTo>
                <a:lnTo>
                  <a:pt x="1259936" y="968105"/>
                </a:lnTo>
                <a:lnTo>
                  <a:pt x="1258362" y="968105"/>
                </a:lnTo>
                <a:lnTo>
                  <a:pt x="1253536" y="955405"/>
                </a:lnTo>
                <a:lnTo>
                  <a:pt x="1250195" y="955405"/>
                </a:lnTo>
                <a:lnTo>
                  <a:pt x="1241178" y="942705"/>
                </a:lnTo>
                <a:lnTo>
                  <a:pt x="1236810" y="942705"/>
                </a:lnTo>
                <a:lnTo>
                  <a:pt x="1228809" y="930005"/>
                </a:lnTo>
                <a:lnTo>
                  <a:pt x="1225113" y="930005"/>
                </a:lnTo>
                <a:lnTo>
                  <a:pt x="1218293" y="917305"/>
                </a:lnTo>
                <a:close/>
              </a:path>
              <a:path w="2666365" h="2454275">
                <a:moveTo>
                  <a:pt x="303182" y="1692005"/>
                </a:moveTo>
                <a:lnTo>
                  <a:pt x="163806" y="1692005"/>
                </a:lnTo>
                <a:lnTo>
                  <a:pt x="152128" y="1704705"/>
                </a:lnTo>
                <a:lnTo>
                  <a:pt x="311958" y="1704705"/>
                </a:lnTo>
                <a:lnTo>
                  <a:pt x="303182" y="1692005"/>
                </a:lnTo>
                <a:close/>
              </a:path>
              <a:path w="2666365" h="2454275">
                <a:moveTo>
                  <a:pt x="293009" y="1679305"/>
                </a:moveTo>
                <a:lnTo>
                  <a:pt x="198381" y="1679305"/>
                </a:lnTo>
                <a:lnTo>
                  <a:pt x="186932" y="1692005"/>
                </a:lnTo>
                <a:lnTo>
                  <a:pt x="299346" y="1692005"/>
                </a:lnTo>
                <a:lnTo>
                  <a:pt x="293009" y="1679305"/>
                </a:lnTo>
                <a:close/>
              </a:path>
              <a:path w="2666365" h="2454275">
                <a:moveTo>
                  <a:pt x="282341" y="1666605"/>
                </a:moveTo>
                <a:lnTo>
                  <a:pt x="230925" y="1666605"/>
                </a:lnTo>
                <a:lnTo>
                  <a:pt x="220448" y="1679305"/>
                </a:lnTo>
                <a:lnTo>
                  <a:pt x="284792" y="1679305"/>
                </a:lnTo>
                <a:lnTo>
                  <a:pt x="282341" y="1666605"/>
                </a:lnTo>
                <a:close/>
              </a:path>
              <a:path w="2666365" h="2454275">
                <a:moveTo>
                  <a:pt x="1631424" y="1463405"/>
                </a:moveTo>
                <a:lnTo>
                  <a:pt x="1622077" y="1463405"/>
                </a:lnTo>
                <a:lnTo>
                  <a:pt x="1619296" y="1476105"/>
                </a:lnTo>
                <a:lnTo>
                  <a:pt x="1371950" y="1653905"/>
                </a:lnTo>
                <a:lnTo>
                  <a:pt x="1511966" y="1653905"/>
                </a:lnTo>
                <a:lnTo>
                  <a:pt x="1670197" y="1539605"/>
                </a:lnTo>
                <a:lnTo>
                  <a:pt x="1672026" y="1539605"/>
                </a:lnTo>
                <a:lnTo>
                  <a:pt x="1674261" y="1526905"/>
                </a:lnTo>
                <a:lnTo>
                  <a:pt x="1674553" y="1526905"/>
                </a:lnTo>
                <a:lnTo>
                  <a:pt x="1673461" y="1514205"/>
                </a:lnTo>
                <a:lnTo>
                  <a:pt x="1671899" y="1514205"/>
                </a:lnTo>
                <a:lnTo>
                  <a:pt x="1666768" y="1501505"/>
                </a:lnTo>
                <a:lnTo>
                  <a:pt x="1663352" y="1501505"/>
                </a:lnTo>
                <a:lnTo>
                  <a:pt x="1659085" y="1488805"/>
                </a:lnTo>
                <a:lnTo>
                  <a:pt x="1650042" y="1488805"/>
                </a:lnTo>
                <a:lnTo>
                  <a:pt x="1642359" y="1476105"/>
                </a:lnTo>
                <a:lnTo>
                  <a:pt x="1638638" y="1476105"/>
                </a:lnTo>
                <a:lnTo>
                  <a:pt x="1631424" y="1463405"/>
                </a:lnTo>
                <a:close/>
              </a:path>
              <a:path w="2666365" h="2454275">
                <a:moveTo>
                  <a:pt x="800146" y="1247505"/>
                </a:moveTo>
                <a:lnTo>
                  <a:pt x="777082" y="1247505"/>
                </a:lnTo>
                <a:lnTo>
                  <a:pt x="342539" y="1565005"/>
                </a:lnTo>
                <a:lnTo>
                  <a:pt x="340698" y="1565005"/>
                </a:lnTo>
                <a:lnTo>
                  <a:pt x="338462" y="1577705"/>
                </a:lnTo>
                <a:lnTo>
                  <a:pt x="338335" y="1577705"/>
                </a:lnTo>
                <a:lnTo>
                  <a:pt x="340063" y="1590405"/>
                </a:lnTo>
                <a:lnTo>
                  <a:pt x="341815" y="1590405"/>
                </a:lnTo>
                <a:lnTo>
                  <a:pt x="347111" y="1603105"/>
                </a:lnTo>
                <a:lnTo>
                  <a:pt x="350693" y="1603105"/>
                </a:lnTo>
                <a:lnTo>
                  <a:pt x="359710" y="1615805"/>
                </a:lnTo>
                <a:lnTo>
                  <a:pt x="364015" y="1628505"/>
                </a:lnTo>
                <a:lnTo>
                  <a:pt x="372257" y="1628505"/>
                </a:lnTo>
                <a:lnTo>
                  <a:pt x="375953" y="1641205"/>
                </a:lnTo>
                <a:lnTo>
                  <a:pt x="394508" y="1641205"/>
                </a:lnTo>
                <a:lnTo>
                  <a:pt x="570745" y="1501505"/>
                </a:lnTo>
                <a:lnTo>
                  <a:pt x="691029" y="1501505"/>
                </a:lnTo>
                <a:lnTo>
                  <a:pt x="652813" y="1450705"/>
                </a:lnTo>
                <a:lnTo>
                  <a:pt x="829051" y="1311005"/>
                </a:lnTo>
                <a:lnTo>
                  <a:pt x="833127" y="1311005"/>
                </a:lnTo>
                <a:lnTo>
                  <a:pt x="833394" y="1298305"/>
                </a:lnTo>
                <a:lnTo>
                  <a:pt x="832226" y="1298305"/>
                </a:lnTo>
                <a:lnTo>
                  <a:pt x="830587" y="1285605"/>
                </a:lnTo>
                <a:lnTo>
                  <a:pt x="825215" y="1285605"/>
                </a:lnTo>
                <a:lnTo>
                  <a:pt x="821621" y="1272905"/>
                </a:lnTo>
                <a:lnTo>
                  <a:pt x="817113" y="1272905"/>
                </a:lnTo>
                <a:lnTo>
                  <a:pt x="812604" y="1260205"/>
                </a:lnTo>
                <a:lnTo>
                  <a:pt x="808312" y="1260205"/>
                </a:lnTo>
                <a:lnTo>
                  <a:pt x="800146" y="1247505"/>
                </a:lnTo>
                <a:close/>
              </a:path>
              <a:path w="2666365" h="2454275">
                <a:moveTo>
                  <a:pt x="1798929" y="637905"/>
                </a:moveTo>
                <a:lnTo>
                  <a:pt x="1596899" y="637905"/>
                </a:lnTo>
                <a:lnTo>
                  <a:pt x="1584117" y="650605"/>
                </a:lnTo>
                <a:lnTo>
                  <a:pt x="1572524" y="650605"/>
                </a:lnTo>
                <a:lnTo>
                  <a:pt x="1562120" y="663305"/>
                </a:lnTo>
                <a:lnTo>
                  <a:pt x="1552283" y="663305"/>
                </a:lnTo>
                <a:lnTo>
                  <a:pt x="1542394" y="676005"/>
                </a:lnTo>
                <a:lnTo>
                  <a:pt x="1532452" y="676005"/>
                </a:lnTo>
                <a:lnTo>
                  <a:pt x="1522458" y="688705"/>
                </a:lnTo>
                <a:lnTo>
                  <a:pt x="1390276" y="790305"/>
                </a:lnTo>
                <a:lnTo>
                  <a:pt x="1384602" y="790305"/>
                </a:lnTo>
                <a:lnTo>
                  <a:pt x="1379981" y="803005"/>
                </a:lnTo>
                <a:lnTo>
                  <a:pt x="1376416" y="803005"/>
                </a:lnTo>
                <a:lnTo>
                  <a:pt x="1373906" y="815705"/>
                </a:lnTo>
                <a:lnTo>
                  <a:pt x="1373056" y="815705"/>
                </a:lnTo>
                <a:lnTo>
                  <a:pt x="1374484" y="828405"/>
                </a:lnTo>
                <a:lnTo>
                  <a:pt x="1378189" y="841105"/>
                </a:lnTo>
                <a:lnTo>
                  <a:pt x="1384168" y="841105"/>
                </a:lnTo>
                <a:lnTo>
                  <a:pt x="1811066" y="1412605"/>
                </a:lnTo>
                <a:lnTo>
                  <a:pt x="1813364" y="1425305"/>
                </a:lnTo>
                <a:lnTo>
                  <a:pt x="1830128" y="1425305"/>
                </a:lnTo>
                <a:lnTo>
                  <a:pt x="1835056" y="1412605"/>
                </a:lnTo>
                <a:lnTo>
                  <a:pt x="1846740" y="1412605"/>
                </a:lnTo>
                <a:lnTo>
                  <a:pt x="1853636" y="1399905"/>
                </a:lnTo>
                <a:lnTo>
                  <a:pt x="1869549" y="1399905"/>
                </a:lnTo>
                <a:lnTo>
                  <a:pt x="1875848" y="1387205"/>
                </a:lnTo>
                <a:lnTo>
                  <a:pt x="1885157" y="1374505"/>
                </a:lnTo>
                <a:lnTo>
                  <a:pt x="1892968" y="1374505"/>
                </a:lnTo>
                <a:lnTo>
                  <a:pt x="1894085" y="1361805"/>
                </a:lnTo>
                <a:lnTo>
                  <a:pt x="1893133" y="1361805"/>
                </a:lnTo>
                <a:lnTo>
                  <a:pt x="1725366" y="1133205"/>
                </a:lnTo>
                <a:lnTo>
                  <a:pt x="1795521" y="1082405"/>
                </a:lnTo>
                <a:lnTo>
                  <a:pt x="1809003" y="1069705"/>
                </a:lnTo>
                <a:lnTo>
                  <a:pt x="1675188" y="1069705"/>
                </a:lnTo>
                <a:lnTo>
                  <a:pt x="1490454" y="815705"/>
                </a:lnTo>
                <a:lnTo>
                  <a:pt x="1566324" y="764905"/>
                </a:lnTo>
                <a:lnTo>
                  <a:pt x="1577051" y="752205"/>
                </a:lnTo>
                <a:lnTo>
                  <a:pt x="1588239" y="739505"/>
                </a:lnTo>
                <a:lnTo>
                  <a:pt x="1599887" y="739505"/>
                </a:lnTo>
                <a:lnTo>
                  <a:pt x="1611993" y="726805"/>
                </a:lnTo>
                <a:lnTo>
                  <a:pt x="1638009" y="726805"/>
                </a:lnTo>
                <a:lnTo>
                  <a:pt x="1652016" y="714105"/>
                </a:lnTo>
                <a:lnTo>
                  <a:pt x="1872089" y="714105"/>
                </a:lnTo>
                <a:lnTo>
                  <a:pt x="1858764" y="688705"/>
                </a:lnTo>
                <a:lnTo>
                  <a:pt x="1844771" y="676005"/>
                </a:lnTo>
                <a:lnTo>
                  <a:pt x="1830112" y="663305"/>
                </a:lnTo>
                <a:lnTo>
                  <a:pt x="1814787" y="650605"/>
                </a:lnTo>
                <a:lnTo>
                  <a:pt x="1798929" y="637905"/>
                </a:lnTo>
                <a:close/>
              </a:path>
              <a:path w="2666365" h="2454275">
                <a:moveTo>
                  <a:pt x="1386327" y="1209405"/>
                </a:moveTo>
                <a:lnTo>
                  <a:pt x="1367315" y="1209405"/>
                </a:lnTo>
                <a:lnTo>
                  <a:pt x="1157676" y="1361805"/>
                </a:lnTo>
                <a:lnTo>
                  <a:pt x="1303912" y="1361805"/>
                </a:lnTo>
                <a:lnTo>
                  <a:pt x="1416794" y="1272905"/>
                </a:lnTo>
                <a:lnTo>
                  <a:pt x="1421544" y="1272905"/>
                </a:lnTo>
                <a:lnTo>
                  <a:pt x="1420617" y="1260205"/>
                </a:lnTo>
                <a:lnTo>
                  <a:pt x="1419156" y="1260205"/>
                </a:lnTo>
                <a:lnTo>
                  <a:pt x="1414254" y="1247505"/>
                </a:lnTo>
                <a:lnTo>
                  <a:pt x="1410901" y="1234805"/>
                </a:lnTo>
                <a:lnTo>
                  <a:pt x="1402113" y="1234805"/>
                </a:lnTo>
                <a:lnTo>
                  <a:pt x="1397884" y="1222105"/>
                </a:lnTo>
                <a:lnTo>
                  <a:pt x="1389972" y="1222105"/>
                </a:lnTo>
                <a:lnTo>
                  <a:pt x="1386327" y="1209405"/>
                </a:lnTo>
                <a:close/>
              </a:path>
              <a:path w="2666365" h="2454275">
                <a:moveTo>
                  <a:pt x="1872089" y="714105"/>
                </a:moveTo>
                <a:lnTo>
                  <a:pt x="1697435" y="714105"/>
                </a:lnTo>
                <a:lnTo>
                  <a:pt x="1713358" y="726805"/>
                </a:lnTo>
                <a:lnTo>
                  <a:pt x="1729646" y="726805"/>
                </a:lnTo>
                <a:lnTo>
                  <a:pt x="1745814" y="739505"/>
                </a:lnTo>
                <a:lnTo>
                  <a:pt x="1776346" y="764905"/>
                </a:lnTo>
                <a:lnTo>
                  <a:pt x="1808446" y="803005"/>
                </a:lnTo>
                <a:lnTo>
                  <a:pt x="1815135" y="828405"/>
                </a:lnTo>
                <a:lnTo>
                  <a:pt x="1820375" y="841105"/>
                </a:lnTo>
                <a:lnTo>
                  <a:pt x="1824072" y="853805"/>
                </a:lnTo>
                <a:lnTo>
                  <a:pt x="1826134" y="866505"/>
                </a:lnTo>
                <a:lnTo>
                  <a:pt x="1826558" y="879205"/>
                </a:lnTo>
                <a:lnTo>
                  <a:pt x="1825340" y="891905"/>
                </a:lnTo>
                <a:lnTo>
                  <a:pt x="1817931" y="930005"/>
                </a:lnTo>
                <a:lnTo>
                  <a:pt x="1793858" y="968105"/>
                </a:lnTo>
                <a:lnTo>
                  <a:pt x="1749140" y="1006205"/>
                </a:lnTo>
                <a:lnTo>
                  <a:pt x="1675188" y="1069705"/>
                </a:lnTo>
                <a:lnTo>
                  <a:pt x="1809003" y="1069705"/>
                </a:lnTo>
                <a:lnTo>
                  <a:pt x="1822486" y="1057005"/>
                </a:lnTo>
                <a:lnTo>
                  <a:pt x="1846118" y="1031605"/>
                </a:lnTo>
                <a:lnTo>
                  <a:pt x="1866415" y="1018905"/>
                </a:lnTo>
                <a:lnTo>
                  <a:pt x="1883379" y="993505"/>
                </a:lnTo>
                <a:lnTo>
                  <a:pt x="1897315" y="968105"/>
                </a:lnTo>
                <a:lnTo>
                  <a:pt x="1908527" y="942705"/>
                </a:lnTo>
                <a:lnTo>
                  <a:pt x="1917017" y="917305"/>
                </a:lnTo>
                <a:lnTo>
                  <a:pt x="1922787" y="904605"/>
                </a:lnTo>
                <a:lnTo>
                  <a:pt x="1925864" y="879205"/>
                </a:lnTo>
                <a:lnTo>
                  <a:pt x="1926277" y="853805"/>
                </a:lnTo>
                <a:lnTo>
                  <a:pt x="1924027" y="828405"/>
                </a:lnTo>
                <a:lnTo>
                  <a:pt x="1919117" y="803005"/>
                </a:lnTo>
                <a:lnTo>
                  <a:pt x="1911492" y="777605"/>
                </a:lnTo>
                <a:lnTo>
                  <a:pt x="1901113" y="752205"/>
                </a:lnTo>
                <a:lnTo>
                  <a:pt x="1887979" y="726805"/>
                </a:lnTo>
                <a:lnTo>
                  <a:pt x="1872089" y="714105"/>
                </a:lnTo>
                <a:close/>
              </a:path>
              <a:path w="2666365" h="2454275">
                <a:moveTo>
                  <a:pt x="1766020" y="625205"/>
                </a:moveTo>
                <a:lnTo>
                  <a:pt x="1625954" y="625205"/>
                </a:lnTo>
                <a:lnTo>
                  <a:pt x="1610875" y="637905"/>
                </a:lnTo>
                <a:lnTo>
                  <a:pt x="1782675" y="637905"/>
                </a:lnTo>
                <a:lnTo>
                  <a:pt x="1766020" y="625205"/>
                </a:lnTo>
                <a:close/>
              </a:path>
              <a:path w="2666365" h="2454275">
                <a:moveTo>
                  <a:pt x="1731543" y="612505"/>
                </a:moveTo>
                <a:lnTo>
                  <a:pt x="1677246" y="612505"/>
                </a:lnTo>
                <a:lnTo>
                  <a:pt x="1659139" y="625205"/>
                </a:lnTo>
                <a:lnTo>
                  <a:pt x="1748963" y="625205"/>
                </a:lnTo>
                <a:lnTo>
                  <a:pt x="1731543" y="612505"/>
                </a:lnTo>
                <a:close/>
              </a:path>
              <a:path w="2666365" h="2454275">
                <a:moveTo>
                  <a:pt x="2514040" y="128219"/>
                </a:moveTo>
                <a:lnTo>
                  <a:pt x="2414379" y="128219"/>
                </a:lnTo>
                <a:lnTo>
                  <a:pt x="2571389" y="826579"/>
                </a:lnTo>
                <a:lnTo>
                  <a:pt x="2572570" y="832142"/>
                </a:lnTo>
                <a:lnTo>
                  <a:pt x="2574120" y="836549"/>
                </a:lnTo>
                <a:lnTo>
                  <a:pt x="2577993" y="843064"/>
                </a:lnTo>
                <a:lnTo>
                  <a:pt x="2581092" y="844727"/>
                </a:lnTo>
                <a:lnTo>
                  <a:pt x="2589576" y="844829"/>
                </a:lnTo>
                <a:lnTo>
                  <a:pt x="2595099" y="843064"/>
                </a:lnTo>
                <a:lnTo>
                  <a:pt x="2628196" y="822083"/>
                </a:lnTo>
                <a:lnTo>
                  <a:pt x="2658003" y="796505"/>
                </a:lnTo>
                <a:lnTo>
                  <a:pt x="2666004" y="775690"/>
                </a:lnTo>
                <a:lnTo>
                  <a:pt x="2665674" y="771105"/>
                </a:lnTo>
                <a:lnTo>
                  <a:pt x="2664417" y="766102"/>
                </a:lnTo>
                <a:lnTo>
                  <a:pt x="2514040" y="128219"/>
                </a:lnTo>
                <a:close/>
              </a:path>
              <a:path w="2666365" h="2454275">
                <a:moveTo>
                  <a:pt x="2440909" y="0"/>
                </a:moveTo>
                <a:lnTo>
                  <a:pt x="2061446" y="279349"/>
                </a:lnTo>
                <a:lnTo>
                  <a:pt x="2056861" y="291795"/>
                </a:lnTo>
                <a:lnTo>
                  <a:pt x="2058195" y="300215"/>
                </a:lnTo>
                <a:lnTo>
                  <a:pt x="2079200" y="334425"/>
                </a:lnTo>
                <a:lnTo>
                  <a:pt x="2105109" y="353974"/>
                </a:lnTo>
                <a:lnTo>
                  <a:pt x="2112005" y="353771"/>
                </a:lnTo>
                <a:lnTo>
                  <a:pt x="2414379" y="128219"/>
                </a:lnTo>
                <a:lnTo>
                  <a:pt x="2514040" y="128219"/>
                </a:lnTo>
                <a:lnTo>
                  <a:pt x="2504498" y="87744"/>
                </a:lnTo>
                <a:lnTo>
                  <a:pt x="2491760" y="51574"/>
                </a:lnTo>
                <a:lnTo>
                  <a:pt x="2470030" y="18630"/>
                </a:lnTo>
                <a:lnTo>
                  <a:pt x="2444884" y="12"/>
                </a:lnTo>
                <a:lnTo>
                  <a:pt x="2440909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" y="6350"/>
            <a:ext cx="9137650" cy="6851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6380" y="150776"/>
            <a:ext cx="443730" cy="11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2087" y="148972"/>
            <a:ext cx="1424556" cy="121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9264" y="150776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201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6321" y="150776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2011"/>
                </a:lnTo>
              </a:path>
            </a:pathLst>
          </a:custGeom>
          <a:ln w="19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7944" y="148972"/>
            <a:ext cx="2619066" cy="121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69969" y="150776"/>
            <a:ext cx="267585" cy="947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8731" y="176936"/>
            <a:ext cx="13970" cy="66040"/>
          </a:xfrm>
          <a:custGeom>
            <a:avLst/>
            <a:gdLst/>
            <a:ahLst/>
            <a:cxnLst/>
            <a:rect l="l" t="t" r="r" b="b"/>
            <a:pathLst>
              <a:path w="13970" h="66039">
                <a:moveTo>
                  <a:pt x="13474" y="65851"/>
                </a:moveTo>
                <a:lnTo>
                  <a:pt x="0" y="65851"/>
                </a:lnTo>
                <a:lnTo>
                  <a:pt x="0" y="53222"/>
                </a:lnTo>
                <a:lnTo>
                  <a:pt x="13474" y="53222"/>
                </a:lnTo>
                <a:lnTo>
                  <a:pt x="13474" y="65851"/>
                </a:lnTo>
                <a:close/>
              </a:path>
              <a:path w="13970" h="66039">
                <a:moveTo>
                  <a:pt x="13474" y="12629"/>
                </a:moveTo>
                <a:lnTo>
                  <a:pt x="0" y="12629"/>
                </a:lnTo>
                <a:lnTo>
                  <a:pt x="0" y="0"/>
                </a:lnTo>
                <a:lnTo>
                  <a:pt x="13474" y="0"/>
                </a:lnTo>
                <a:lnTo>
                  <a:pt x="13474" y="12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30920" y="153482"/>
            <a:ext cx="34290" cy="89535"/>
          </a:xfrm>
          <a:custGeom>
            <a:avLst/>
            <a:gdLst/>
            <a:ahLst/>
            <a:cxnLst/>
            <a:rect l="l" t="t" r="r" b="b"/>
            <a:pathLst>
              <a:path w="34290" h="89535">
                <a:moveTo>
                  <a:pt x="33688" y="89305"/>
                </a:moveTo>
                <a:lnTo>
                  <a:pt x="21175" y="89305"/>
                </a:lnTo>
                <a:lnTo>
                  <a:pt x="21175" y="25258"/>
                </a:lnTo>
                <a:lnTo>
                  <a:pt x="0" y="25258"/>
                </a:lnTo>
                <a:lnTo>
                  <a:pt x="0" y="18041"/>
                </a:lnTo>
                <a:lnTo>
                  <a:pt x="11099" y="15983"/>
                </a:lnTo>
                <a:lnTo>
                  <a:pt x="18047" y="13080"/>
                </a:lnTo>
                <a:lnTo>
                  <a:pt x="22469" y="8146"/>
                </a:lnTo>
                <a:lnTo>
                  <a:pt x="25988" y="0"/>
                </a:lnTo>
                <a:lnTo>
                  <a:pt x="33688" y="0"/>
                </a:lnTo>
                <a:lnTo>
                  <a:pt x="33688" y="89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97335" y="150776"/>
            <a:ext cx="176144" cy="947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94657" y="153482"/>
            <a:ext cx="33020" cy="89535"/>
          </a:xfrm>
          <a:custGeom>
            <a:avLst/>
            <a:gdLst/>
            <a:ahLst/>
            <a:cxnLst/>
            <a:rect l="l" t="t" r="r" b="b"/>
            <a:pathLst>
              <a:path w="33020" h="89535">
                <a:moveTo>
                  <a:pt x="32726" y="89305"/>
                </a:moveTo>
                <a:lnTo>
                  <a:pt x="21174" y="89305"/>
                </a:lnTo>
                <a:lnTo>
                  <a:pt x="21174" y="25258"/>
                </a:lnTo>
                <a:lnTo>
                  <a:pt x="0" y="25258"/>
                </a:lnTo>
                <a:lnTo>
                  <a:pt x="0" y="18041"/>
                </a:lnTo>
                <a:lnTo>
                  <a:pt x="11084" y="15983"/>
                </a:lnTo>
                <a:lnTo>
                  <a:pt x="17926" y="13080"/>
                </a:lnTo>
                <a:lnTo>
                  <a:pt x="22062" y="8146"/>
                </a:lnTo>
                <a:lnTo>
                  <a:pt x="25025" y="0"/>
                </a:lnTo>
                <a:lnTo>
                  <a:pt x="32726" y="0"/>
                </a:lnTo>
                <a:lnTo>
                  <a:pt x="32726" y="89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5296" y="150776"/>
            <a:ext cx="182881" cy="947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0413" y="733518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7459" y="738930"/>
            <a:ext cx="69302" cy="64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5472" y="738930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29541" y="738930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4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4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4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0413" y="851690"/>
            <a:ext cx="69302" cy="64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57459" y="857102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5472" y="857102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29541" y="85710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40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90390" y="85710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40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40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0621" y="969862"/>
            <a:ext cx="69302" cy="649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57459" y="976177"/>
            <a:ext cx="69302" cy="649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65472" y="976177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3484" y="976177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81496" y="976177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90390" y="97527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40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40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37762" y="975274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40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40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10161" y="975274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40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50628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40">
                <a:moveTo>
                  <a:pt x="46200" y="27964"/>
                </a:move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40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026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0593"/>
                </a:lnTo>
                <a:lnTo>
                  <a:pt x="38500" y="36985"/>
                </a:lnTo>
                <a:lnTo>
                  <a:pt x="35613" y="36083"/>
                </a:lnTo>
                <a:lnTo>
                  <a:pt x="50628" y="36083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0621" y="1088034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57459" y="1094349"/>
            <a:ext cx="69302" cy="649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73484" y="1094349"/>
            <a:ext cx="69302" cy="6494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5472" y="1094349"/>
            <a:ext cx="69302" cy="6494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37762" y="1093447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40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40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0829" y="1207108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65472" y="1212521"/>
            <a:ext cx="69302" cy="649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73484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81496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9508" y="1212521"/>
            <a:ext cx="69302" cy="6494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97520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36280" y="1211619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7164" y="8118"/>
                </a:lnTo>
                <a:lnTo>
                  <a:pt x="8662" y="8118"/>
                </a:lnTo>
                <a:lnTo>
                  <a:pt x="8662" y="28866"/>
                </a:lnTo>
                <a:lnTo>
                  <a:pt x="45239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40">
                <a:moveTo>
                  <a:pt x="45239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9" y="28866"/>
                </a:lnTo>
                <a:close/>
              </a:path>
              <a:path w="52070" h="66040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928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8" y="39691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85577" y="1210717"/>
            <a:ext cx="60960" cy="69850"/>
          </a:xfrm>
          <a:custGeom>
            <a:avLst/>
            <a:gdLst/>
            <a:ahLst/>
            <a:cxnLst/>
            <a:rect l="l" t="t" r="r" b="b"/>
            <a:pathLst>
              <a:path w="60959" h="69850">
                <a:moveTo>
                  <a:pt x="31763" y="69459"/>
                </a:moveTo>
                <a:lnTo>
                  <a:pt x="22139" y="69459"/>
                </a:lnTo>
                <a:lnTo>
                  <a:pt x="15400" y="66753"/>
                </a:lnTo>
                <a:lnTo>
                  <a:pt x="0" y="35181"/>
                </a:lnTo>
                <a:lnTo>
                  <a:pt x="556" y="27273"/>
                </a:lnTo>
                <a:lnTo>
                  <a:pt x="22139" y="0"/>
                </a:lnTo>
                <a:lnTo>
                  <a:pt x="31763" y="0"/>
                </a:lnTo>
                <a:lnTo>
                  <a:pt x="42066" y="1353"/>
                </a:lnTo>
                <a:lnTo>
                  <a:pt x="49932" y="5412"/>
                </a:lnTo>
                <a:lnTo>
                  <a:pt x="51404" y="7216"/>
                </a:lnTo>
                <a:lnTo>
                  <a:pt x="30801" y="7216"/>
                </a:lnTo>
                <a:lnTo>
                  <a:pt x="21657" y="9175"/>
                </a:lnTo>
                <a:lnTo>
                  <a:pt x="14679" y="14771"/>
                </a:lnTo>
                <a:lnTo>
                  <a:pt x="10227" y="23580"/>
                </a:lnTo>
                <a:lnTo>
                  <a:pt x="8663" y="35181"/>
                </a:lnTo>
                <a:lnTo>
                  <a:pt x="10242" y="46118"/>
                </a:lnTo>
                <a:lnTo>
                  <a:pt x="14799" y="54350"/>
                </a:lnTo>
                <a:lnTo>
                  <a:pt x="22063" y="59537"/>
                </a:lnTo>
                <a:lnTo>
                  <a:pt x="31763" y="61341"/>
                </a:lnTo>
                <a:lnTo>
                  <a:pt x="53011" y="61341"/>
                </a:lnTo>
                <a:lnTo>
                  <a:pt x="51977" y="62807"/>
                </a:lnTo>
                <a:lnTo>
                  <a:pt x="43314" y="67782"/>
                </a:lnTo>
                <a:lnTo>
                  <a:pt x="31763" y="69459"/>
                </a:lnTo>
                <a:close/>
              </a:path>
              <a:path w="60959" h="69850">
                <a:moveTo>
                  <a:pt x="58715" y="21649"/>
                </a:moveTo>
                <a:lnTo>
                  <a:pt x="50051" y="21649"/>
                </a:lnTo>
                <a:lnTo>
                  <a:pt x="49089" y="17139"/>
                </a:lnTo>
                <a:lnTo>
                  <a:pt x="47164" y="13531"/>
                </a:lnTo>
                <a:lnTo>
                  <a:pt x="44276" y="11727"/>
                </a:lnTo>
                <a:lnTo>
                  <a:pt x="41390" y="9020"/>
                </a:lnTo>
                <a:lnTo>
                  <a:pt x="36576" y="7216"/>
                </a:lnTo>
                <a:lnTo>
                  <a:pt x="51404" y="7216"/>
                </a:lnTo>
                <a:lnTo>
                  <a:pt x="55452" y="12178"/>
                </a:lnTo>
                <a:lnTo>
                  <a:pt x="58715" y="21649"/>
                </a:lnTo>
                <a:close/>
              </a:path>
              <a:path w="60959" h="69850">
                <a:moveTo>
                  <a:pt x="53011" y="61341"/>
                </a:moveTo>
                <a:lnTo>
                  <a:pt x="39465" y="61341"/>
                </a:lnTo>
                <a:lnTo>
                  <a:pt x="45239" y="58635"/>
                </a:lnTo>
                <a:lnTo>
                  <a:pt x="48126" y="53222"/>
                </a:lnTo>
                <a:lnTo>
                  <a:pt x="50051" y="47810"/>
                </a:lnTo>
                <a:lnTo>
                  <a:pt x="51014" y="43299"/>
                </a:lnTo>
                <a:lnTo>
                  <a:pt x="60639" y="43299"/>
                </a:lnTo>
                <a:lnTo>
                  <a:pt x="57752" y="54617"/>
                </a:lnTo>
                <a:lnTo>
                  <a:pt x="5301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04385" y="121161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660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29" h="66040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413" y="1325280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89508" y="1330693"/>
            <a:ext cx="69302" cy="649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97520" y="1330693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05533" y="1330693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13545" y="1330693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29541" y="1330693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10161" y="1330693"/>
            <a:ext cx="53340" cy="65405"/>
          </a:xfrm>
          <a:custGeom>
            <a:avLst/>
            <a:gdLst/>
            <a:ahLst/>
            <a:cxnLst/>
            <a:rect l="l" t="t" r="r" b="b"/>
            <a:pathLst>
              <a:path w="53340" h="65405">
                <a:moveTo>
                  <a:pt x="38500" y="64949"/>
                </a:moveTo>
                <a:lnTo>
                  <a:pt x="0" y="64949"/>
                </a:lnTo>
                <a:lnTo>
                  <a:pt x="0" y="0"/>
                </a:lnTo>
                <a:lnTo>
                  <a:pt x="35613" y="0"/>
                </a:lnTo>
                <a:lnTo>
                  <a:pt x="40425" y="902"/>
                </a:lnTo>
                <a:lnTo>
                  <a:pt x="44275" y="4510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49858" y="35181"/>
                </a:lnTo>
                <a:lnTo>
                  <a:pt x="9624" y="35181"/>
                </a:lnTo>
                <a:lnTo>
                  <a:pt x="9624" y="57732"/>
                </a:lnTo>
                <a:lnTo>
                  <a:pt x="49730" y="57732"/>
                </a:lnTo>
                <a:lnTo>
                  <a:pt x="47163" y="59537"/>
                </a:lnTo>
                <a:lnTo>
                  <a:pt x="43313" y="64047"/>
                </a:lnTo>
                <a:lnTo>
                  <a:pt x="38500" y="64949"/>
                </a:lnTo>
                <a:close/>
              </a:path>
              <a:path w="53340" h="65405">
                <a:moveTo>
                  <a:pt x="46200" y="27964"/>
                </a:moveTo>
                <a:lnTo>
                  <a:pt x="31762" y="27964"/>
                </a:lnTo>
                <a:lnTo>
                  <a:pt x="34651" y="27062"/>
                </a:lnTo>
                <a:lnTo>
                  <a:pt x="36576" y="25258"/>
                </a:lnTo>
                <a:lnTo>
                  <a:pt x="39463" y="23454"/>
                </a:lnTo>
                <a:lnTo>
                  <a:pt x="40425" y="20747"/>
                </a:lnTo>
                <a:lnTo>
                  <a:pt x="40425" y="13531"/>
                </a:lnTo>
                <a:lnTo>
                  <a:pt x="39463" y="10824"/>
                </a:lnTo>
                <a:lnTo>
                  <a:pt x="36576" y="9020"/>
                </a:lnTo>
                <a:lnTo>
                  <a:pt x="34651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2551"/>
                </a:lnTo>
                <a:lnTo>
                  <a:pt x="46200" y="27964"/>
                </a:lnTo>
                <a:close/>
              </a:path>
              <a:path w="53340" h="65405">
                <a:moveTo>
                  <a:pt x="49730" y="57732"/>
                </a:moveTo>
                <a:lnTo>
                  <a:pt x="35613" y="57732"/>
                </a:lnTo>
                <a:lnTo>
                  <a:pt x="38500" y="56830"/>
                </a:lnTo>
                <a:lnTo>
                  <a:pt x="40425" y="55026"/>
                </a:lnTo>
                <a:lnTo>
                  <a:pt x="42350" y="52320"/>
                </a:lnTo>
                <a:lnTo>
                  <a:pt x="43313" y="49614"/>
                </a:lnTo>
                <a:lnTo>
                  <a:pt x="43313" y="43299"/>
                </a:lnTo>
                <a:lnTo>
                  <a:pt x="42350" y="40593"/>
                </a:lnTo>
                <a:lnTo>
                  <a:pt x="40425" y="38789"/>
                </a:lnTo>
                <a:lnTo>
                  <a:pt x="38500" y="36083"/>
                </a:lnTo>
                <a:lnTo>
                  <a:pt x="35613" y="35181"/>
                </a:lnTo>
                <a:lnTo>
                  <a:pt x="49858" y="35181"/>
                </a:lnTo>
                <a:lnTo>
                  <a:pt x="52939" y="38789"/>
                </a:lnTo>
                <a:lnTo>
                  <a:pt x="52939" y="51418"/>
                </a:lnTo>
                <a:lnTo>
                  <a:pt x="51014" y="56830"/>
                </a:lnTo>
                <a:lnTo>
                  <a:pt x="49730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0413" y="1443453"/>
            <a:ext cx="69302" cy="6494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65472" y="1448865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73484" y="1448865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81496" y="1448865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89508" y="1448865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29541" y="1448865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40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0413" y="1561625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81496" y="1567939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89508" y="1567939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7520" y="1567939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29541" y="1567037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0413" y="1679797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89508" y="1686111"/>
            <a:ext cx="69302" cy="6494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97520" y="1686111"/>
            <a:ext cx="69302" cy="6494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05533" y="1686111"/>
            <a:ext cx="69302" cy="6494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29541" y="168520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0413" y="1798871"/>
            <a:ext cx="69302" cy="6494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97520" y="1804283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05533" y="1804283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13545" y="1804283"/>
            <a:ext cx="69302" cy="6494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21557" y="1804283"/>
            <a:ext cx="69302" cy="6494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29541" y="1803381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9691"/>
                </a:lnTo>
                <a:lnTo>
                  <a:pt x="51661" y="39691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661" y="39691"/>
                </a:moveTo>
                <a:lnTo>
                  <a:pt x="41389" y="39691"/>
                </a:lnTo>
                <a:lnTo>
                  <a:pt x="30802" y="9020"/>
                </a:lnTo>
                <a:lnTo>
                  <a:pt x="40004" y="9020"/>
                </a:lnTo>
                <a:lnTo>
                  <a:pt x="51661" y="39691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85577" y="1802479"/>
            <a:ext cx="60960" cy="69850"/>
          </a:xfrm>
          <a:custGeom>
            <a:avLst/>
            <a:gdLst/>
            <a:ahLst/>
            <a:cxnLst/>
            <a:rect l="l" t="t" r="r" b="b"/>
            <a:pathLst>
              <a:path w="60959" h="69850">
                <a:moveTo>
                  <a:pt x="31763" y="69459"/>
                </a:moveTo>
                <a:lnTo>
                  <a:pt x="22139" y="69459"/>
                </a:lnTo>
                <a:lnTo>
                  <a:pt x="15400" y="66753"/>
                </a:lnTo>
                <a:lnTo>
                  <a:pt x="0" y="35181"/>
                </a:lnTo>
                <a:lnTo>
                  <a:pt x="556" y="27273"/>
                </a:lnTo>
                <a:lnTo>
                  <a:pt x="22139" y="0"/>
                </a:lnTo>
                <a:lnTo>
                  <a:pt x="31763" y="0"/>
                </a:lnTo>
                <a:lnTo>
                  <a:pt x="42066" y="1353"/>
                </a:lnTo>
                <a:lnTo>
                  <a:pt x="49932" y="5412"/>
                </a:lnTo>
                <a:lnTo>
                  <a:pt x="51404" y="7216"/>
                </a:lnTo>
                <a:lnTo>
                  <a:pt x="30801" y="7216"/>
                </a:lnTo>
                <a:lnTo>
                  <a:pt x="21657" y="9175"/>
                </a:lnTo>
                <a:lnTo>
                  <a:pt x="14679" y="14771"/>
                </a:lnTo>
                <a:lnTo>
                  <a:pt x="10227" y="23580"/>
                </a:lnTo>
                <a:lnTo>
                  <a:pt x="8663" y="35181"/>
                </a:lnTo>
                <a:lnTo>
                  <a:pt x="10242" y="46118"/>
                </a:lnTo>
                <a:lnTo>
                  <a:pt x="14799" y="54350"/>
                </a:lnTo>
                <a:lnTo>
                  <a:pt x="22063" y="59537"/>
                </a:lnTo>
                <a:lnTo>
                  <a:pt x="31763" y="61341"/>
                </a:lnTo>
                <a:lnTo>
                  <a:pt x="53011" y="61341"/>
                </a:lnTo>
                <a:lnTo>
                  <a:pt x="51977" y="62807"/>
                </a:lnTo>
                <a:lnTo>
                  <a:pt x="43314" y="67782"/>
                </a:lnTo>
                <a:lnTo>
                  <a:pt x="31763" y="69459"/>
                </a:lnTo>
                <a:close/>
              </a:path>
              <a:path w="60959" h="69850">
                <a:moveTo>
                  <a:pt x="58715" y="21649"/>
                </a:moveTo>
                <a:lnTo>
                  <a:pt x="50051" y="21649"/>
                </a:lnTo>
                <a:lnTo>
                  <a:pt x="49089" y="17139"/>
                </a:lnTo>
                <a:lnTo>
                  <a:pt x="47164" y="13531"/>
                </a:lnTo>
                <a:lnTo>
                  <a:pt x="44276" y="11727"/>
                </a:lnTo>
                <a:lnTo>
                  <a:pt x="41390" y="9020"/>
                </a:lnTo>
                <a:lnTo>
                  <a:pt x="36576" y="7216"/>
                </a:lnTo>
                <a:lnTo>
                  <a:pt x="51404" y="7216"/>
                </a:lnTo>
                <a:lnTo>
                  <a:pt x="55452" y="12178"/>
                </a:lnTo>
                <a:lnTo>
                  <a:pt x="58715" y="21649"/>
                </a:lnTo>
                <a:close/>
              </a:path>
              <a:path w="60959" h="69850">
                <a:moveTo>
                  <a:pt x="53011" y="61341"/>
                </a:moveTo>
                <a:lnTo>
                  <a:pt x="39465" y="61341"/>
                </a:lnTo>
                <a:lnTo>
                  <a:pt x="45239" y="58635"/>
                </a:lnTo>
                <a:lnTo>
                  <a:pt x="48126" y="53222"/>
                </a:lnTo>
                <a:lnTo>
                  <a:pt x="50051" y="47810"/>
                </a:lnTo>
                <a:lnTo>
                  <a:pt x="51014" y="43299"/>
                </a:lnTo>
                <a:lnTo>
                  <a:pt x="60639" y="43299"/>
                </a:lnTo>
                <a:lnTo>
                  <a:pt x="57752" y="54617"/>
                </a:lnTo>
                <a:lnTo>
                  <a:pt x="5301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0413" y="1917043"/>
            <a:ext cx="69302" cy="6494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97520" y="1922456"/>
            <a:ext cx="69302" cy="6494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05533" y="1922456"/>
            <a:ext cx="69302" cy="6494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13545" y="1922456"/>
            <a:ext cx="69302" cy="6494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21557" y="1922456"/>
            <a:ext cx="69302" cy="6494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81188" y="611737"/>
            <a:ext cx="1492896" cy="269721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29569" y="1922456"/>
            <a:ext cx="69302" cy="6494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929541" y="1922456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0621" y="2035215"/>
            <a:ext cx="69302" cy="6494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13545" y="2040628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21557" y="2040628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90390" y="2040628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437762" y="2040628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30413" y="2153387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0621" y="2153387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81942" y="740734"/>
            <a:ext cx="101066" cy="254927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05533" y="2159702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413545" y="2159702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36280" y="2158800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7164" y="7216"/>
                </a:lnTo>
                <a:lnTo>
                  <a:pt x="8662" y="7216"/>
                </a:lnTo>
                <a:lnTo>
                  <a:pt x="8662" y="27964"/>
                </a:lnTo>
                <a:lnTo>
                  <a:pt x="45239" y="27964"/>
                </a:lnTo>
                <a:lnTo>
                  <a:pt x="39465" y="30670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5239" y="27964"/>
                </a:move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7164" y="7216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41390" y="40593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83651" y="215880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30413" y="2271559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0621" y="2271559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413545" y="2277874"/>
            <a:ext cx="69302" cy="6494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05533" y="2277874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36280" y="227697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6201" y="7216"/>
                </a:lnTo>
                <a:lnTo>
                  <a:pt x="8662" y="7216"/>
                </a:lnTo>
                <a:lnTo>
                  <a:pt x="8662" y="28866"/>
                </a:lnTo>
                <a:lnTo>
                  <a:pt x="43795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3795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lnTo>
                  <a:pt x="43795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183651" y="227697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444500" y="227697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6201" y="7216"/>
                </a:lnTo>
                <a:lnTo>
                  <a:pt x="8661" y="7216"/>
                </a:lnTo>
                <a:lnTo>
                  <a:pt x="8661" y="28866"/>
                </a:lnTo>
                <a:lnTo>
                  <a:pt x="43794" y="28866"/>
                </a:lnTo>
                <a:lnTo>
                  <a:pt x="39463" y="31572"/>
                </a:lnTo>
                <a:lnTo>
                  <a:pt x="48126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3794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0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0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8" y="27964"/>
                </a:lnTo>
                <a:lnTo>
                  <a:pt x="43794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30413" y="2390634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0621" y="2390634"/>
            <a:ext cx="69302" cy="64949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413545" y="2396046"/>
            <a:ext cx="69302" cy="6494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721557" y="2396046"/>
            <a:ext cx="69302" cy="6494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29569" y="2396046"/>
            <a:ext cx="69302" cy="6494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36280" y="239514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7164" y="8118"/>
                </a:lnTo>
                <a:lnTo>
                  <a:pt x="8662" y="8118"/>
                </a:lnTo>
                <a:lnTo>
                  <a:pt x="8662" y="28866"/>
                </a:lnTo>
                <a:lnTo>
                  <a:pt x="45239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5239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9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928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8" y="39691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183651" y="2395144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1" y="39691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661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1" y="39691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44500" y="239514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7164" y="8118"/>
                </a:lnTo>
                <a:lnTo>
                  <a:pt x="8661" y="8118"/>
                </a:lnTo>
                <a:lnTo>
                  <a:pt x="8661" y="28866"/>
                </a:lnTo>
                <a:lnTo>
                  <a:pt x="45238" y="28866"/>
                </a:lnTo>
                <a:lnTo>
                  <a:pt x="39463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0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0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8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928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7" y="39691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0621" y="2508806"/>
            <a:ext cx="69302" cy="649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57459" y="2514218"/>
            <a:ext cx="69302" cy="64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565472" y="2514218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873484" y="2514218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181496" y="2514218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489508" y="2514218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797520" y="2514218"/>
            <a:ext cx="69302" cy="6494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105533" y="2514218"/>
            <a:ext cx="69302" cy="6494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413545" y="2514218"/>
            <a:ext cx="69302" cy="6494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704384" y="1803381"/>
            <a:ext cx="61603" cy="148662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721557" y="2514218"/>
            <a:ext cx="69302" cy="6494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29569" y="2514218"/>
            <a:ext cx="69302" cy="6494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337581" y="2514218"/>
            <a:ext cx="69302" cy="6494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645593" y="2514218"/>
            <a:ext cx="69302" cy="6494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190390" y="2514218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5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5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1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1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2551"/>
                </a:lnTo>
                <a:lnTo>
                  <a:pt x="45238" y="27964"/>
                </a:lnTo>
                <a:close/>
              </a:path>
              <a:path w="52070" h="65405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437762" y="2514218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5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2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5" y="64949"/>
                </a:lnTo>
                <a:close/>
              </a:path>
              <a:path w="62229" h="65405">
                <a:moveTo>
                  <a:pt x="51522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2" y="38789"/>
                </a:lnTo>
                <a:close/>
              </a:path>
              <a:path w="62229" h="65405">
                <a:moveTo>
                  <a:pt x="61602" y="64949"/>
                </a:moveTo>
                <a:lnTo>
                  <a:pt x="51977" y="64949"/>
                </a:lnTo>
                <a:lnTo>
                  <a:pt x="44276" y="46005"/>
                </a:lnTo>
                <a:lnTo>
                  <a:pt x="54303" y="46005"/>
                </a:lnTo>
                <a:lnTo>
                  <a:pt x="61602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30829" y="2626978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721557" y="2632390"/>
            <a:ext cx="69302" cy="6585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029569" y="2632390"/>
            <a:ext cx="69302" cy="6585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337581" y="2632390"/>
            <a:ext cx="69302" cy="6585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645593" y="2632390"/>
            <a:ext cx="69302" cy="6585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183651" y="263239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39687" y="2631488"/>
            <a:ext cx="60960" cy="68580"/>
          </a:xfrm>
          <a:custGeom>
            <a:avLst/>
            <a:gdLst/>
            <a:ahLst/>
            <a:cxnLst/>
            <a:rect l="l" t="t" r="r" b="b"/>
            <a:pathLst>
              <a:path w="60959" h="68580">
                <a:moveTo>
                  <a:pt x="31763" y="68557"/>
                </a:moveTo>
                <a:lnTo>
                  <a:pt x="22139" y="68557"/>
                </a:lnTo>
                <a:lnTo>
                  <a:pt x="15400" y="65851"/>
                </a:lnTo>
                <a:lnTo>
                  <a:pt x="0" y="34278"/>
                </a:lnTo>
                <a:lnTo>
                  <a:pt x="556" y="26512"/>
                </a:lnTo>
                <a:lnTo>
                  <a:pt x="22139" y="0"/>
                </a:lnTo>
                <a:lnTo>
                  <a:pt x="31763" y="0"/>
                </a:lnTo>
                <a:lnTo>
                  <a:pt x="42066" y="1212"/>
                </a:lnTo>
                <a:lnTo>
                  <a:pt x="49932" y="4961"/>
                </a:lnTo>
                <a:lnTo>
                  <a:pt x="51860" y="7216"/>
                </a:lnTo>
                <a:lnTo>
                  <a:pt x="30801" y="7216"/>
                </a:lnTo>
                <a:lnTo>
                  <a:pt x="21657" y="9034"/>
                </a:lnTo>
                <a:lnTo>
                  <a:pt x="14678" y="14320"/>
                </a:lnTo>
                <a:lnTo>
                  <a:pt x="10226" y="22819"/>
                </a:lnTo>
                <a:lnTo>
                  <a:pt x="8662" y="34278"/>
                </a:lnTo>
                <a:lnTo>
                  <a:pt x="10242" y="45357"/>
                </a:lnTo>
                <a:lnTo>
                  <a:pt x="14799" y="53899"/>
                </a:lnTo>
                <a:lnTo>
                  <a:pt x="22063" y="59396"/>
                </a:lnTo>
                <a:lnTo>
                  <a:pt x="31763" y="61341"/>
                </a:lnTo>
                <a:lnTo>
                  <a:pt x="52374" y="61341"/>
                </a:lnTo>
                <a:lnTo>
                  <a:pt x="51977" y="61905"/>
                </a:lnTo>
                <a:lnTo>
                  <a:pt x="43314" y="66880"/>
                </a:lnTo>
                <a:lnTo>
                  <a:pt x="31763" y="68557"/>
                </a:lnTo>
                <a:close/>
              </a:path>
              <a:path w="60959" h="68580">
                <a:moveTo>
                  <a:pt x="58714" y="20747"/>
                </a:moveTo>
                <a:lnTo>
                  <a:pt x="50051" y="20747"/>
                </a:lnTo>
                <a:lnTo>
                  <a:pt x="49089" y="16237"/>
                </a:lnTo>
                <a:lnTo>
                  <a:pt x="47164" y="13531"/>
                </a:lnTo>
                <a:lnTo>
                  <a:pt x="44276" y="10824"/>
                </a:lnTo>
                <a:lnTo>
                  <a:pt x="41389" y="9020"/>
                </a:lnTo>
                <a:lnTo>
                  <a:pt x="36577" y="7216"/>
                </a:lnTo>
                <a:lnTo>
                  <a:pt x="51860" y="7216"/>
                </a:lnTo>
                <a:lnTo>
                  <a:pt x="55451" y="11416"/>
                </a:lnTo>
                <a:lnTo>
                  <a:pt x="58714" y="20747"/>
                </a:lnTo>
                <a:close/>
              </a:path>
              <a:path w="60959" h="68580">
                <a:moveTo>
                  <a:pt x="52374" y="61341"/>
                </a:moveTo>
                <a:lnTo>
                  <a:pt x="39465" y="61341"/>
                </a:lnTo>
                <a:lnTo>
                  <a:pt x="45239" y="57732"/>
                </a:lnTo>
                <a:lnTo>
                  <a:pt x="48126" y="52320"/>
                </a:lnTo>
                <a:lnTo>
                  <a:pt x="50051" y="46908"/>
                </a:lnTo>
                <a:lnTo>
                  <a:pt x="51014" y="42397"/>
                </a:lnTo>
                <a:lnTo>
                  <a:pt x="60639" y="42397"/>
                </a:lnTo>
                <a:lnTo>
                  <a:pt x="57752" y="53715"/>
                </a:lnTo>
                <a:lnTo>
                  <a:pt x="52374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30413" y="2745150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05533" y="2751464"/>
            <a:ext cx="69302" cy="6494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413545" y="2751464"/>
            <a:ext cx="69302" cy="64949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721557" y="2751464"/>
            <a:ext cx="69302" cy="6494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029569" y="2751464"/>
            <a:ext cx="69302" cy="6494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929541" y="275056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190390" y="275056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30829" y="2863322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57459" y="2869637"/>
            <a:ext cx="69302" cy="6494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565472" y="2869637"/>
            <a:ext cx="69302" cy="6494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873484" y="2869637"/>
            <a:ext cx="69302" cy="6494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181496" y="2869637"/>
            <a:ext cx="69302" cy="6494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797520" y="2869637"/>
            <a:ext cx="69302" cy="6494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489508" y="2869637"/>
            <a:ext cx="69302" cy="6494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105533" y="2869637"/>
            <a:ext cx="69302" cy="6494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13545" y="2869637"/>
            <a:ext cx="69302" cy="64949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721557" y="2869637"/>
            <a:ext cx="69302" cy="6494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29569" y="2869637"/>
            <a:ext cx="69302" cy="6494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337581" y="2869637"/>
            <a:ext cx="69302" cy="64949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936280" y="286873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6201" y="7216"/>
                </a:lnTo>
                <a:lnTo>
                  <a:pt x="8662" y="7216"/>
                </a:lnTo>
                <a:lnTo>
                  <a:pt x="8662" y="28866"/>
                </a:lnTo>
                <a:lnTo>
                  <a:pt x="43795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3795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lnTo>
                  <a:pt x="43795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190390" y="286873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6200" y="7216"/>
                </a:lnTo>
                <a:lnTo>
                  <a:pt x="8661" y="7216"/>
                </a:lnTo>
                <a:lnTo>
                  <a:pt x="8661" y="28866"/>
                </a:lnTo>
                <a:lnTo>
                  <a:pt x="43794" y="28866"/>
                </a:lnTo>
                <a:lnTo>
                  <a:pt x="39463" y="31572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3794" y="28866"/>
                </a:moveTo>
                <a:lnTo>
                  <a:pt x="30800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6200" y="7216"/>
                </a:lnTo>
                <a:lnTo>
                  <a:pt x="47163" y="8118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lnTo>
                  <a:pt x="43794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30829" y="2982396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337581" y="2987809"/>
            <a:ext cx="69302" cy="6494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190390" y="2986907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7163" y="8118"/>
                </a:lnTo>
                <a:lnTo>
                  <a:pt x="8661" y="8118"/>
                </a:lnTo>
                <a:lnTo>
                  <a:pt x="8661" y="28866"/>
                </a:lnTo>
                <a:lnTo>
                  <a:pt x="45238" y="28866"/>
                </a:lnTo>
                <a:lnTo>
                  <a:pt x="39463" y="31572"/>
                </a:lnTo>
                <a:lnTo>
                  <a:pt x="48125" y="34278"/>
                </a:lnTo>
                <a:lnTo>
                  <a:pt x="49409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8866"/>
                </a:moveTo>
                <a:lnTo>
                  <a:pt x="30800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47163" y="8118"/>
                </a:lnTo>
                <a:lnTo>
                  <a:pt x="49088" y="12629"/>
                </a:lnTo>
                <a:lnTo>
                  <a:pt x="49088" y="23454"/>
                </a:lnTo>
                <a:lnTo>
                  <a:pt x="45238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928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409" y="36083"/>
                </a:lnTo>
                <a:lnTo>
                  <a:pt x="51977" y="39691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30829" y="3100568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337581" y="3105981"/>
            <a:ext cx="69302" cy="649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645593" y="3105981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183651" y="3105981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444500" y="3105981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5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4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6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5">
                <a:moveTo>
                  <a:pt x="45238" y="27964"/>
                </a:moveTo>
                <a:lnTo>
                  <a:pt x="30801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0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0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4" y="7216"/>
                </a:lnTo>
                <a:lnTo>
                  <a:pt x="49089" y="11727"/>
                </a:lnTo>
                <a:lnTo>
                  <a:pt x="49089" y="22551"/>
                </a:lnTo>
                <a:lnTo>
                  <a:pt x="45238" y="27964"/>
                </a:lnTo>
                <a:close/>
              </a:path>
              <a:path w="52070" h="65405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30829" y="3218740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565472" y="3224153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89508" y="3224153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721557" y="3224153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029569" y="3224153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337581" y="3224153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190390" y="3224153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30621" y="3574159"/>
            <a:ext cx="69302" cy="649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80980" y="357866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30" h="66039">
                <a:moveTo>
                  <a:pt x="9625" y="65851"/>
                </a:moveTo>
                <a:lnTo>
                  <a:pt x="0" y="65851"/>
                </a:lnTo>
                <a:lnTo>
                  <a:pt x="25025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30" h="66039">
                <a:moveTo>
                  <a:pt x="51660" y="39691"/>
                </a:moveTo>
                <a:lnTo>
                  <a:pt x="41389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30" h="66039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437762" y="357866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660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710161" y="3578669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4275" y="4510"/>
                </a:lnTo>
                <a:lnTo>
                  <a:pt x="48125" y="8118"/>
                </a:lnTo>
                <a:lnTo>
                  <a:pt x="9624" y="8118"/>
                </a:lnTo>
                <a:lnTo>
                  <a:pt x="9624" y="28866"/>
                </a:lnTo>
                <a:lnTo>
                  <a:pt x="46200" y="28866"/>
                </a:lnTo>
                <a:lnTo>
                  <a:pt x="39463" y="31572"/>
                </a:lnTo>
                <a:lnTo>
                  <a:pt x="49088" y="34278"/>
                </a:lnTo>
                <a:lnTo>
                  <a:pt x="50372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8866"/>
                </a:moveTo>
                <a:lnTo>
                  <a:pt x="31762" y="28866"/>
                </a:ln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48125" y="8118"/>
                </a:lnTo>
                <a:lnTo>
                  <a:pt x="50051" y="12629"/>
                </a:lnTo>
                <a:lnTo>
                  <a:pt x="50051" y="23454"/>
                </a:lnTo>
                <a:lnTo>
                  <a:pt x="46200" y="28866"/>
                </a:lnTo>
                <a:close/>
              </a:path>
              <a:path w="53340" h="66039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928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1495"/>
                </a:lnTo>
                <a:lnTo>
                  <a:pt x="40425" y="38789"/>
                </a:lnTo>
                <a:lnTo>
                  <a:pt x="38500" y="36985"/>
                </a:lnTo>
                <a:lnTo>
                  <a:pt x="35613" y="36083"/>
                </a:lnTo>
                <a:lnTo>
                  <a:pt x="50372" y="36083"/>
                </a:lnTo>
                <a:lnTo>
                  <a:pt x="52939" y="39691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30621" y="3692331"/>
            <a:ext cx="69302" cy="64949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86755" y="3697744"/>
            <a:ext cx="53340" cy="65405"/>
          </a:xfrm>
          <a:custGeom>
            <a:avLst/>
            <a:gdLst/>
            <a:ahLst/>
            <a:cxnLst/>
            <a:rect l="l" t="t" r="r" b="b"/>
            <a:pathLst>
              <a:path w="53340" h="65404">
                <a:moveTo>
                  <a:pt x="38501" y="64949"/>
                </a:moveTo>
                <a:lnTo>
                  <a:pt x="0" y="64949"/>
                </a:lnTo>
                <a:lnTo>
                  <a:pt x="0" y="0"/>
                </a:lnTo>
                <a:lnTo>
                  <a:pt x="35613" y="0"/>
                </a:lnTo>
                <a:lnTo>
                  <a:pt x="40426" y="902"/>
                </a:lnTo>
                <a:lnTo>
                  <a:pt x="44276" y="4510"/>
                </a:lnTo>
                <a:lnTo>
                  <a:pt x="48126" y="7216"/>
                </a:lnTo>
                <a:lnTo>
                  <a:pt x="9625" y="7216"/>
                </a:lnTo>
                <a:lnTo>
                  <a:pt x="9625" y="27964"/>
                </a:lnTo>
                <a:lnTo>
                  <a:pt x="46201" y="27964"/>
                </a:lnTo>
                <a:lnTo>
                  <a:pt x="39464" y="30670"/>
                </a:lnTo>
                <a:lnTo>
                  <a:pt x="49089" y="34278"/>
                </a:lnTo>
                <a:lnTo>
                  <a:pt x="49859" y="35181"/>
                </a:lnTo>
                <a:lnTo>
                  <a:pt x="9625" y="35181"/>
                </a:lnTo>
                <a:lnTo>
                  <a:pt x="9625" y="57732"/>
                </a:lnTo>
                <a:lnTo>
                  <a:pt x="49731" y="57732"/>
                </a:lnTo>
                <a:lnTo>
                  <a:pt x="47164" y="59537"/>
                </a:lnTo>
                <a:lnTo>
                  <a:pt x="43314" y="64047"/>
                </a:lnTo>
                <a:lnTo>
                  <a:pt x="38501" y="64949"/>
                </a:lnTo>
                <a:close/>
              </a:path>
              <a:path w="53340" h="65404">
                <a:moveTo>
                  <a:pt x="46201" y="27964"/>
                </a:moveTo>
                <a:lnTo>
                  <a:pt x="31763" y="27964"/>
                </a:lnTo>
                <a:lnTo>
                  <a:pt x="34651" y="27062"/>
                </a:lnTo>
                <a:lnTo>
                  <a:pt x="36576" y="25258"/>
                </a:lnTo>
                <a:lnTo>
                  <a:pt x="39464" y="23454"/>
                </a:lnTo>
                <a:lnTo>
                  <a:pt x="40426" y="20747"/>
                </a:lnTo>
                <a:lnTo>
                  <a:pt x="40426" y="13531"/>
                </a:lnTo>
                <a:lnTo>
                  <a:pt x="39464" y="10824"/>
                </a:lnTo>
                <a:lnTo>
                  <a:pt x="36576" y="9020"/>
                </a:lnTo>
                <a:lnTo>
                  <a:pt x="34651" y="7216"/>
                </a:lnTo>
                <a:lnTo>
                  <a:pt x="48126" y="7216"/>
                </a:lnTo>
                <a:lnTo>
                  <a:pt x="50051" y="11727"/>
                </a:lnTo>
                <a:lnTo>
                  <a:pt x="50051" y="22551"/>
                </a:lnTo>
                <a:lnTo>
                  <a:pt x="46201" y="27964"/>
                </a:lnTo>
                <a:close/>
              </a:path>
              <a:path w="53340" h="65404">
                <a:moveTo>
                  <a:pt x="49731" y="57732"/>
                </a:moveTo>
                <a:lnTo>
                  <a:pt x="35613" y="57732"/>
                </a:lnTo>
                <a:lnTo>
                  <a:pt x="38501" y="56830"/>
                </a:lnTo>
                <a:lnTo>
                  <a:pt x="40426" y="55026"/>
                </a:lnTo>
                <a:lnTo>
                  <a:pt x="42351" y="52320"/>
                </a:lnTo>
                <a:lnTo>
                  <a:pt x="43314" y="49614"/>
                </a:lnTo>
                <a:lnTo>
                  <a:pt x="43314" y="43299"/>
                </a:lnTo>
                <a:lnTo>
                  <a:pt x="42351" y="40593"/>
                </a:lnTo>
                <a:lnTo>
                  <a:pt x="40426" y="38789"/>
                </a:lnTo>
                <a:lnTo>
                  <a:pt x="38501" y="36083"/>
                </a:lnTo>
                <a:lnTo>
                  <a:pt x="35613" y="35181"/>
                </a:lnTo>
                <a:lnTo>
                  <a:pt x="49859" y="35181"/>
                </a:lnTo>
                <a:lnTo>
                  <a:pt x="52939" y="38789"/>
                </a:lnTo>
                <a:lnTo>
                  <a:pt x="52939" y="51418"/>
                </a:lnTo>
                <a:lnTo>
                  <a:pt x="51014" y="56830"/>
                </a:lnTo>
                <a:lnTo>
                  <a:pt x="49731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84075" y="3459595"/>
            <a:ext cx="1540060" cy="660320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190390" y="3697744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4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4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1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1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2551"/>
                </a:lnTo>
                <a:lnTo>
                  <a:pt x="45238" y="27964"/>
                </a:lnTo>
                <a:close/>
              </a:path>
              <a:path w="52070" h="65404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437762" y="3697744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4">
                <a:moveTo>
                  <a:pt x="9625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2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5" y="64949"/>
                </a:lnTo>
                <a:close/>
              </a:path>
              <a:path w="62229" h="65404">
                <a:moveTo>
                  <a:pt x="51522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2" y="38789"/>
                </a:lnTo>
                <a:close/>
              </a:path>
              <a:path w="62229" h="65404">
                <a:moveTo>
                  <a:pt x="61602" y="64949"/>
                </a:moveTo>
                <a:lnTo>
                  <a:pt x="51977" y="64949"/>
                </a:lnTo>
                <a:lnTo>
                  <a:pt x="44276" y="46005"/>
                </a:lnTo>
                <a:lnTo>
                  <a:pt x="54303" y="46005"/>
                </a:lnTo>
                <a:lnTo>
                  <a:pt x="61602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30621" y="3810503"/>
            <a:ext cx="69302" cy="6494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83867" y="3815014"/>
            <a:ext cx="60960" cy="68580"/>
          </a:xfrm>
          <a:custGeom>
            <a:avLst/>
            <a:gdLst/>
            <a:ahLst/>
            <a:cxnLst/>
            <a:rect l="l" t="t" r="r" b="b"/>
            <a:pathLst>
              <a:path w="60959" h="68579">
                <a:moveTo>
                  <a:pt x="31763" y="68557"/>
                </a:moveTo>
                <a:lnTo>
                  <a:pt x="23100" y="68557"/>
                </a:lnTo>
                <a:lnTo>
                  <a:pt x="15400" y="65851"/>
                </a:lnTo>
                <a:lnTo>
                  <a:pt x="0" y="34278"/>
                </a:lnTo>
                <a:lnTo>
                  <a:pt x="691" y="26512"/>
                </a:lnTo>
                <a:lnTo>
                  <a:pt x="23100" y="0"/>
                </a:lnTo>
                <a:lnTo>
                  <a:pt x="32726" y="0"/>
                </a:lnTo>
                <a:lnTo>
                  <a:pt x="43028" y="1212"/>
                </a:lnTo>
                <a:lnTo>
                  <a:pt x="50894" y="4961"/>
                </a:lnTo>
                <a:lnTo>
                  <a:pt x="52822" y="7216"/>
                </a:lnTo>
                <a:lnTo>
                  <a:pt x="30801" y="7216"/>
                </a:lnTo>
                <a:lnTo>
                  <a:pt x="21807" y="9034"/>
                </a:lnTo>
                <a:lnTo>
                  <a:pt x="15159" y="14320"/>
                </a:lnTo>
                <a:lnTo>
                  <a:pt x="11039" y="22819"/>
                </a:lnTo>
                <a:lnTo>
                  <a:pt x="9625" y="34278"/>
                </a:lnTo>
                <a:lnTo>
                  <a:pt x="11189" y="45357"/>
                </a:lnTo>
                <a:lnTo>
                  <a:pt x="15641" y="53899"/>
                </a:lnTo>
                <a:lnTo>
                  <a:pt x="22619" y="59396"/>
                </a:lnTo>
                <a:lnTo>
                  <a:pt x="31763" y="61341"/>
                </a:lnTo>
                <a:lnTo>
                  <a:pt x="52374" y="61341"/>
                </a:lnTo>
                <a:lnTo>
                  <a:pt x="51977" y="61905"/>
                </a:lnTo>
                <a:lnTo>
                  <a:pt x="43314" y="66880"/>
                </a:lnTo>
                <a:lnTo>
                  <a:pt x="31763" y="68557"/>
                </a:lnTo>
                <a:close/>
              </a:path>
              <a:path w="60959" h="68579">
                <a:moveTo>
                  <a:pt x="59677" y="20747"/>
                </a:moveTo>
                <a:lnTo>
                  <a:pt x="50051" y="20747"/>
                </a:lnTo>
                <a:lnTo>
                  <a:pt x="49089" y="16237"/>
                </a:lnTo>
                <a:lnTo>
                  <a:pt x="48126" y="13531"/>
                </a:lnTo>
                <a:lnTo>
                  <a:pt x="45239" y="10824"/>
                </a:lnTo>
                <a:lnTo>
                  <a:pt x="42351" y="9020"/>
                </a:lnTo>
                <a:lnTo>
                  <a:pt x="36576" y="7216"/>
                </a:lnTo>
                <a:lnTo>
                  <a:pt x="52822" y="7216"/>
                </a:lnTo>
                <a:lnTo>
                  <a:pt x="56413" y="11416"/>
                </a:lnTo>
                <a:lnTo>
                  <a:pt x="59677" y="20747"/>
                </a:lnTo>
                <a:close/>
              </a:path>
              <a:path w="60959" h="68579">
                <a:moveTo>
                  <a:pt x="52374" y="61341"/>
                </a:moveTo>
                <a:lnTo>
                  <a:pt x="39464" y="61341"/>
                </a:lnTo>
                <a:lnTo>
                  <a:pt x="45239" y="57732"/>
                </a:lnTo>
                <a:lnTo>
                  <a:pt x="48126" y="52320"/>
                </a:lnTo>
                <a:lnTo>
                  <a:pt x="50051" y="49614"/>
                </a:lnTo>
                <a:lnTo>
                  <a:pt x="51014" y="46908"/>
                </a:lnTo>
                <a:lnTo>
                  <a:pt x="51977" y="42397"/>
                </a:lnTo>
                <a:lnTo>
                  <a:pt x="60639" y="42397"/>
                </a:lnTo>
                <a:lnTo>
                  <a:pt x="57752" y="53715"/>
                </a:lnTo>
                <a:lnTo>
                  <a:pt x="52374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190390" y="3815915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437762" y="3815915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710161" y="3815915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902"/>
                </a:lnTo>
                <a:lnTo>
                  <a:pt x="44275" y="4510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49858" y="35181"/>
                </a:lnTo>
                <a:lnTo>
                  <a:pt x="9624" y="35181"/>
                </a:lnTo>
                <a:lnTo>
                  <a:pt x="9624" y="57732"/>
                </a:lnTo>
                <a:lnTo>
                  <a:pt x="50051" y="57732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7964"/>
                </a:moveTo>
                <a:lnTo>
                  <a:pt x="31762" y="27964"/>
                </a:lnTo>
                <a:lnTo>
                  <a:pt x="34651" y="27062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0747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39">
                <a:moveTo>
                  <a:pt x="50051" y="57732"/>
                </a:moveTo>
                <a:lnTo>
                  <a:pt x="35613" y="57732"/>
                </a:lnTo>
                <a:lnTo>
                  <a:pt x="38500" y="56830"/>
                </a:lnTo>
                <a:lnTo>
                  <a:pt x="42350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2350" y="40593"/>
                </a:lnTo>
                <a:lnTo>
                  <a:pt x="40425" y="38789"/>
                </a:lnTo>
                <a:lnTo>
                  <a:pt x="38500" y="36083"/>
                </a:lnTo>
                <a:lnTo>
                  <a:pt x="35613" y="35181"/>
                </a:lnTo>
                <a:lnTo>
                  <a:pt x="49858" y="35181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50051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30413" y="3928675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30621" y="3928675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0829" y="3928675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87718" y="3934088"/>
            <a:ext cx="55880" cy="66040"/>
          </a:xfrm>
          <a:custGeom>
            <a:avLst/>
            <a:gdLst/>
            <a:ahLst/>
            <a:cxnLst/>
            <a:rect l="l" t="t" r="r" b="b"/>
            <a:pathLst>
              <a:path w="55880" h="66039">
                <a:moveTo>
                  <a:pt x="26951" y="65851"/>
                </a:moveTo>
                <a:lnTo>
                  <a:pt x="0" y="65851"/>
                </a:lnTo>
                <a:lnTo>
                  <a:pt x="0" y="0"/>
                </a:lnTo>
                <a:lnTo>
                  <a:pt x="26951" y="0"/>
                </a:lnTo>
                <a:lnTo>
                  <a:pt x="39178" y="2283"/>
                </a:lnTo>
                <a:lnTo>
                  <a:pt x="46048" y="7216"/>
                </a:lnTo>
                <a:lnTo>
                  <a:pt x="9625" y="7216"/>
                </a:lnTo>
                <a:lnTo>
                  <a:pt x="9625" y="58635"/>
                </a:lnTo>
                <a:lnTo>
                  <a:pt x="45926" y="58635"/>
                </a:lnTo>
                <a:lnTo>
                  <a:pt x="39178" y="63554"/>
                </a:lnTo>
                <a:lnTo>
                  <a:pt x="26951" y="65851"/>
                </a:lnTo>
                <a:close/>
              </a:path>
              <a:path w="55880" h="66039">
                <a:moveTo>
                  <a:pt x="45926" y="58635"/>
                </a:moveTo>
                <a:lnTo>
                  <a:pt x="25988" y="58635"/>
                </a:lnTo>
                <a:lnTo>
                  <a:pt x="35001" y="56943"/>
                </a:lnTo>
                <a:lnTo>
                  <a:pt x="41629" y="51982"/>
                </a:lnTo>
                <a:lnTo>
                  <a:pt x="45750" y="43793"/>
                </a:lnTo>
                <a:lnTo>
                  <a:pt x="47164" y="32474"/>
                </a:lnTo>
                <a:lnTo>
                  <a:pt x="45750" y="21678"/>
                </a:lnTo>
                <a:lnTo>
                  <a:pt x="41629" y="13756"/>
                </a:lnTo>
                <a:lnTo>
                  <a:pt x="34982" y="8879"/>
                </a:lnTo>
                <a:lnTo>
                  <a:pt x="25988" y="7216"/>
                </a:lnTo>
                <a:lnTo>
                  <a:pt x="46048" y="7216"/>
                </a:lnTo>
                <a:lnTo>
                  <a:pt x="48247" y="8795"/>
                </a:lnTo>
                <a:lnTo>
                  <a:pt x="53887" y="19028"/>
                </a:lnTo>
                <a:lnTo>
                  <a:pt x="55827" y="32474"/>
                </a:lnTo>
                <a:lnTo>
                  <a:pt x="53887" y="46442"/>
                </a:lnTo>
                <a:lnTo>
                  <a:pt x="48227" y="56957"/>
                </a:lnTo>
                <a:lnTo>
                  <a:pt x="459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190390" y="3934088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437762" y="3934088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710161" y="3934088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50628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7964"/>
                </a:move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39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026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0593"/>
                </a:lnTo>
                <a:lnTo>
                  <a:pt x="38500" y="36985"/>
                </a:lnTo>
                <a:lnTo>
                  <a:pt x="35613" y="36083"/>
                </a:lnTo>
                <a:lnTo>
                  <a:pt x="50628" y="36083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30413" y="4046847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30621" y="4046847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0829" y="4046847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87718" y="4052260"/>
            <a:ext cx="51435" cy="66040"/>
          </a:xfrm>
          <a:custGeom>
            <a:avLst/>
            <a:gdLst/>
            <a:ahLst/>
            <a:cxnLst/>
            <a:rect l="l" t="t" r="r" b="b"/>
            <a:pathLst>
              <a:path w="51434" h="66039">
                <a:moveTo>
                  <a:pt x="51014" y="65851"/>
                </a:moveTo>
                <a:lnTo>
                  <a:pt x="0" y="65851"/>
                </a:lnTo>
                <a:lnTo>
                  <a:pt x="0" y="0"/>
                </a:lnTo>
                <a:lnTo>
                  <a:pt x="49089" y="0"/>
                </a:lnTo>
                <a:lnTo>
                  <a:pt x="49089" y="7216"/>
                </a:lnTo>
                <a:lnTo>
                  <a:pt x="9625" y="7216"/>
                </a:lnTo>
                <a:lnTo>
                  <a:pt x="9625" y="28866"/>
                </a:lnTo>
                <a:lnTo>
                  <a:pt x="47164" y="28866"/>
                </a:lnTo>
                <a:lnTo>
                  <a:pt x="47164" y="36083"/>
                </a:lnTo>
                <a:lnTo>
                  <a:pt x="9625" y="36083"/>
                </a:lnTo>
                <a:lnTo>
                  <a:pt x="9625" y="58635"/>
                </a:lnTo>
                <a:lnTo>
                  <a:pt x="51014" y="58635"/>
                </a:lnTo>
                <a:lnTo>
                  <a:pt x="51014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929541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183651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437762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704385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698148" y="4285898"/>
            <a:ext cx="1382204" cy="85697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247834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295961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555846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604936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60" y="25103"/>
                </a:lnTo>
                <a:lnTo>
                  <a:pt x="15400" y="0"/>
                </a:lnTo>
                <a:lnTo>
                  <a:pt x="27913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863858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912948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60" y="25103"/>
                </a:lnTo>
                <a:lnTo>
                  <a:pt x="15400" y="0"/>
                </a:lnTo>
                <a:lnTo>
                  <a:pt x="27913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172833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20960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480845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528972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788857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836984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096870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144997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404882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453009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712894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8288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761021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019944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068070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327956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376083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635968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684095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91568" y="385316"/>
            <a:ext cx="2446771" cy="102836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481654" y="428616"/>
            <a:ext cx="32384" cy="14604"/>
          </a:xfrm>
          <a:custGeom>
            <a:avLst/>
            <a:gdLst/>
            <a:ahLst/>
            <a:cxnLst/>
            <a:rect l="l" t="t" r="r" b="b"/>
            <a:pathLst>
              <a:path w="32385" h="14604">
                <a:moveTo>
                  <a:pt x="31763" y="0"/>
                </a:moveTo>
                <a:lnTo>
                  <a:pt x="0" y="0"/>
                </a:lnTo>
                <a:lnTo>
                  <a:pt x="0" y="14433"/>
                </a:lnTo>
                <a:lnTo>
                  <a:pt x="31763" y="14433"/>
                </a:lnTo>
                <a:lnTo>
                  <a:pt x="31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552881" y="387120"/>
            <a:ext cx="225233" cy="80284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819505" y="385316"/>
            <a:ext cx="187694" cy="82089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24638" y="610835"/>
            <a:ext cx="482231" cy="85697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773457" y="610835"/>
            <a:ext cx="423516" cy="68557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994994" y="610835"/>
            <a:ext cx="295499" cy="68557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321294" y="612639"/>
            <a:ext cx="26034" cy="66040"/>
          </a:xfrm>
          <a:custGeom>
            <a:avLst/>
            <a:gdLst/>
            <a:ahLst/>
            <a:cxnLst/>
            <a:rect l="l" t="t" r="r" b="b"/>
            <a:pathLst>
              <a:path w="26034" h="66040">
                <a:moveTo>
                  <a:pt x="6738" y="65851"/>
                </a:moveTo>
                <a:lnTo>
                  <a:pt x="0" y="65851"/>
                </a:lnTo>
                <a:lnTo>
                  <a:pt x="19251" y="0"/>
                </a:lnTo>
                <a:lnTo>
                  <a:pt x="25988" y="0"/>
                </a:lnTo>
                <a:lnTo>
                  <a:pt x="6738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383860" y="611737"/>
            <a:ext cx="332075" cy="85697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14050" y="4457293"/>
            <a:ext cx="109729" cy="870504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14258" y="4478040"/>
            <a:ext cx="109729" cy="978753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16183" y="4458194"/>
            <a:ext cx="83185" cy="9525"/>
          </a:xfrm>
          <a:custGeom>
            <a:avLst/>
            <a:gdLst/>
            <a:ahLst/>
            <a:cxnLst/>
            <a:rect l="l" t="t" r="r" b="b"/>
            <a:pathLst>
              <a:path w="83184" h="9525">
                <a:moveTo>
                  <a:pt x="0" y="0"/>
                </a:moveTo>
                <a:lnTo>
                  <a:pt x="0" y="9020"/>
                </a:lnTo>
                <a:lnTo>
                  <a:pt x="82778" y="9020"/>
                </a:lnTo>
                <a:lnTo>
                  <a:pt x="827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16391" y="4946218"/>
            <a:ext cx="107804" cy="323845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16391" y="4458194"/>
            <a:ext cx="107804" cy="442919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243022" y="4457293"/>
            <a:ext cx="85665" cy="325649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551034" y="4457293"/>
            <a:ext cx="85665" cy="329258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859046" y="4454586"/>
            <a:ext cx="85665" cy="33106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013206" y="4457293"/>
            <a:ext cx="87590" cy="316629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323143" y="4455488"/>
            <a:ext cx="85665" cy="337376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631155" y="4457293"/>
            <a:ext cx="85665" cy="335572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911253" y="4457293"/>
            <a:ext cx="85666" cy="323845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165364" y="4461803"/>
            <a:ext cx="107804" cy="331062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419474" y="4457293"/>
            <a:ext cx="85665" cy="258896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67058" y="4457293"/>
            <a:ext cx="107804" cy="318433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475070" y="4452782"/>
            <a:ext cx="107804" cy="350005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783082" y="4457293"/>
            <a:ext cx="85665" cy="325649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091094" y="4457293"/>
            <a:ext cx="85665" cy="289566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399107" y="4457293"/>
            <a:ext cx="107804" cy="342789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705194" y="4457293"/>
            <a:ext cx="109729" cy="340083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686097" y="4455488"/>
            <a:ext cx="85665" cy="239050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981942" y="6084643"/>
            <a:ext cx="3873253" cy="196652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84072" y="6142376"/>
            <a:ext cx="10795" cy="22860"/>
          </a:xfrm>
          <a:custGeom>
            <a:avLst/>
            <a:gdLst/>
            <a:ahLst/>
            <a:cxnLst/>
            <a:rect l="l" t="t" r="r" b="b"/>
            <a:pathLst>
              <a:path w="10795" h="22860">
                <a:moveTo>
                  <a:pt x="6737" y="22551"/>
                </a:moveTo>
                <a:lnTo>
                  <a:pt x="0" y="22551"/>
                </a:lnTo>
                <a:lnTo>
                  <a:pt x="0" y="18943"/>
                </a:lnTo>
                <a:lnTo>
                  <a:pt x="4812" y="18943"/>
                </a:lnTo>
                <a:lnTo>
                  <a:pt x="5775" y="17139"/>
                </a:lnTo>
                <a:lnTo>
                  <a:pt x="5775" y="9020"/>
                </a:lnTo>
                <a:lnTo>
                  <a:pt x="0" y="9020"/>
                </a:lnTo>
                <a:lnTo>
                  <a:pt x="0" y="0"/>
                </a:lnTo>
                <a:lnTo>
                  <a:pt x="10587" y="0"/>
                </a:lnTo>
                <a:lnTo>
                  <a:pt x="10587" y="18943"/>
                </a:lnTo>
                <a:lnTo>
                  <a:pt x="6737" y="22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940861" y="6088252"/>
            <a:ext cx="24130" cy="63500"/>
          </a:xfrm>
          <a:custGeom>
            <a:avLst/>
            <a:gdLst/>
            <a:ahLst/>
            <a:cxnLst/>
            <a:rect l="l" t="t" r="r" b="b"/>
            <a:pathLst>
              <a:path w="24129" h="63500">
                <a:moveTo>
                  <a:pt x="24063" y="63145"/>
                </a:moveTo>
                <a:lnTo>
                  <a:pt x="15400" y="63145"/>
                </a:lnTo>
                <a:lnTo>
                  <a:pt x="15400" y="18041"/>
                </a:lnTo>
                <a:lnTo>
                  <a:pt x="0" y="18041"/>
                </a:lnTo>
                <a:lnTo>
                  <a:pt x="0" y="12629"/>
                </a:lnTo>
                <a:lnTo>
                  <a:pt x="13475" y="10824"/>
                </a:lnTo>
                <a:lnTo>
                  <a:pt x="15400" y="9020"/>
                </a:lnTo>
                <a:lnTo>
                  <a:pt x="18288" y="0"/>
                </a:lnTo>
                <a:lnTo>
                  <a:pt x="24063" y="0"/>
                </a:lnTo>
                <a:lnTo>
                  <a:pt x="24063" y="63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988988" y="6088252"/>
            <a:ext cx="176144" cy="65851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161937" y="594598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69773" y="82958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970392" y="82958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142918" y="82958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69773" y="94776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970392" y="94776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142918" y="94776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69773" y="106638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970392" y="106638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142918" y="106638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69773" y="118455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970392" y="118455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142918" y="118455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69773" y="130272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970392" y="130272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142918" y="130272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69773" y="142135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970392" y="142135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142918" y="142135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69773" y="153952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970392" y="153952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142918" y="153952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69773" y="165814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970392" y="1658147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142918" y="1658147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69773" y="177631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70392" y="177631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142918" y="177631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69773" y="189449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970392" y="189449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142918" y="189449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9773" y="201311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970392" y="201311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142918" y="201311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69773" y="213128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970392" y="213128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142918" y="213128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69773" y="2249910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970392" y="2249910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142918" y="2249910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69773" y="236808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970392" y="236808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142918" y="236808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69773" y="248625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970392" y="248625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142918" y="248625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69773" y="260487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970392" y="2604877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142918" y="2604877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69773" y="272304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970392" y="272304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142918" y="272304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69773" y="284167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70392" y="284167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142918" y="284167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69773" y="295984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970392" y="295984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142918" y="295984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69773" y="307801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970392" y="307801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142918" y="307801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69773" y="3196640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970392" y="3196640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142918" y="3196640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69773" y="331481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970392" y="331481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142918" y="331481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69773" y="3433435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161937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970392" y="3432533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442267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50279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058291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366303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674316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982328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290340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598352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906364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214376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522388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142918" y="3432533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69773" y="355160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161937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970392" y="3550705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442267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750279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5058291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5366303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5674316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5982328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290340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598352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6906364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214376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522388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142918" y="3550705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084511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338621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592732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69773" y="366977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970392" y="366977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142918" y="366977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69773" y="378840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970392" y="378840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142918" y="378840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69773" y="390657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70392" y="390657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142918" y="390657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69773" y="4025198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970392" y="4025198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142918" y="4025198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69773" y="414336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970392" y="414336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142918" y="414336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61318" y="719084"/>
            <a:ext cx="0" cy="3538220"/>
          </a:xfrm>
          <a:custGeom>
            <a:avLst/>
            <a:gdLst/>
            <a:ahLst/>
            <a:cxnLst/>
            <a:rect l="l" t="t" r="r" b="b"/>
            <a:pathLst>
              <a:path h="3538220">
                <a:moveTo>
                  <a:pt x="0" y="0"/>
                </a:moveTo>
                <a:lnTo>
                  <a:pt x="0" y="35379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61526" y="719084"/>
            <a:ext cx="0" cy="3538220"/>
          </a:xfrm>
          <a:custGeom>
            <a:avLst/>
            <a:gdLst/>
            <a:ahLst/>
            <a:cxnLst/>
            <a:rect l="l" t="t" r="r" b="b"/>
            <a:pathLst>
              <a:path h="3538220">
                <a:moveTo>
                  <a:pt x="0" y="0"/>
                </a:moveTo>
                <a:lnTo>
                  <a:pt x="0" y="35379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69773" y="426109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161937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970392" y="426109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442267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750279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05829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366303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674316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982328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290340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598352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906364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214376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522388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142918" y="426109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08451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833862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592732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6131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6152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442267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750279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05829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366303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67431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98232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290340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598352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906364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21437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52238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08451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833862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592732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360629" y="100263"/>
            <a:ext cx="0" cy="6445885"/>
          </a:xfrm>
          <a:custGeom>
            <a:avLst/>
            <a:gdLst/>
            <a:ahLst/>
            <a:cxnLst/>
            <a:rect l="l" t="t" r="r" b="b"/>
            <a:pathLst>
              <a:path h="6445884">
                <a:moveTo>
                  <a:pt x="0" y="0"/>
                </a:moveTo>
                <a:lnTo>
                  <a:pt x="0" y="644534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961253" y="117403"/>
            <a:ext cx="0" cy="6428740"/>
          </a:xfrm>
          <a:custGeom>
            <a:avLst/>
            <a:gdLst/>
            <a:ahLst/>
            <a:cxnLst/>
            <a:rect l="l" t="t" r="r" b="b"/>
            <a:pathLst>
              <a:path h="6428740">
                <a:moveTo>
                  <a:pt x="0" y="0"/>
                </a:moveTo>
                <a:lnTo>
                  <a:pt x="0" y="6428202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869461" y="117403"/>
            <a:ext cx="0" cy="6428740"/>
          </a:xfrm>
          <a:custGeom>
            <a:avLst/>
            <a:gdLst/>
            <a:ahLst/>
            <a:cxnLst/>
            <a:rect l="l" t="t" r="r" b="b"/>
            <a:pathLst>
              <a:path h="6428740">
                <a:moveTo>
                  <a:pt x="0" y="0"/>
                </a:moveTo>
                <a:lnTo>
                  <a:pt x="0" y="6428202"/>
                </a:lnTo>
              </a:path>
            </a:pathLst>
          </a:custGeom>
          <a:ln w="18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161937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133773" y="594601"/>
            <a:ext cx="0" cy="5472430"/>
          </a:xfrm>
          <a:custGeom>
            <a:avLst/>
            <a:gdLst/>
            <a:ahLst/>
            <a:cxnLst/>
            <a:rect l="l" t="t" r="r" b="b"/>
            <a:pathLst>
              <a:path h="5472430">
                <a:moveTo>
                  <a:pt x="0" y="0"/>
                </a:moveTo>
                <a:lnTo>
                  <a:pt x="0" y="547200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7829919" y="594598"/>
            <a:ext cx="0" cy="4555490"/>
          </a:xfrm>
          <a:custGeom>
            <a:avLst/>
            <a:gdLst/>
            <a:ahLst/>
            <a:cxnLst/>
            <a:rect l="l" t="t" r="r" b="b"/>
            <a:pathLst>
              <a:path h="4555490">
                <a:moveTo>
                  <a:pt x="0" y="0"/>
                </a:moveTo>
                <a:lnTo>
                  <a:pt x="0" y="455548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61318" y="4394151"/>
            <a:ext cx="0" cy="2134870"/>
          </a:xfrm>
          <a:custGeom>
            <a:avLst/>
            <a:gdLst/>
            <a:ahLst/>
            <a:cxnLst/>
            <a:rect l="l" t="t" r="r" b="b"/>
            <a:pathLst>
              <a:path h="2134870">
                <a:moveTo>
                  <a:pt x="0" y="0"/>
                </a:moveTo>
                <a:lnTo>
                  <a:pt x="0" y="21343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61526" y="4394151"/>
            <a:ext cx="0" cy="2134870"/>
          </a:xfrm>
          <a:custGeom>
            <a:avLst/>
            <a:gdLst/>
            <a:ahLst/>
            <a:cxnLst/>
            <a:rect l="l" t="t" r="r" b="b"/>
            <a:pathLst>
              <a:path h="2134870">
                <a:moveTo>
                  <a:pt x="0" y="0"/>
                </a:moveTo>
                <a:lnTo>
                  <a:pt x="0" y="21343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442267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750279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05829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366303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674316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982328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290340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598352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6906364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214376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522388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808451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33862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592732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369773" y="108829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369773" y="586028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369773" y="710515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839064" y="82958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839064" y="94776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839064" y="106638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839064" y="118455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839064" y="130272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839064" y="142135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839064" y="153952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839064" y="1658147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839064" y="177631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839064" y="189449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839064" y="201311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839064" y="213128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839064" y="2249910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839064" y="236808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839064" y="248625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839064" y="2604877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839064" y="272304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839064" y="284167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839064" y="295984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839064" y="307801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839064" y="3196640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839064" y="331481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839064" y="3433435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839064" y="3550705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7839064" y="366977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7839064" y="378840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7839064" y="390657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7839064" y="4025198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7839064" y="414336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7839064" y="426109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369773" y="4385126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8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142918" y="5141518"/>
            <a:ext cx="4735830" cy="0"/>
          </a:xfrm>
          <a:custGeom>
            <a:avLst/>
            <a:gdLst/>
            <a:ahLst/>
            <a:cxnLst/>
            <a:rect l="l" t="t" r="r" b="b"/>
            <a:pathLst>
              <a:path w="4735830">
                <a:moveTo>
                  <a:pt x="0" y="0"/>
                </a:moveTo>
                <a:lnTo>
                  <a:pt x="4735687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970392" y="6058032"/>
            <a:ext cx="7908290" cy="0"/>
          </a:xfrm>
          <a:custGeom>
            <a:avLst/>
            <a:gdLst/>
            <a:ahLst/>
            <a:cxnLst/>
            <a:rect l="l" t="t" r="r" b="b"/>
            <a:pathLst>
              <a:path w="7908290">
                <a:moveTo>
                  <a:pt x="0" y="0"/>
                </a:moveTo>
                <a:lnTo>
                  <a:pt x="7908212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970392" y="6177106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970392" y="6295278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970392" y="6413901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69773" y="6537035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954996" y="4377910"/>
            <a:ext cx="3177540" cy="1680210"/>
          </a:xfrm>
          <a:custGeom>
            <a:avLst/>
            <a:gdLst/>
            <a:ahLst/>
            <a:cxnLst/>
            <a:rect l="l" t="t" r="r" b="b"/>
            <a:pathLst>
              <a:path w="3177540" h="1680210">
                <a:moveTo>
                  <a:pt x="3172525" y="1679667"/>
                </a:moveTo>
                <a:lnTo>
                  <a:pt x="0" y="7216"/>
                </a:lnTo>
                <a:lnTo>
                  <a:pt x="4812" y="0"/>
                </a:lnTo>
                <a:lnTo>
                  <a:pt x="3177338" y="1672451"/>
                </a:lnTo>
                <a:lnTo>
                  <a:pt x="3172525" y="1679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2388211" y="5137459"/>
            <a:ext cx="1740535" cy="0"/>
          </a:xfrm>
          <a:custGeom>
            <a:avLst/>
            <a:gdLst/>
            <a:ahLst/>
            <a:cxnLst/>
            <a:rect l="l" t="t" r="r" b="b"/>
            <a:pathLst>
              <a:path w="1740535">
                <a:moveTo>
                  <a:pt x="0" y="0"/>
                </a:moveTo>
                <a:lnTo>
                  <a:pt x="1740268" y="0"/>
                </a:lnTo>
              </a:path>
            </a:pathLst>
          </a:custGeom>
          <a:ln w="7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954996" y="4379717"/>
            <a:ext cx="2615565" cy="1677035"/>
          </a:xfrm>
          <a:custGeom>
            <a:avLst/>
            <a:gdLst/>
            <a:ahLst/>
            <a:cxnLst/>
            <a:rect l="l" t="t" r="r" b="b"/>
            <a:pathLst>
              <a:path w="2615565" h="1677035">
                <a:moveTo>
                  <a:pt x="4812" y="1676961"/>
                </a:moveTo>
                <a:lnTo>
                  <a:pt x="0" y="1672451"/>
                </a:lnTo>
                <a:lnTo>
                  <a:pt x="2610403" y="0"/>
                </a:lnTo>
                <a:lnTo>
                  <a:pt x="2615215" y="3608"/>
                </a:lnTo>
                <a:lnTo>
                  <a:pt x="4812" y="1676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977207" y="4479844"/>
            <a:ext cx="299349" cy="101934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312170" y="4479844"/>
            <a:ext cx="322450" cy="81186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913679" y="5841079"/>
            <a:ext cx="1150233" cy="103738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005043" y="5133850"/>
            <a:ext cx="68580" cy="82550"/>
          </a:xfrm>
          <a:custGeom>
            <a:avLst/>
            <a:gdLst/>
            <a:ahLst/>
            <a:cxnLst/>
            <a:rect l="l" t="t" r="r" b="b"/>
            <a:pathLst>
              <a:path w="68580" h="82550">
                <a:moveTo>
                  <a:pt x="64523" y="69459"/>
                </a:moveTo>
                <a:lnTo>
                  <a:pt x="45239" y="69459"/>
                </a:lnTo>
                <a:lnTo>
                  <a:pt x="51977" y="65851"/>
                </a:lnTo>
                <a:lnTo>
                  <a:pt x="51977" y="52320"/>
                </a:lnTo>
                <a:lnTo>
                  <a:pt x="48126" y="49614"/>
                </a:lnTo>
                <a:lnTo>
                  <a:pt x="36576" y="47810"/>
                </a:lnTo>
                <a:lnTo>
                  <a:pt x="25025" y="45103"/>
                </a:lnTo>
                <a:lnTo>
                  <a:pt x="13956" y="42369"/>
                </a:lnTo>
                <a:lnTo>
                  <a:pt x="6497" y="38112"/>
                </a:lnTo>
                <a:lnTo>
                  <a:pt x="2286" y="32164"/>
                </a:lnTo>
                <a:lnTo>
                  <a:pt x="962" y="24356"/>
                </a:lnTo>
                <a:lnTo>
                  <a:pt x="3083" y="14080"/>
                </a:lnTo>
                <a:lnTo>
                  <a:pt x="9264" y="6427"/>
                </a:lnTo>
                <a:lnTo>
                  <a:pt x="19235" y="1649"/>
                </a:lnTo>
                <a:lnTo>
                  <a:pt x="32726" y="0"/>
                </a:lnTo>
                <a:lnTo>
                  <a:pt x="41404" y="648"/>
                </a:lnTo>
                <a:lnTo>
                  <a:pt x="48728" y="2480"/>
                </a:lnTo>
                <a:lnTo>
                  <a:pt x="54789" y="5327"/>
                </a:lnTo>
                <a:lnTo>
                  <a:pt x="59677" y="9020"/>
                </a:lnTo>
                <a:lnTo>
                  <a:pt x="63527" y="13531"/>
                </a:lnTo>
                <a:lnTo>
                  <a:pt x="23100" y="13531"/>
                </a:lnTo>
                <a:lnTo>
                  <a:pt x="17325" y="17139"/>
                </a:lnTo>
                <a:lnTo>
                  <a:pt x="17325" y="28866"/>
                </a:lnTo>
                <a:lnTo>
                  <a:pt x="21175" y="30670"/>
                </a:lnTo>
                <a:lnTo>
                  <a:pt x="33688" y="33376"/>
                </a:lnTo>
                <a:lnTo>
                  <a:pt x="46201" y="35181"/>
                </a:lnTo>
                <a:lnTo>
                  <a:pt x="56158" y="37929"/>
                </a:lnTo>
                <a:lnTo>
                  <a:pt x="63046" y="42284"/>
                </a:lnTo>
                <a:lnTo>
                  <a:pt x="67046" y="48500"/>
                </a:lnTo>
                <a:lnTo>
                  <a:pt x="68340" y="56830"/>
                </a:lnTo>
                <a:lnTo>
                  <a:pt x="66054" y="67627"/>
                </a:lnTo>
                <a:lnTo>
                  <a:pt x="64523" y="69459"/>
                </a:lnTo>
                <a:close/>
              </a:path>
              <a:path w="68580" h="82550">
                <a:moveTo>
                  <a:pt x="65452" y="25258"/>
                </a:moveTo>
                <a:lnTo>
                  <a:pt x="49089" y="25258"/>
                </a:lnTo>
                <a:lnTo>
                  <a:pt x="49089" y="17139"/>
                </a:lnTo>
                <a:lnTo>
                  <a:pt x="43314" y="13531"/>
                </a:lnTo>
                <a:lnTo>
                  <a:pt x="63527" y="13531"/>
                </a:lnTo>
                <a:lnTo>
                  <a:pt x="65452" y="18041"/>
                </a:lnTo>
                <a:lnTo>
                  <a:pt x="65452" y="25258"/>
                </a:lnTo>
                <a:close/>
              </a:path>
              <a:path w="68580" h="82550">
                <a:moveTo>
                  <a:pt x="34651" y="82089"/>
                </a:moveTo>
                <a:lnTo>
                  <a:pt x="20032" y="80425"/>
                </a:lnTo>
                <a:lnTo>
                  <a:pt x="9384" y="75548"/>
                </a:lnTo>
                <a:lnTo>
                  <a:pt x="2707" y="67627"/>
                </a:lnTo>
                <a:lnTo>
                  <a:pt x="0" y="56830"/>
                </a:lnTo>
                <a:lnTo>
                  <a:pt x="16363" y="56830"/>
                </a:lnTo>
                <a:lnTo>
                  <a:pt x="17325" y="64949"/>
                </a:lnTo>
                <a:lnTo>
                  <a:pt x="23100" y="69459"/>
                </a:lnTo>
                <a:lnTo>
                  <a:pt x="64523" y="69459"/>
                </a:lnTo>
                <a:lnTo>
                  <a:pt x="59436" y="75548"/>
                </a:lnTo>
                <a:lnTo>
                  <a:pt x="48848" y="80425"/>
                </a:lnTo>
                <a:lnTo>
                  <a:pt x="34651" y="82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084934" y="5155500"/>
            <a:ext cx="55244" cy="60960"/>
          </a:xfrm>
          <a:custGeom>
            <a:avLst/>
            <a:gdLst/>
            <a:ahLst/>
            <a:cxnLst/>
            <a:rect l="l" t="t" r="r" b="b"/>
            <a:pathLst>
              <a:path w="55244" h="60960">
                <a:moveTo>
                  <a:pt x="28876" y="60439"/>
                </a:moveTo>
                <a:lnTo>
                  <a:pt x="20213" y="60439"/>
                </a:lnTo>
                <a:lnTo>
                  <a:pt x="11776" y="59114"/>
                </a:lnTo>
                <a:lnTo>
                  <a:pt x="5414" y="55252"/>
                </a:lnTo>
                <a:lnTo>
                  <a:pt x="1398" y="49022"/>
                </a:lnTo>
                <a:lnTo>
                  <a:pt x="0" y="40593"/>
                </a:lnTo>
                <a:lnTo>
                  <a:pt x="0" y="0"/>
                </a:lnTo>
                <a:lnTo>
                  <a:pt x="15400" y="0"/>
                </a:lnTo>
                <a:lnTo>
                  <a:pt x="15400" y="44201"/>
                </a:lnTo>
                <a:lnTo>
                  <a:pt x="19250" y="47810"/>
                </a:lnTo>
                <a:lnTo>
                  <a:pt x="54864" y="47810"/>
                </a:lnTo>
                <a:lnTo>
                  <a:pt x="54864" y="51418"/>
                </a:lnTo>
                <a:lnTo>
                  <a:pt x="39464" y="51418"/>
                </a:lnTo>
                <a:lnTo>
                  <a:pt x="34651" y="57732"/>
                </a:lnTo>
                <a:lnTo>
                  <a:pt x="28876" y="60439"/>
                </a:lnTo>
                <a:close/>
              </a:path>
              <a:path w="55244" h="60960">
                <a:moveTo>
                  <a:pt x="54864" y="47810"/>
                </a:moveTo>
                <a:lnTo>
                  <a:pt x="33688" y="47810"/>
                </a:lnTo>
                <a:lnTo>
                  <a:pt x="39464" y="43299"/>
                </a:lnTo>
                <a:lnTo>
                  <a:pt x="39464" y="0"/>
                </a:lnTo>
                <a:lnTo>
                  <a:pt x="54864" y="0"/>
                </a:lnTo>
                <a:lnTo>
                  <a:pt x="54864" y="47810"/>
                </a:lnTo>
                <a:close/>
              </a:path>
              <a:path w="55244" h="60960">
                <a:moveTo>
                  <a:pt x="54864" y="57732"/>
                </a:moveTo>
                <a:lnTo>
                  <a:pt x="39464" y="57732"/>
                </a:lnTo>
                <a:lnTo>
                  <a:pt x="39464" y="51418"/>
                </a:lnTo>
                <a:lnTo>
                  <a:pt x="54864" y="51418"/>
                </a:lnTo>
                <a:lnTo>
                  <a:pt x="54864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156162" y="5135655"/>
            <a:ext cx="59055" cy="80645"/>
          </a:xfrm>
          <a:custGeom>
            <a:avLst/>
            <a:gdLst/>
            <a:ahLst/>
            <a:cxnLst/>
            <a:rect l="l" t="t" r="r" b="b"/>
            <a:pathLst>
              <a:path w="59055" h="80645">
                <a:moveTo>
                  <a:pt x="15400" y="77578"/>
                </a:moveTo>
                <a:lnTo>
                  <a:pt x="0" y="77578"/>
                </a:lnTo>
                <a:lnTo>
                  <a:pt x="0" y="0"/>
                </a:lnTo>
                <a:lnTo>
                  <a:pt x="15400" y="0"/>
                </a:lnTo>
                <a:lnTo>
                  <a:pt x="15400" y="27964"/>
                </a:lnTo>
                <a:lnTo>
                  <a:pt x="51427" y="27964"/>
                </a:lnTo>
                <a:lnTo>
                  <a:pt x="51977" y="28866"/>
                </a:lnTo>
                <a:lnTo>
                  <a:pt x="53902" y="31572"/>
                </a:lnTo>
                <a:lnTo>
                  <a:pt x="21175" y="31572"/>
                </a:lnTo>
                <a:lnTo>
                  <a:pt x="15400" y="38789"/>
                </a:lnTo>
                <a:lnTo>
                  <a:pt x="15400" y="60439"/>
                </a:lnTo>
                <a:lnTo>
                  <a:pt x="21175" y="67655"/>
                </a:lnTo>
                <a:lnTo>
                  <a:pt x="53457" y="67655"/>
                </a:lnTo>
                <a:lnTo>
                  <a:pt x="51134" y="71715"/>
                </a:lnTo>
                <a:lnTo>
                  <a:pt x="50545" y="72166"/>
                </a:lnTo>
                <a:lnTo>
                  <a:pt x="15400" y="72166"/>
                </a:lnTo>
                <a:lnTo>
                  <a:pt x="15400" y="77578"/>
                </a:lnTo>
                <a:close/>
              </a:path>
              <a:path w="59055" h="80645">
                <a:moveTo>
                  <a:pt x="51427" y="27964"/>
                </a:moveTo>
                <a:lnTo>
                  <a:pt x="15400" y="27964"/>
                </a:lnTo>
                <a:lnTo>
                  <a:pt x="19250" y="21649"/>
                </a:lnTo>
                <a:lnTo>
                  <a:pt x="25025" y="18943"/>
                </a:lnTo>
                <a:lnTo>
                  <a:pt x="40426" y="18943"/>
                </a:lnTo>
                <a:lnTo>
                  <a:pt x="48126" y="22551"/>
                </a:lnTo>
                <a:lnTo>
                  <a:pt x="51427" y="27964"/>
                </a:lnTo>
                <a:close/>
              </a:path>
              <a:path w="59055" h="80645">
                <a:moveTo>
                  <a:pt x="53457" y="67655"/>
                </a:moveTo>
                <a:lnTo>
                  <a:pt x="36576" y="67655"/>
                </a:lnTo>
                <a:lnTo>
                  <a:pt x="42351" y="60439"/>
                </a:lnTo>
                <a:lnTo>
                  <a:pt x="42351" y="38789"/>
                </a:lnTo>
                <a:lnTo>
                  <a:pt x="36576" y="31572"/>
                </a:lnTo>
                <a:lnTo>
                  <a:pt x="53902" y="31572"/>
                </a:lnTo>
                <a:lnTo>
                  <a:pt x="55827" y="34278"/>
                </a:lnTo>
                <a:lnTo>
                  <a:pt x="58714" y="42397"/>
                </a:lnTo>
                <a:lnTo>
                  <a:pt x="58714" y="49614"/>
                </a:lnTo>
                <a:lnTo>
                  <a:pt x="56684" y="62017"/>
                </a:lnTo>
                <a:lnTo>
                  <a:pt x="53457" y="67655"/>
                </a:lnTo>
                <a:close/>
              </a:path>
              <a:path w="59055" h="80645">
                <a:moveTo>
                  <a:pt x="32726" y="80284"/>
                </a:moveTo>
                <a:lnTo>
                  <a:pt x="25025" y="80284"/>
                </a:lnTo>
                <a:lnTo>
                  <a:pt x="19250" y="77578"/>
                </a:lnTo>
                <a:lnTo>
                  <a:pt x="15400" y="72166"/>
                </a:lnTo>
                <a:lnTo>
                  <a:pt x="50545" y="72166"/>
                </a:lnTo>
                <a:lnTo>
                  <a:pt x="42878" y="78029"/>
                </a:lnTo>
                <a:lnTo>
                  <a:pt x="32726" y="8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222577" y="5177150"/>
            <a:ext cx="32384" cy="14604"/>
          </a:xfrm>
          <a:custGeom>
            <a:avLst/>
            <a:gdLst/>
            <a:ahLst/>
            <a:cxnLst/>
            <a:rect l="l" t="t" r="r" b="b"/>
            <a:pathLst>
              <a:path w="32384" h="14604">
                <a:moveTo>
                  <a:pt x="31763" y="0"/>
                </a:moveTo>
                <a:lnTo>
                  <a:pt x="0" y="0"/>
                </a:lnTo>
                <a:lnTo>
                  <a:pt x="0" y="14433"/>
                </a:lnTo>
                <a:lnTo>
                  <a:pt x="31763" y="14433"/>
                </a:lnTo>
                <a:lnTo>
                  <a:pt x="31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263004" y="5133850"/>
            <a:ext cx="81280" cy="82550"/>
          </a:xfrm>
          <a:custGeom>
            <a:avLst/>
            <a:gdLst/>
            <a:ahLst/>
            <a:cxnLst/>
            <a:rect l="l" t="t" r="r" b="b"/>
            <a:pathLst>
              <a:path w="81280" h="82550">
                <a:moveTo>
                  <a:pt x="40426" y="82089"/>
                </a:moveTo>
                <a:lnTo>
                  <a:pt x="2887" y="58071"/>
                </a:lnTo>
                <a:lnTo>
                  <a:pt x="0" y="41495"/>
                </a:lnTo>
                <a:lnTo>
                  <a:pt x="721" y="32897"/>
                </a:lnTo>
                <a:lnTo>
                  <a:pt x="31583" y="676"/>
                </a:lnTo>
                <a:lnTo>
                  <a:pt x="40426" y="0"/>
                </a:lnTo>
                <a:lnTo>
                  <a:pt x="48713" y="676"/>
                </a:lnTo>
                <a:lnTo>
                  <a:pt x="56188" y="2706"/>
                </a:lnTo>
                <a:lnTo>
                  <a:pt x="62760" y="6089"/>
                </a:lnTo>
                <a:lnTo>
                  <a:pt x="68340" y="10824"/>
                </a:lnTo>
                <a:lnTo>
                  <a:pt x="71198" y="14433"/>
                </a:lnTo>
                <a:lnTo>
                  <a:pt x="40426" y="14433"/>
                </a:lnTo>
                <a:lnTo>
                  <a:pt x="30726" y="16378"/>
                </a:lnTo>
                <a:lnTo>
                  <a:pt x="23461" y="21875"/>
                </a:lnTo>
                <a:lnTo>
                  <a:pt x="18904" y="30416"/>
                </a:lnTo>
                <a:lnTo>
                  <a:pt x="17325" y="41495"/>
                </a:lnTo>
                <a:lnTo>
                  <a:pt x="18904" y="52574"/>
                </a:lnTo>
                <a:lnTo>
                  <a:pt x="23461" y="61115"/>
                </a:lnTo>
                <a:lnTo>
                  <a:pt x="30726" y="66612"/>
                </a:lnTo>
                <a:lnTo>
                  <a:pt x="40426" y="68557"/>
                </a:lnTo>
                <a:lnTo>
                  <a:pt x="70669" y="68557"/>
                </a:lnTo>
                <a:lnTo>
                  <a:pt x="68340" y="71264"/>
                </a:lnTo>
                <a:lnTo>
                  <a:pt x="62760" y="76000"/>
                </a:lnTo>
                <a:lnTo>
                  <a:pt x="56188" y="79382"/>
                </a:lnTo>
                <a:lnTo>
                  <a:pt x="48713" y="81412"/>
                </a:lnTo>
                <a:lnTo>
                  <a:pt x="40426" y="82089"/>
                </a:lnTo>
                <a:close/>
              </a:path>
              <a:path w="81280" h="82550">
                <a:moveTo>
                  <a:pt x="70669" y="68557"/>
                </a:moveTo>
                <a:lnTo>
                  <a:pt x="40426" y="68557"/>
                </a:lnTo>
                <a:lnTo>
                  <a:pt x="49721" y="66612"/>
                </a:lnTo>
                <a:lnTo>
                  <a:pt x="57030" y="61115"/>
                </a:lnTo>
                <a:lnTo>
                  <a:pt x="61812" y="52574"/>
                </a:lnTo>
                <a:lnTo>
                  <a:pt x="63527" y="41495"/>
                </a:lnTo>
                <a:lnTo>
                  <a:pt x="61812" y="30036"/>
                </a:lnTo>
                <a:lnTo>
                  <a:pt x="57030" y="21537"/>
                </a:lnTo>
                <a:lnTo>
                  <a:pt x="49721" y="16251"/>
                </a:lnTo>
                <a:lnTo>
                  <a:pt x="40426" y="14433"/>
                </a:lnTo>
                <a:lnTo>
                  <a:pt x="71198" y="14433"/>
                </a:lnTo>
                <a:lnTo>
                  <a:pt x="73543" y="17393"/>
                </a:lnTo>
                <a:lnTo>
                  <a:pt x="77484" y="24807"/>
                </a:lnTo>
                <a:lnTo>
                  <a:pt x="79980" y="32897"/>
                </a:lnTo>
                <a:lnTo>
                  <a:pt x="80853" y="41495"/>
                </a:lnTo>
                <a:lnTo>
                  <a:pt x="79980" y="50079"/>
                </a:lnTo>
                <a:lnTo>
                  <a:pt x="77484" y="58071"/>
                </a:lnTo>
                <a:lnTo>
                  <a:pt x="73543" y="65217"/>
                </a:lnTo>
                <a:lnTo>
                  <a:pt x="70669" y="68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354445" y="5135655"/>
            <a:ext cx="59055" cy="80645"/>
          </a:xfrm>
          <a:custGeom>
            <a:avLst/>
            <a:gdLst/>
            <a:ahLst/>
            <a:cxnLst/>
            <a:rect l="l" t="t" r="r" b="b"/>
            <a:pathLst>
              <a:path w="59055" h="80645">
                <a:moveTo>
                  <a:pt x="16363" y="77578"/>
                </a:moveTo>
                <a:lnTo>
                  <a:pt x="0" y="77578"/>
                </a:lnTo>
                <a:lnTo>
                  <a:pt x="0" y="0"/>
                </a:lnTo>
                <a:lnTo>
                  <a:pt x="16363" y="0"/>
                </a:lnTo>
                <a:lnTo>
                  <a:pt x="16363" y="27964"/>
                </a:lnTo>
                <a:lnTo>
                  <a:pt x="52252" y="27964"/>
                </a:lnTo>
                <a:lnTo>
                  <a:pt x="52939" y="28866"/>
                </a:lnTo>
                <a:lnTo>
                  <a:pt x="54864" y="31572"/>
                </a:lnTo>
                <a:lnTo>
                  <a:pt x="21175" y="31572"/>
                </a:lnTo>
                <a:lnTo>
                  <a:pt x="16363" y="38789"/>
                </a:lnTo>
                <a:lnTo>
                  <a:pt x="16363" y="60439"/>
                </a:lnTo>
                <a:lnTo>
                  <a:pt x="21175" y="67655"/>
                </a:lnTo>
                <a:lnTo>
                  <a:pt x="53724" y="67655"/>
                </a:lnTo>
                <a:lnTo>
                  <a:pt x="51495" y="71715"/>
                </a:lnTo>
                <a:lnTo>
                  <a:pt x="50909" y="72166"/>
                </a:lnTo>
                <a:lnTo>
                  <a:pt x="16363" y="72166"/>
                </a:lnTo>
                <a:lnTo>
                  <a:pt x="16363" y="77578"/>
                </a:lnTo>
                <a:close/>
              </a:path>
              <a:path w="59055" h="80645">
                <a:moveTo>
                  <a:pt x="52252" y="27964"/>
                </a:moveTo>
                <a:lnTo>
                  <a:pt x="16363" y="27964"/>
                </a:lnTo>
                <a:lnTo>
                  <a:pt x="20213" y="21649"/>
                </a:lnTo>
                <a:lnTo>
                  <a:pt x="25025" y="18943"/>
                </a:lnTo>
                <a:lnTo>
                  <a:pt x="40426" y="18943"/>
                </a:lnTo>
                <a:lnTo>
                  <a:pt x="48126" y="22551"/>
                </a:lnTo>
                <a:lnTo>
                  <a:pt x="52252" y="27964"/>
                </a:lnTo>
                <a:close/>
              </a:path>
              <a:path w="59055" h="80645">
                <a:moveTo>
                  <a:pt x="53724" y="67655"/>
                </a:moveTo>
                <a:lnTo>
                  <a:pt x="37538" y="67655"/>
                </a:lnTo>
                <a:lnTo>
                  <a:pt x="43314" y="60439"/>
                </a:lnTo>
                <a:lnTo>
                  <a:pt x="43314" y="38789"/>
                </a:lnTo>
                <a:lnTo>
                  <a:pt x="37538" y="31572"/>
                </a:lnTo>
                <a:lnTo>
                  <a:pt x="54864" y="31572"/>
                </a:lnTo>
                <a:lnTo>
                  <a:pt x="56789" y="34278"/>
                </a:lnTo>
                <a:lnTo>
                  <a:pt x="58714" y="42397"/>
                </a:lnTo>
                <a:lnTo>
                  <a:pt x="58714" y="49614"/>
                </a:lnTo>
                <a:lnTo>
                  <a:pt x="56819" y="62017"/>
                </a:lnTo>
                <a:lnTo>
                  <a:pt x="53724" y="67655"/>
                </a:lnTo>
                <a:close/>
              </a:path>
              <a:path w="59055" h="80645">
                <a:moveTo>
                  <a:pt x="32726" y="80284"/>
                </a:moveTo>
                <a:lnTo>
                  <a:pt x="25025" y="80284"/>
                </a:lnTo>
                <a:lnTo>
                  <a:pt x="20213" y="77578"/>
                </a:lnTo>
                <a:lnTo>
                  <a:pt x="16363" y="72166"/>
                </a:lnTo>
                <a:lnTo>
                  <a:pt x="50909" y="72166"/>
                </a:lnTo>
                <a:lnTo>
                  <a:pt x="43284" y="78029"/>
                </a:lnTo>
                <a:lnTo>
                  <a:pt x="32726" y="8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418935" y="5135655"/>
            <a:ext cx="24130" cy="101600"/>
          </a:xfrm>
          <a:custGeom>
            <a:avLst/>
            <a:gdLst/>
            <a:ahLst/>
            <a:cxnLst/>
            <a:rect l="l" t="t" r="r" b="b"/>
            <a:pathLst>
              <a:path w="24130" h="101600">
                <a:moveTo>
                  <a:pt x="19250" y="101032"/>
                </a:moveTo>
                <a:lnTo>
                  <a:pt x="0" y="101032"/>
                </a:lnTo>
                <a:lnTo>
                  <a:pt x="0" y="89305"/>
                </a:lnTo>
                <a:lnTo>
                  <a:pt x="6737" y="89305"/>
                </a:lnTo>
                <a:lnTo>
                  <a:pt x="7700" y="88403"/>
                </a:lnTo>
                <a:lnTo>
                  <a:pt x="7700" y="19845"/>
                </a:lnTo>
                <a:lnTo>
                  <a:pt x="24063" y="19845"/>
                </a:lnTo>
                <a:lnTo>
                  <a:pt x="24063" y="97424"/>
                </a:lnTo>
                <a:lnTo>
                  <a:pt x="19250" y="101032"/>
                </a:lnTo>
                <a:close/>
              </a:path>
              <a:path w="24130" h="101600">
                <a:moveTo>
                  <a:pt x="24063" y="13531"/>
                </a:moveTo>
                <a:lnTo>
                  <a:pt x="7700" y="13531"/>
                </a:lnTo>
                <a:lnTo>
                  <a:pt x="7700" y="0"/>
                </a:lnTo>
                <a:lnTo>
                  <a:pt x="24063" y="0"/>
                </a:lnTo>
                <a:lnTo>
                  <a:pt x="24063" y="13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453586" y="5154598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4" h="61595">
                <a:moveTo>
                  <a:pt x="27913" y="61341"/>
                </a:moveTo>
                <a:lnTo>
                  <a:pt x="16242" y="59353"/>
                </a:lnTo>
                <a:lnTo>
                  <a:pt x="7459" y="53560"/>
                </a:lnTo>
                <a:lnTo>
                  <a:pt x="1925" y="44215"/>
                </a:lnTo>
                <a:lnTo>
                  <a:pt x="0" y="31572"/>
                </a:lnTo>
                <a:lnTo>
                  <a:pt x="1940" y="18267"/>
                </a:lnTo>
                <a:lnTo>
                  <a:pt x="7579" y="8344"/>
                </a:lnTo>
                <a:lnTo>
                  <a:pt x="16648" y="2142"/>
                </a:lnTo>
                <a:lnTo>
                  <a:pt x="28876" y="0"/>
                </a:lnTo>
                <a:lnTo>
                  <a:pt x="37674" y="1155"/>
                </a:lnTo>
                <a:lnTo>
                  <a:pt x="45118" y="4510"/>
                </a:lnTo>
                <a:lnTo>
                  <a:pt x="50939" y="9894"/>
                </a:lnTo>
                <a:lnTo>
                  <a:pt x="51932" y="11727"/>
                </a:lnTo>
                <a:lnTo>
                  <a:pt x="21175" y="11727"/>
                </a:lnTo>
                <a:lnTo>
                  <a:pt x="17325" y="16237"/>
                </a:lnTo>
                <a:lnTo>
                  <a:pt x="16363" y="25258"/>
                </a:lnTo>
                <a:lnTo>
                  <a:pt x="57591" y="25258"/>
                </a:lnTo>
                <a:lnTo>
                  <a:pt x="57752" y="26160"/>
                </a:lnTo>
                <a:lnTo>
                  <a:pt x="57752" y="35181"/>
                </a:lnTo>
                <a:lnTo>
                  <a:pt x="16363" y="35181"/>
                </a:lnTo>
                <a:lnTo>
                  <a:pt x="16363" y="43299"/>
                </a:lnTo>
                <a:lnTo>
                  <a:pt x="18288" y="45103"/>
                </a:lnTo>
                <a:lnTo>
                  <a:pt x="20213" y="47810"/>
                </a:lnTo>
                <a:lnTo>
                  <a:pt x="24063" y="49614"/>
                </a:lnTo>
                <a:lnTo>
                  <a:pt x="53042" y="49614"/>
                </a:lnTo>
                <a:lnTo>
                  <a:pt x="52683" y="50304"/>
                </a:lnTo>
                <a:lnTo>
                  <a:pt x="46322" y="56267"/>
                </a:lnTo>
                <a:lnTo>
                  <a:pt x="37975" y="60030"/>
                </a:lnTo>
                <a:lnTo>
                  <a:pt x="27913" y="61341"/>
                </a:lnTo>
                <a:close/>
              </a:path>
              <a:path w="57784" h="61595">
                <a:moveTo>
                  <a:pt x="57591" y="25258"/>
                </a:moveTo>
                <a:lnTo>
                  <a:pt x="40426" y="25258"/>
                </a:lnTo>
                <a:lnTo>
                  <a:pt x="40426" y="20747"/>
                </a:lnTo>
                <a:lnTo>
                  <a:pt x="39464" y="18943"/>
                </a:lnTo>
                <a:lnTo>
                  <a:pt x="38501" y="16237"/>
                </a:lnTo>
                <a:lnTo>
                  <a:pt x="35613" y="13531"/>
                </a:lnTo>
                <a:lnTo>
                  <a:pt x="32726" y="11727"/>
                </a:lnTo>
                <a:lnTo>
                  <a:pt x="51932" y="11727"/>
                </a:lnTo>
                <a:lnTo>
                  <a:pt x="54864" y="17139"/>
                </a:lnTo>
                <a:lnTo>
                  <a:pt x="56789" y="20747"/>
                </a:lnTo>
                <a:lnTo>
                  <a:pt x="57591" y="25258"/>
                </a:lnTo>
                <a:close/>
              </a:path>
              <a:path w="57784" h="61595">
                <a:moveTo>
                  <a:pt x="53042" y="49614"/>
                </a:moveTo>
                <a:lnTo>
                  <a:pt x="34651" y="49614"/>
                </a:lnTo>
                <a:lnTo>
                  <a:pt x="39464" y="47810"/>
                </a:lnTo>
                <a:lnTo>
                  <a:pt x="41389" y="42397"/>
                </a:lnTo>
                <a:lnTo>
                  <a:pt x="56789" y="42397"/>
                </a:lnTo>
                <a:lnTo>
                  <a:pt x="53042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519039" y="5154598"/>
            <a:ext cx="57150" cy="61594"/>
          </a:xfrm>
          <a:custGeom>
            <a:avLst/>
            <a:gdLst/>
            <a:ahLst/>
            <a:cxnLst/>
            <a:rect l="l" t="t" r="r" b="b"/>
            <a:pathLst>
              <a:path w="57150" h="61595">
                <a:moveTo>
                  <a:pt x="29838" y="61341"/>
                </a:moveTo>
                <a:lnTo>
                  <a:pt x="17461" y="59353"/>
                </a:lnTo>
                <a:lnTo>
                  <a:pt x="8061" y="53560"/>
                </a:lnTo>
                <a:lnTo>
                  <a:pt x="2090" y="44215"/>
                </a:lnTo>
                <a:lnTo>
                  <a:pt x="0" y="31572"/>
                </a:lnTo>
                <a:lnTo>
                  <a:pt x="2090" y="18267"/>
                </a:lnTo>
                <a:lnTo>
                  <a:pt x="8061" y="8344"/>
                </a:lnTo>
                <a:lnTo>
                  <a:pt x="17461" y="2142"/>
                </a:lnTo>
                <a:lnTo>
                  <a:pt x="29838" y="0"/>
                </a:lnTo>
                <a:lnTo>
                  <a:pt x="40276" y="1620"/>
                </a:lnTo>
                <a:lnTo>
                  <a:pt x="48367" y="6201"/>
                </a:lnTo>
                <a:lnTo>
                  <a:pt x="53392" y="12629"/>
                </a:lnTo>
                <a:lnTo>
                  <a:pt x="25025" y="12629"/>
                </a:lnTo>
                <a:lnTo>
                  <a:pt x="21175" y="14433"/>
                </a:lnTo>
                <a:lnTo>
                  <a:pt x="19250" y="17139"/>
                </a:lnTo>
                <a:lnTo>
                  <a:pt x="17325" y="20747"/>
                </a:lnTo>
                <a:lnTo>
                  <a:pt x="16363" y="26160"/>
                </a:lnTo>
                <a:lnTo>
                  <a:pt x="16363" y="42397"/>
                </a:lnTo>
                <a:lnTo>
                  <a:pt x="21175" y="49614"/>
                </a:lnTo>
                <a:lnTo>
                  <a:pt x="52804" y="49614"/>
                </a:lnTo>
                <a:lnTo>
                  <a:pt x="48006" y="55477"/>
                </a:lnTo>
                <a:lnTo>
                  <a:pt x="39870" y="59847"/>
                </a:lnTo>
                <a:lnTo>
                  <a:pt x="29838" y="61341"/>
                </a:lnTo>
                <a:close/>
              </a:path>
              <a:path w="57150" h="61595">
                <a:moveTo>
                  <a:pt x="56789" y="22551"/>
                </a:moveTo>
                <a:lnTo>
                  <a:pt x="41389" y="22551"/>
                </a:lnTo>
                <a:lnTo>
                  <a:pt x="39464" y="15335"/>
                </a:lnTo>
                <a:lnTo>
                  <a:pt x="35613" y="12629"/>
                </a:lnTo>
                <a:lnTo>
                  <a:pt x="53392" y="12629"/>
                </a:lnTo>
                <a:lnTo>
                  <a:pt x="53932" y="13319"/>
                </a:lnTo>
                <a:lnTo>
                  <a:pt x="56789" y="22551"/>
                </a:lnTo>
                <a:close/>
              </a:path>
              <a:path w="57150" h="61595">
                <a:moveTo>
                  <a:pt x="52804" y="49614"/>
                </a:moveTo>
                <a:lnTo>
                  <a:pt x="35613" y="49614"/>
                </a:lnTo>
                <a:lnTo>
                  <a:pt x="38501" y="46908"/>
                </a:lnTo>
                <a:lnTo>
                  <a:pt x="41389" y="38789"/>
                </a:lnTo>
                <a:lnTo>
                  <a:pt x="56789" y="38789"/>
                </a:lnTo>
                <a:lnTo>
                  <a:pt x="53796" y="48402"/>
                </a:lnTo>
                <a:lnTo>
                  <a:pt x="52804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581604" y="5141067"/>
            <a:ext cx="33020" cy="74930"/>
          </a:xfrm>
          <a:custGeom>
            <a:avLst/>
            <a:gdLst/>
            <a:ahLst/>
            <a:cxnLst/>
            <a:rect l="l" t="t" r="r" b="b"/>
            <a:pathLst>
              <a:path w="33019" h="74929">
                <a:moveTo>
                  <a:pt x="24063" y="16237"/>
                </a:moveTo>
                <a:lnTo>
                  <a:pt x="7700" y="16237"/>
                </a:lnTo>
                <a:lnTo>
                  <a:pt x="7700" y="0"/>
                </a:lnTo>
                <a:lnTo>
                  <a:pt x="24063" y="0"/>
                </a:lnTo>
                <a:lnTo>
                  <a:pt x="24063" y="16237"/>
                </a:lnTo>
                <a:close/>
              </a:path>
              <a:path w="33019" h="74929">
                <a:moveTo>
                  <a:pt x="32726" y="26160"/>
                </a:moveTo>
                <a:lnTo>
                  <a:pt x="0" y="26160"/>
                </a:lnTo>
                <a:lnTo>
                  <a:pt x="0" y="16237"/>
                </a:lnTo>
                <a:lnTo>
                  <a:pt x="32726" y="16237"/>
                </a:lnTo>
                <a:lnTo>
                  <a:pt x="32726" y="26160"/>
                </a:lnTo>
                <a:close/>
              </a:path>
              <a:path w="33019" h="74929">
                <a:moveTo>
                  <a:pt x="29838" y="74872"/>
                </a:moveTo>
                <a:lnTo>
                  <a:pt x="13475" y="74872"/>
                </a:lnTo>
                <a:lnTo>
                  <a:pt x="7700" y="70362"/>
                </a:lnTo>
                <a:lnTo>
                  <a:pt x="7700" y="26160"/>
                </a:lnTo>
                <a:lnTo>
                  <a:pt x="24063" y="26160"/>
                </a:lnTo>
                <a:lnTo>
                  <a:pt x="24063" y="62243"/>
                </a:lnTo>
                <a:lnTo>
                  <a:pt x="25025" y="64047"/>
                </a:lnTo>
                <a:lnTo>
                  <a:pt x="32726" y="64047"/>
                </a:lnTo>
                <a:lnTo>
                  <a:pt x="32726" y="73970"/>
                </a:lnTo>
                <a:lnTo>
                  <a:pt x="29838" y="74872"/>
                </a:lnTo>
                <a:close/>
              </a:path>
              <a:path w="33019" h="74929">
                <a:moveTo>
                  <a:pt x="32726" y="64047"/>
                </a:moveTo>
                <a:lnTo>
                  <a:pt x="30801" y="64047"/>
                </a:lnTo>
                <a:lnTo>
                  <a:pt x="31763" y="63145"/>
                </a:lnTo>
                <a:lnTo>
                  <a:pt x="32726" y="63145"/>
                </a:lnTo>
                <a:lnTo>
                  <a:pt x="32726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626843" y="5135655"/>
            <a:ext cx="15875" cy="78105"/>
          </a:xfrm>
          <a:custGeom>
            <a:avLst/>
            <a:gdLst/>
            <a:ahLst/>
            <a:cxnLst/>
            <a:rect l="l" t="t" r="r" b="b"/>
            <a:pathLst>
              <a:path w="15875" h="78104">
                <a:moveTo>
                  <a:pt x="15400" y="77578"/>
                </a:moveTo>
                <a:lnTo>
                  <a:pt x="0" y="77578"/>
                </a:lnTo>
                <a:lnTo>
                  <a:pt x="0" y="19845"/>
                </a:lnTo>
                <a:lnTo>
                  <a:pt x="15400" y="19845"/>
                </a:lnTo>
                <a:lnTo>
                  <a:pt x="15400" y="77578"/>
                </a:lnTo>
                <a:close/>
              </a:path>
              <a:path w="15875" h="78104">
                <a:moveTo>
                  <a:pt x="15400" y="13531"/>
                </a:moveTo>
                <a:lnTo>
                  <a:pt x="0" y="13531"/>
                </a:lnTo>
                <a:lnTo>
                  <a:pt x="0" y="0"/>
                </a:lnTo>
                <a:lnTo>
                  <a:pt x="15400" y="0"/>
                </a:lnTo>
                <a:lnTo>
                  <a:pt x="15400" y="13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652831" y="5155500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38501" y="57732"/>
                </a:moveTo>
                <a:lnTo>
                  <a:pt x="21175" y="57732"/>
                </a:lnTo>
                <a:lnTo>
                  <a:pt x="0" y="0"/>
                </a:lnTo>
                <a:lnTo>
                  <a:pt x="16363" y="0"/>
                </a:lnTo>
                <a:lnTo>
                  <a:pt x="29838" y="42397"/>
                </a:lnTo>
                <a:lnTo>
                  <a:pt x="44126" y="42397"/>
                </a:lnTo>
                <a:lnTo>
                  <a:pt x="38501" y="57732"/>
                </a:lnTo>
                <a:close/>
              </a:path>
              <a:path w="59689" h="57785">
                <a:moveTo>
                  <a:pt x="44126" y="42397"/>
                </a:moveTo>
                <a:lnTo>
                  <a:pt x="29838" y="42397"/>
                </a:lnTo>
                <a:lnTo>
                  <a:pt x="42351" y="0"/>
                </a:lnTo>
                <a:lnTo>
                  <a:pt x="59677" y="0"/>
                </a:lnTo>
                <a:lnTo>
                  <a:pt x="44126" y="42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716359" y="5154598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5" h="61595">
                <a:moveTo>
                  <a:pt x="28876" y="61341"/>
                </a:moveTo>
                <a:lnTo>
                  <a:pt x="17054" y="59353"/>
                </a:lnTo>
                <a:lnTo>
                  <a:pt x="7940" y="53560"/>
                </a:lnTo>
                <a:lnTo>
                  <a:pt x="2075" y="44215"/>
                </a:lnTo>
                <a:lnTo>
                  <a:pt x="0" y="31572"/>
                </a:lnTo>
                <a:lnTo>
                  <a:pt x="2075" y="18267"/>
                </a:lnTo>
                <a:lnTo>
                  <a:pt x="7940" y="8344"/>
                </a:lnTo>
                <a:lnTo>
                  <a:pt x="17054" y="2142"/>
                </a:lnTo>
                <a:lnTo>
                  <a:pt x="28876" y="0"/>
                </a:lnTo>
                <a:lnTo>
                  <a:pt x="37689" y="1155"/>
                </a:lnTo>
                <a:lnTo>
                  <a:pt x="45239" y="4510"/>
                </a:lnTo>
                <a:lnTo>
                  <a:pt x="51345" y="9894"/>
                </a:lnTo>
                <a:lnTo>
                  <a:pt x="52478" y="11727"/>
                </a:lnTo>
                <a:lnTo>
                  <a:pt x="22138" y="11727"/>
                </a:lnTo>
                <a:lnTo>
                  <a:pt x="17325" y="16237"/>
                </a:lnTo>
                <a:lnTo>
                  <a:pt x="16363" y="25258"/>
                </a:lnTo>
                <a:lnTo>
                  <a:pt x="57591" y="25258"/>
                </a:lnTo>
                <a:lnTo>
                  <a:pt x="57752" y="26160"/>
                </a:lnTo>
                <a:lnTo>
                  <a:pt x="57752" y="35181"/>
                </a:lnTo>
                <a:lnTo>
                  <a:pt x="16363" y="35181"/>
                </a:lnTo>
                <a:lnTo>
                  <a:pt x="16363" y="40593"/>
                </a:lnTo>
                <a:lnTo>
                  <a:pt x="17325" y="43299"/>
                </a:lnTo>
                <a:lnTo>
                  <a:pt x="18288" y="45103"/>
                </a:lnTo>
                <a:lnTo>
                  <a:pt x="21175" y="47810"/>
                </a:lnTo>
                <a:lnTo>
                  <a:pt x="25025" y="49614"/>
                </a:lnTo>
                <a:lnTo>
                  <a:pt x="53881" y="49614"/>
                </a:lnTo>
                <a:lnTo>
                  <a:pt x="53511" y="50304"/>
                </a:lnTo>
                <a:lnTo>
                  <a:pt x="46923" y="56267"/>
                </a:lnTo>
                <a:lnTo>
                  <a:pt x="38531" y="60030"/>
                </a:lnTo>
                <a:lnTo>
                  <a:pt x="28876" y="61341"/>
                </a:lnTo>
                <a:close/>
              </a:path>
              <a:path w="57785" h="61595">
                <a:moveTo>
                  <a:pt x="57591" y="25258"/>
                </a:moveTo>
                <a:lnTo>
                  <a:pt x="41389" y="25258"/>
                </a:lnTo>
                <a:lnTo>
                  <a:pt x="41389" y="20747"/>
                </a:lnTo>
                <a:lnTo>
                  <a:pt x="40426" y="18943"/>
                </a:lnTo>
                <a:lnTo>
                  <a:pt x="36576" y="13531"/>
                </a:lnTo>
                <a:lnTo>
                  <a:pt x="32726" y="11727"/>
                </a:lnTo>
                <a:lnTo>
                  <a:pt x="52478" y="11727"/>
                </a:lnTo>
                <a:lnTo>
                  <a:pt x="55827" y="17139"/>
                </a:lnTo>
                <a:lnTo>
                  <a:pt x="56789" y="20747"/>
                </a:lnTo>
                <a:lnTo>
                  <a:pt x="57591" y="25258"/>
                </a:lnTo>
                <a:close/>
              </a:path>
              <a:path w="57785" h="61595">
                <a:moveTo>
                  <a:pt x="53881" y="49614"/>
                </a:moveTo>
                <a:lnTo>
                  <a:pt x="34651" y="49614"/>
                </a:lnTo>
                <a:lnTo>
                  <a:pt x="39464" y="47810"/>
                </a:lnTo>
                <a:lnTo>
                  <a:pt x="41389" y="42397"/>
                </a:lnTo>
                <a:lnTo>
                  <a:pt x="57752" y="42397"/>
                </a:lnTo>
                <a:lnTo>
                  <a:pt x="53881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781811" y="5154598"/>
            <a:ext cx="57150" cy="61594"/>
          </a:xfrm>
          <a:custGeom>
            <a:avLst/>
            <a:gdLst/>
            <a:ahLst/>
            <a:cxnLst/>
            <a:rect l="l" t="t" r="r" b="b"/>
            <a:pathLst>
              <a:path w="57150" h="61595">
                <a:moveTo>
                  <a:pt x="55827" y="49614"/>
                </a:moveTo>
                <a:lnTo>
                  <a:pt x="36576" y="49614"/>
                </a:lnTo>
                <a:lnTo>
                  <a:pt x="40426" y="47810"/>
                </a:lnTo>
                <a:lnTo>
                  <a:pt x="40426" y="41495"/>
                </a:lnTo>
                <a:lnTo>
                  <a:pt x="39464" y="40593"/>
                </a:lnTo>
                <a:lnTo>
                  <a:pt x="35613" y="39691"/>
                </a:lnTo>
                <a:lnTo>
                  <a:pt x="16363" y="33376"/>
                </a:lnTo>
                <a:lnTo>
                  <a:pt x="2887" y="23454"/>
                </a:lnTo>
                <a:lnTo>
                  <a:pt x="2887" y="19845"/>
                </a:lnTo>
                <a:lnTo>
                  <a:pt x="4632" y="11416"/>
                </a:lnTo>
                <a:lnTo>
                  <a:pt x="9625" y="5186"/>
                </a:lnTo>
                <a:lnTo>
                  <a:pt x="17506" y="1324"/>
                </a:lnTo>
                <a:lnTo>
                  <a:pt x="27913" y="0"/>
                </a:lnTo>
                <a:lnTo>
                  <a:pt x="39027" y="1324"/>
                </a:lnTo>
                <a:lnTo>
                  <a:pt x="47525" y="5186"/>
                </a:lnTo>
                <a:lnTo>
                  <a:pt x="52954" y="11416"/>
                </a:lnTo>
                <a:lnTo>
                  <a:pt x="53024" y="11727"/>
                </a:lnTo>
                <a:lnTo>
                  <a:pt x="22138" y="11727"/>
                </a:lnTo>
                <a:lnTo>
                  <a:pt x="18288" y="14433"/>
                </a:lnTo>
                <a:lnTo>
                  <a:pt x="18288" y="19845"/>
                </a:lnTo>
                <a:lnTo>
                  <a:pt x="20213" y="20747"/>
                </a:lnTo>
                <a:lnTo>
                  <a:pt x="24063" y="21649"/>
                </a:lnTo>
                <a:lnTo>
                  <a:pt x="44276" y="27062"/>
                </a:lnTo>
                <a:lnTo>
                  <a:pt x="52939" y="29768"/>
                </a:lnTo>
                <a:lnTo>
                  <a:pt x="56789" y="34278"/>
                </a:lnTo>
                <a:lnTo>
                  <a:pt x="56789" y="47810"/>
                </a:lnTo>
                <a:lnTo>
                  <a:pt x="55827" y="49614"/>
                </a:lnTo>
                <a:close/>
              </a:path>
              <a:path w="57150" h="61595">
                <a:moveTo>
                  <a:pt x="54864" y="19845"/>
                </a:moveTo>
                <a:lnTo>
                  <a:pt x="39464" y="19845"/>
                </a:lnTo>
                <a:lnTo>
                  <a:pt x="39464" y="14433"/>
                </a:lnTo>
                <a:lnTo>
                  <a:pt x="35613" y="11727"/>
                </a:lnTo>
                <a:lnTo>
                  <a:pt x="53024" y="11727"/>
                </a:lnTo>
                <a:lnTo>
                  <a:pt x="54864" y="19845"/>
                </a:lnTo>
                <a:close/>
              </a:path>
              <a:path w="57150" h="61595">
                <a:moveTo>
                  <a:pt x="38501" y="61341"/>
                </a:moveTo>
                <a:lnTo>
                  <a:pt x="29838" y="61341"/>
                </a:lnTo>
                <a:lnTo>
                  <a:pt x="17190" y="60157"/>
                </a:lnTo>
                <a:lnTo>
                  <a:pt x="8061" y="56605"/>
                </a:lnTo>
                <a:lnTo>
                  <a:pt x="2361" y="50685"/>
                </a:lnTo>
                <a:lnTo>
                  <a:pt x="0" y="42397"/>
                </a:lnTo>
                <a:lnTo>
                  <a:pt x="16363" y="42397"/>
                </a:lnTo>
                <a:lnTo>
                  <a:pt x="16363" y="45103"/>
                </a:lnTo>
                <a:lnTo>
                  <a:pt x="17325" y="46908"/>
                </a:lnTo>
                <a:lnTo>
                  <a:pt x="21175" y="48712"/>
                </a:lnTo>
                <a:lnTo>
                  <a:pt x="25025" y="49614"/>
                </a:lnTo>
                <a:lnTo>
                  <a:pt x="55827" y="49614"/>
                </a:lnTo>
                <a:lnTo>
                  <a:pt x="53902" y="53222"/>
                </a:lnTo>
                <a:lnTo>
                  <a:pt x="49089" y="56830"/>
                </a:lnTo>
                <a:lnTo>
                  <a:pt x="44276" y="59537"/>
                </a:lnTo>
                <a:lnTo>
                  <a:pt x="3850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3400800" y="4719797"/>
            <a:ext cx="348438" cy="101934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792554" y="4719797"/>
            <a:ext cx="302236" cy="80284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3110114" y="5337720"/>
            <a:ext cx="985638" cy="82089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764717" y="5777934"/>
            <a:ext cx="282575" cy="95885"/>
          </a:xfrm>
          <a:custGeom>
            <a:avLst/>
            <a:gdLst/>
            <a:ahLst/>
            <a:cxnLst/>
            <a:rect l="l" t="t" r="r" b="b"/>
            <a:pathLst>
              <a:path w="282575" h="95885">
                <a:moveTo>
                  <a:pt x="279136" y="95620"/>
                </a:moveTo>
                <a:lnTo>
                  <a:pt x="1925" y="95620"/>
                </a:lnTo>
                <a:lnTo>
                  <a:pt x="0" y="92011"/>
                </a:lnTo>
                <a:lnTo>
                  <a:pt x="0" y="1804"/>
                </a:lnTo>
                <a:lnTo>
                  <a:pt x="1925" y="0"/>
                </a:lnTo>
                <a:lnTo>
                  <a:pt x="279136" y="0"/>
                </a:lnTo>
                <a:lnTo>
                  <a:pt x="282023" y="1804"/>
                </a:lnTo>
                <a:lnTo>
                  <a:pt x="4812" y="1804"/>
                </a:lnTo>
                <a:lnTo>
                  <a:pt x="1925" y="4510"/>
                </a:lnTo>
                <a:lnTo>
                  <a:pt x="4812" y="4510"/>
                </a:lnTo>
                <a:lnTo>
                  <a:pt x="4812" y="91109"/>
                </a:lnTo>
                <a:lnTo>
                  <a:pt x="1925" y="91109"/>
                </a:lnTo>
                <a:lnTo>
                  <a:pt x="4812" y="92011"/>
                </a:lnTo>
                <a:lnTo>
                  <a:pt x="282023" y="92011"/>
                </a:lnTo>
                <a:lnTo>
                  <a:pt x="279136" y="95620"/>
                </a:lnTo>
                <a:close/>
              </a:path>
              <a:path w="282575" h="95885">
                <a:moveTo>
                  <a:pt x="4812" y="4510"/>
                </a:moveTo>
                <a:lnTo>
                  <a:pt x="1925" y="4510"/>
                </a:lnTo>
                <a:lnTo>
                  <a:pt x="4812" y="1804"/>
                </a:lnTo>
                <a:lnTo>
                  <a:pt x="4812" y="4510"/>
                </a:lnTo>
                <a:close/>
              </a:path>
              <a:path w="282575" h="95885">
                <a:moveTo>
                  <a:pt x="277210" y="4510"/>
                </a:moveTo>
                <a:lnTo>
                  <a:pt x="4812" y="4510"/>
                </a:lnTo>
                <a:lnTo>
                  <a:pt x="4812" y="1804"/>
                </a:lnTo>
                <a:lnTo>
                  <a:pt x="277210" y="1804"/>
                </a:lnTo>
                <a:lnTo>
                  <a:pt x="277210" y="4510"/>
                </a:lnTo>
                <a:close/>
              </a:path>
              <a:path w="282575" h="95885">
                <a:moveTo>
                  <a:pt x="277210" y="92011"/>
                </a:moveTo>
                <a:lnTo>
                  <a:pt x="277210" y="1804"/>
                </a:lnTo>
                <a:lnTo>
                  <a:pt x="279136" y="4510"/>
                </a:lnTo>
                <a:lnTo>
                  <a:pt x="282023" y="4510"/>
                </a:lnTo>
                <a:lnTo>
                  <a:pt x="282023" y="91109"/>
                </a:lnTo>
                <a:lnTo>
                  <a:pt x="279136" y="91109"/>
                </a:lnTo>
                <a:lnTo>
                  <a:pt x="277210" y="92011"/>
                </a:lnTo>
                <a:close/>
              </a:path>
              <a:path w="282575" h="95885">
                <a:moveTo>
                  <a:pt x="282023" y="4510"/>
                </a:moveTo>
                <a:lnTo>
                  <a:pt x="279136" y="4510"/>
                </a:lnTo>
                <a:lnTo>
                  <a:pt x="277210" y="1804"/>
                </a:lnTo>
                <a:lnTo>
                  <a:pt x="282023" y="1804"/>
                </a:lnTo>
                <a:lnTo>
                  <a:pt x="282023" y="4510"/>
                </a:lnTo>
                <a:close/>
              </a:path>
              <a:path w="282575" h="95885">
                <a:moveTo>
                  <a:pt x="4812" y="92011"/>
                </a:moveTo>
                <a:lnTo>
                  <a:pt x="1925" y="91109"/>
                </a:lnTo>
                <a:lnTo>
                  <a:pt x="4812" y="91109"/>
                </a:lnTo>
                <a:lnTo>
                  <a:pt x="4812" y="92011"/>
                </a:lnTo>
                <a:close/>
              </a:path>
              <a:path w="282575" h="95885">
                <a:moveTo>
                  <a:pt x="277210" y="92011"/>
                </a:moveTo>
                <a:lnTo>
                  <a:pt x="4812" y="92011"/>
                </a:lnTo>
                <a:lnTo>
                  <a:pt x="4812" y="91109"/>
                </a:lnTo>
                <a:lnTo>
                  <a:pt x="277210" y="91109"/>
                </a:lnTo>
                <a:lnTo>
                  <a:pt x="277210" y="92011"/>
                </a:lnTo>
                <a:close/>
              </a:path>
              <a:path w="282575" h="95885">
                <a:moveTo>
                  <a:pt x="282023" y="92011"/>
                </a:moveTo>
                <a:lnTo>
                  <a:pt x="277210" y="92011"/>
                </a:lnTo>
                <a:lnTo>
                  <a:pt x="279136" y="91109"/>
                </a:lnTo>
                <a:lnTo>
                  <a:pt x="282023" y="91109"/>
                </a:lnTo>
                <a:lnTo>
                  <a:pt x="282023" y="92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4764717" y="5548806"/>
            <a:ext cx="1668145" cy="96520"/>
          </a:xfrm>
          <a:custGeom>
            <a:avLst/>
            <a:gdLst/>
            <a:ahLst/>
            <a:cxnLst/>
            <a:rect l="l" t="t" r="r" b="b"/>
            <a:pathLst>
              <a:path w="1668145" h="96520">
                <a:moveTo>
                  <a:pt x="1665190" y="96522"/>
                </a:moveTo>
                <a:lnTo>
                  <a:pt x="1925" y="96522"/>
                </a:lnTo>
                <a:lnTo>
                  <a:pt x="0" y="93816"/>
                </a:lnTo>
                <a:lnTo>
                  <a:pt x="0" y="902"/>
                </a:lnTo>
                <a:lnTo>
                  <a:pt x="1925" y="0"/>
                </a:lnTo>
                <a:lnTo>
                  <a:pt x="1665190" y="0"/>
                </a:lnTo>
                <a:lnTo>
                  <a:pt x="1668078" y="902"/>
                </a:lnTo>
                <a:lnTo>
                  <a:pt x="4812" y="902"/>
                </a:lnTo>
                <a:lnTo>
                  <a:pt x="1925" y="3608"/>
                </a:lnTo>
                <a:lnTo>
                  <a:pt x="4812" y="3608"/>
                </a:lnTo>
                <a:lnTo>
                  <a:pt x="4812" y="92011"/>
                </a:lnTo>
                <a:lnTo>
                  <a:pt x="1925" y="92011"/>
                </a:lnTo>
                <a:lnTo>
                  <a:pt x="4812" y="93816"/>
                </a:lnTo>
                <a:lnTo>
                  <a:pt x="1668078" y="93816"/>
                </a:lnTo>
                <a:lnTo>
                  <a:pt x="1665190" y="96522"/>
                </a:lnTo>
                <a:close/>
              </a:path>
              <a:path w="1668145" h="96520">
                <a:moveTo>
                  <a:pt x="4812" y="3608"/>
                </a:moveTo>
                <a:lnTo>
                  <a:pt x="1925" y="3608"/>
                </a:lnTo>
                <a:lnTo>
                  <a:pt x="4812" y="902"/>
                </a:lnTo>
                <a:lnTo>
                  <a:pt x="4812" y="3608"/>
                </a:lnTo>
                <a:close/>
              </a:path>
              <a:path w="1668145" h="96520">
                <a:moveTo>
                  <a:pt x="1663265" y="3608"/>
                </a:moveTo>
                <a:lnTo>
                  <a:pt x="4812" y="3608"/>
                </a:lnTo>
                <a:lnTo>
                  <a:pt x="4812" y="902"/>
                </a:lnTo>
                <a:lnTo>
                  <a:pt x="1663265" y="902"/>
                </a:lnTo>
                <a:lnTo>
                  <a:pt x="1663265" y="3608"/>
                </a:lnTo>
                <a:close/>
              </a:path>
              <a:path w="1668145" h="96520">
                <a:moveTo>
                  <a:pt x="1663265" y="93816"/>
                </a:moveTo>
                <a:lnTo>
                  <a:pt x="1663265" y="902"/>
                </a:lnTo>
                <a:lnTo>
                  <a:pt x="1665190" y="3608"/>
                </a:lnTo>
                <a:lnTo>
                  <a:pt x="1668078" y="3608"/>
                </a:lnTo>
                <a:lnTo>
                  <a:pt x="1668078" y="92011"/>
                </a:lnTo>
                <a:lnTo>
                  <a:pt x="1665190" y="92011"/>
                </a:lnTo>
                <a:lnTo>
                  <a:pt x="1663265" y="93816"/>
                </a:lnTo>
                <a:close/>
              </a:path>
              <a:path w="1668145" h="96520">
                <a:moveTo>
                  <a:pt x="1668078" y="3608"/>
                </a:moveTo>
                <a:lnTo>
                  <a:pt x="1665190" y="3608"/>
                </a:lnTo>
                <a:lnTo>
                  <a:pt x="1663265" y="902"/>
                </a:lnTo>
                <a:lnTo>
                  <a:pt x="1668078" y="902"/>
                </a:lnTo>
                <a:lnTo>
                  <a:pt x="1668078" y="3608"/>
                </a:lnTo>
                <a:close/>
              </a:path>
              <a:path w="1668145" h="96520">
                <a:moveTo>
                  <a:pt x="4812" y="93816"/>
                </a:moveTo>
                <a:lnTo>
                  <a:pt x="1925" y="92011"/>
                </a:lnTo>
                <a:lnTo>
                  <a:pt x="4812" y="92011"/>
                </a:lnTo>
                <a:lnTo>
                  <a:pt x="4812" y="93816"/>
                </a:lnTo>
                <a:close/>
              </a:path>
              <a:path w="1668145" h="96520">
                <a:moveTo>
                  <a:pt x="1663265" y="93816"/>
                </a:moveTo>
                <a:lnTo>
                  <a:pt x="4812" y="93816"/>
                </a:lnTo>
                <a:lnTo>
                  <a:pt x="4812" y="92011"/>
                </a:lnTo>
                <a:lnTo>
                  <a:pt x="1663265" y="92011"/>
                </a:lnTo>
                <a:lnTo>
                  <a:pt x="1663265" y="93816"/>
                </a:lnTo>
                <a:close/>
              </a:path>
              <a:path w="1668145" h="96520">
                <a:moveTo>
                  <a:pt x="1668078" y="93816"/>
                </a:moveTo>
                <a:lnTo>
                  <a:pt x="1663265" y="93816"/>
                </a:lnTo>
                <a:lnTo>
                  <a:pt x="1665190" y="92011"/>
                </a:lnTo>
                <a:lnTo>
                  <a:pt x="1668078" y="92011"/>
                </a:lnTo>
                <a:lnTo>
                  <a:pt x="1668078" y="93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4764717" y="5318776"/>
            <a:ext cx="3333750" cy="96520"/>
          </a:xfrm>
          <a:custGeom>
            <a:avLst/>
            <a:gdLst/>
            <a:ahLst/>
            <a:cxnLst/>
            <a:rect l="l" t="t" r="r" b="b"/>
            <a:pathLst>
              <a:path w="3333750" h="96520">
                <a:moveTo>
                  <a:pt x="3329419" y="96522"/>
                </a:moveTo>
                <a:lnTo>
                  <a:pt x="1925" y="96522"/>
                </a:lnTo>
                <a:lnTo>
                  <a:pt x="0" y="93816"/>
                </a:lnTo>
                <a:lnTo>
                  <a:pt x="0" y="1804"/>
                </a:lnTo>
                <a:lnTo>
                  <a:pt x="1925" y="0"/>
                </a:lnTo>
                <a:lnTo>
                  <a:pt x="3329419" y="0"/>
                </a:lnTo>
                <a:lnTo>
                  <a:pt x="3333269" y="1804"/>
                </a:lnTo>
                <a:lnTo>
                  <a:pt x="4812" y="1804"/>
                </a:lnTo>
                <a:lnTo>
                  <a:pt x="1925" y="4510"/>
                </a:lnTo>
                <a:lnTo>
                  <a:pt x="4812" y="4510"/>
                </a:lnTo>
                <a:lnTo>
                  <a:pt x="4812" y="92913"/>
                </a:lnTo>
                <a:lnTo>
                  <a:pt x="1925" y="92913"/>
                </a:lnTo>
                <a:lnTo>
                  <a:pt x="4812" y="93816"/>
                </a:lnTo>
                <a:lnTo>
                  <a:pt x="3333269" y="93816"/>
                </a:lnTo>
                <a:lnTo>
                  <a:pt x="3329419" y="96522"/>
                </a:lnTo>
                <a:close/>
              </a:path>
              <a:path w="3333750" h="96520">
                <a:moveTo>
                  <a:pt x="4812" y="4510"/>
                </a:moveTo>
                <a:lnTo>
                  <a:pt x="1925" y="4510"/>
                </a:lnTo>
                <a:lnTo>
                  <a:pt x="4812" y="1804"/>
                </a:lnTo>
                <a:lnTo>
                  <a:pt x="4812" y="4510"/>
                </a:lnTo>
                <a:close/>
              </a:path>
              <a:path w="3333750" h="96520">
                <a:moveTo>
                  <a:pt x="3328456" y="4510"/>
                </a:moveTo>
                <a:lnTo>
                  <a:pt x="4812" y="4510"/>
                </a:lnTo>
                <a:lnTo>
                  <a:pt x="4812" y="1804"/>
                </a:lnTo>
                <a:lnTo>
                  <a:pt x="3328456" y="1804"/>
                </a:lnTo>
                <a:lnTo>
                  <a:pt x="3328456" y="4510"/>
                </a:lnTo>
                <a:close/>
              </a:path>
              <a:path w="3333750" h="96520">
                <a:moveTo>
                  <a:pt x="3328456" y="93816"/>
                </a:moveTo>
                <a:lnTo>
                  <a:pt x="3328456" y="1804"/>
                </a:lnTo>
                <a:lnTo>
                  <a:pt x="3329419" y="4510"/>
                </a:lnTo>
                <a:lnTo>
                  <a:pt x="3333269" y="4510"/>
                </a:lnTo>
                <a:lnTo>
                  <a:pt x="3333269" y="92913"/>
                </a:lnTo>
                <a:lnTo>
                  <a:pt x="3329419" y="92913"/>
                </a:lnTo>
                <a:lnTo>
                  <a:pt x="3328456" y="93816"/>
                </a:lnTo>
                <a:close/>
              </a:path>
              <a:path w="3333750" h="96520">
                <a:moveTo>
                  <a:pt x="3333269" y="4510"/>
                </a:moveTo>
                <a:lnTo>
                  <a:pt x="3329419" y="4510"/>
                </a:lnTo>
                <a:lnTo>
                  <a:pt x="3328456" y="1804"/>
                </a:lnTo>
                <a:lnTo>
                  <a:pt x="3333269" y="1804"/>
                </a:lnTo>
                <a:lnTo>
                  <a:pt x="3333269" y="4510"/>
                </a:lnTo>
                <a:close/>
              </a:path>
              <a:path w="3333750" h="96520">
                <a:moveTo>
                  <a:pt x="4812" y="93816"/>
                </a:moveTo>
                <a:lnTo>
                  <a:pt x="1925" y="92913"/>
                </a:lnTo>
                <a:lnTo>
                  <a:pt x="4812" y="92913"/>
                </a:lnTo>
                <a:lnTo>
                  <a:pt x="4812" y="93816"/>
                </a:lnTo>
                <a:close/>
              </a:path>
              <a:path w="3333750" h="96520">
                <a:moveTo>
                  <a:pt x="3328456" y="93816"/>
                </a:moveTo>
                <a:lnTo>
                  <a:pt x="4812" y="93816"/>
                </a:lnTo>
                <a:lnTo>
                  <a:pt x="4812" y="92913"/>
                </a:lnTo>
                <a:lnTo>
                  <a:pt x="3328456" y="92913"/>
                </a:lnTo>
                <a:lnTo>
                  <a:pt x="3328456" y="93816"/>
                </a:lnTo>
                <a:close/>
              </a:path>
              <a:path w="3333750" h="96520">
                <a:moveTo>
                  <a:pt x="3333269" y="93816"/>
                </a:moveTo>
                <a:lnTo>
                  <a:pt x="3328456" y="93816"/>
                </a:lnTo>
                <a:lnTo>
                  <a:pt x="3329419" y="92913"/>
                </a:lnTo>
                <a:lnTo>
                  <a:pt x="3333269" y="92913"/>
                </a:lnTo>
                <a:lnTo>
                  <a:pt x="3333269" y="93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4767123" y="5206017"/>
            <a:ext cx="0" cy="687705"/>
          </a:xfrm>
          <a:custGeom>
            <a:avLst/>
            <a:gdLst/>
            <a:ahLst/>
            <a:cxnLst/>
            <a:rect l="l" t="t" r="r" b="b"/>
            <a:pathLst>
              <a:path h="687704">
                <a:moveTo>
                  <a:pt x="0" y="0"/>
                </a:moveTo>
                <a:lnTo>
                  <a:pt x="0" y="687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5125669" y="5796877"/>
            <a:ext cx="206945" cy="64047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511724" y="5568651"/>
            <a:ext cx="206945" cy="64047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8176914" y="5339524"/>
            <a:ext cx="38100" cy="63500"/>
          </a:xfrm>
          <a:custGeom>
            <a:avLst/>
            <a:gdLst/>
            <a:ahLst/>
            <a:cxnLst/>
            <a:rect l="l" t="t" r="r" b="b"/>
            <a:pathLst>
              <a:path w="38100" h="63500">
                <a:moveTo>
                  <a:pt x="21174" y="51418"/>
                </a:moveTo>
                <a:lnTo>
                  <a:pt x="16363" y="51418"/>
                </a:lnTo>
                <a:lnTo>
                  <a:pt x="16363" y="31572"/>
                </a:lnTo>
                <a:lnTo>
                  <a:pt x="10586" y="30670"/>
                </a:lnTo>
                <a:lnTo>
                  <a:pt x="8661" y="29768"/>
                </a:lnTo>
                <a:lnTo>
                  <a:pt x="6736" y="27964"/>
                </a:lnTo>
                <a:lnTo>
                  <a:pt x="2886" y="26160"/>
                </a:lnTo>
                <a:lnTo>
                  <a:pt x="962" y="22551"/>
                </a:lnTo>
                <a:lnTo>
                  <a:pt x="962" y="9922"/>
                </a:lnTo>
                <a:lnTo>
                  <a:pt x="6736" y="4510"/>
                </a:lnTo>
                <a:lnTo>
                  <a:pt x="16363" y="3608"/>
                </a:lnTo>
                <a:lnTo>
                  <a:pt x="16363" y="0"/>
                </a:lnTo>
                <a:lnTo>
                  <a:pt x="21174" y="0"/>
                </a:lnTo>
                <a:lnTo>
                  <a:pt x="21174" y="3608"/>
                </a:lnTo>
                <a:lnTo>
                  <a:pt x="29838" y="4510"/>
                </a:lnTo>
                <a:lnTo>
                  <a:pt x="34458" y="8118"/>
                </a:lnTo>
                <a:lnTo>
                  <a:pt x="21174" y="8118"/>
                </a:lnTo>
                <a:lnTo>
                  <a:pt x="21174" y="9020"/>
                </a:lnTo>
                <a:lnTo>
                  <a:pt x="10586" y="9020"/>
                </a:lnTo>
                <a:lnTo>
                  <a:pt x="7699" y="12629"/>
                </a:lnTo>
                <a:lnTo>
                  <a:pt x="7699" y="21649"/>
                </a:lnTo>
                <a:lnTo>
                  <a:pt x="10586" y="24356"/>
                </a:lnTo>
                <a:lnTo>
                  <a:pt x="16363" y="25258"/>
                </a:lnTo>
                <a:lnTo>
                  <a:pt x="21174" y="25258"/>
                </a:lnTo>
                <a:lnTo>
                  <a:pt x="21174" y="26160"/>
                </a:lnTo>
                <a:lnTo>
                  <a:pt x="27912" y="27964"/>
                </a:lnTo>
                <a:lnTo>
                  <a:pt x="28875" y="28866"/>
                </a:lnTo>
                <a:lnTo>
                  <a:pt x="30801" y="29768"/>
                </a:lnTo>
                <a:lnTo>
                  <a:pt x="34651" y="32474"/>
                </a:lnTo>
                <a:lnTo>
                  <a:pt x="21174" y="32474"/>
                </a:lnTo>
                <a:lnTo>
                  <a:pt x="21174" y="51418"/>
                </a:lnTo>
                <a:close/>
              </a:path>
              <a:path w="38100" h="63500">
                <a:moveTo>
                  <a:pt x="35612" y="17139"/>
                </a:moveTo>
                <a:lnTo>
                  <a:pt x="29838" y="17139"/>
                </a:lnTo>
                <a:lnTo>
                  <a:pt x="29838" y="12629"/>
                </a:lnTo>
                <a:lnTo>
                  <a:pt x="25987" y="9020"/>
                </a:lnTo>
                <a:lnTo>
                  <a:pt x="21174" y="8118"/>
                </a:lnTo>
                <a:lnTo>
                  <a:pt x="34458" y="8118"/>
                </a:lnTo>
                <a:lnTo>
                  <a:pt x="35612" y="9020"/>
                </a:lnTo>
                <a:lnTo>
                  <a:pt x="35612" y="17139"/>
                </a:lnTo>
                <a:close/>
              </a:path>
              <a:path w="38100" h="63500">
                <a:moveTo>
                  <a:pt x="21174" y="25258"/>
                </a:moveTo>
                <a:lnTo>
                  <a:pt x="16363" y="25258"/>
                </a:lnTo>
                <a:lnTo>
                  <a:pt x="16363" y="9020"/>
                </a:lnTo>
                <a:lnTo>
                  <a:pt x="21174" y="9020"/>
                </a:lnTo>
                <a:lnTo>
                  <a:pt x="21174" y="25258"/>
                </a:lnTo>
                <a:close/>
              </a:path>
              <a:path w="38100" h="63500">
                <a:moveTo>
                  <a:pt x="34651" y="51418"/>
                </a:moveTo>
                <a:lnTo>
                  <a:pt x="21174" y="51418"/>
                </a:lnTo>
                <a:lnTo>
                  <a:pt x="24062" y="50516"/>
                </a:lnTo>
                <a:lnTo>
                  <a:pt x="25987" y="50516"/>
                </a:lnTo>
                <a:lnTo>
                  <a:pt x="29838" y="46908"/>
                </a:lnTo>
                <a:lnTo>
                  <a:pt x="30801" y="44201"/>
                </a:lnTo>
                <a:lnTo>
                  <a:pt x="30801" y="36985"/>
                </a:lnTo>
                <a:lnTo>
                  <a:pt x="28875" y="34278"/>
                </a:lnTo>
                <a:lnTo>
                  <a:pt x="21174" y="32474"/>
                </a:lnTo>
                <a:lnTo>
                  <a:pt x="34651" y="32474"/>
                </a:lnTo>
                <a:lnTo>
                  <a:pt x="37538" y="35181"/>
                </a:lnTo>
                <a:lnTo>
                  <a:pt x="37538" y="46005"/>
                </a:lnTo>
                <a:lnTo>
                  <a:pt x="34651" y="51418"/>
                </a:lnTo>
                <a:close/>
              </a:path>
              <a:path w="38100" h="63500">
                <a:moveTo>
                  <a:pt x="25025" y="55928"/>
                </a:moveTo>
                <a:lnTo>
                  <a:pt x="5774" y="55928"/>
                </a:lnTo>
                <a:lnTo>
                  <a:pt x="0" y="49614"/>
                </a:lnTo>
                <a:lnTo>
                  <a:pt x="0" y="39691"/>
                </a:lnTo>
                <a:lnTo>
                  <a:pt x="6736" y="39691"/>
                </a:lnTo>
                <a:lnTo>
                  <a:pt x="6736" y="46005"/>
                </a:lnTo>
                <a:lnTo>
                  <a:pt x="7699" y="46908"/>
                </a:lnTo>
                <a:lnTo>
                  <a:pt x="9624" y="49614"/>
                </a:lnTo>
                <a:lnTo>
                  <a:pt x="12512" y="50516"/>
                </a:lnTo>
                <a:lnTo>
                  <a:pt x="16363" y="51418"/>
                </a:lnTo>
                <a:lnTo>
                  <a:pt x="34651" y="51418"/>
                </a:lnTo>
                <a:lnTo>
                  <a:pt x="29838" y="54124"/>
                </a:lnTo>
                <a:lnTo>
                  <a:pt x="27912" y="55026"/>
                </a:lnTo>
                <a:lnTo>
                  <a:pt x="25025" y="55928"/>
                </a:lnTo>
                <a:close/>
              </a:path>
              <a:path w="38100" h="63500">
                <a:moveTo>
                  <a:pt x="21174" y="63145"/>
                </a:moveTo>
                <a:lnTo>
                  <a:pt x="16363" y="63145"/>
                </a:lnTo>
                <a:lnTo>
                  <a:pt x="16363" y="55928"/>
                </a:lnTo>
                <a:lnTo>
                  <a:pt x="21174" y="55928"/>
                </a:lnTo>
                <a:lnTo>
                  <a:pt x="21174" y="63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8221191" y="5343132"/>
            <a:ext cx="36195" cy="52705"/>
          </a:xfrm>
          <a:custGeom>
            <a:avLst/>
            <a:gdLst/>
            <a:ahLst/>
            <a:cxnLst/>
            <a:rect l="l" t="t" r="r" b="b"/>
            <a:pathLst>
              <a:path w="36195" h="52704">
                <a:moveTo>
                  <a:pt x="27913" y="52320"/>
                </a:moveTo>
                <a:lnTo>
                  <a:pt x="11550" y="52320"/>
                </a:lnTo>
                <a:lnTo>
                  <a:pt x="7701" y="50516"/>
                </a:lnTo>
                <a:lnTo>
                  <a:pt x="4813" y="46005"/>
                </a:lnTo>
                <a:lnTo>
                  <a:pt x="962" y="41495"/>
                </a:lnTo>
                <a:lnTo>
                  <a:pt x="0" y="36083"/>
                </a:lnTo>
                <a:lnTo>
                  <a:pt x="0" y="18943"/>
                </a:lnTo>
                <a:lnTo>
                  <a:pt x="962" y="12629"/>
                </a:lnTo>
                <a:lnTo>
                  <a:pt x="4813" y="7216"/>
                </a:lnTo>
                <a:lnTo>
                  <a:pt x="7701" y="2706"/>
                </a:lnTo>
                <a:lnTo>
                  <a:pt x="13475" y="0"/>
                </a:lnTo>
                <a:lnTo>
                  <a:pt x="26951" y="0"/>
                </a:lnTo>
                <a:lnTo>
                  <a:pt x="32726" y="5412"/>
                </a:lnTo>
                <a:lnTo>
                  <a:pt x="32940" y="6314"/>
                </a:lnTo>
                <a:lnTo>
                  <a:pt x="10587" y="6314"/>
                </a:lnTo>
                <a:lnTo>
                  <a:pt x="6738" y="12629"/>
                </a:lnTo>
                <a:lnTo>
                  <a:pt x="6738" y="25258"/>
                </a:lnTo>
                <a:lnTo>
                  <a:pt x="11550" y="25258"/>
                </a:lnTo>
                <a:lnTo>
                  <a:pt x="6738" y="29768"/>
                </a:lnTo>
                <a:lnTo>
                  <a:pt x="6738" y="42397"/>
                </a:lnTo>
                <a:lnTo>
                  <a:pt x="11550" y="46908"/>
                </a:lnTo>
                <a:lnTo>
                  <a:pt x="33689" y="46908"/>
                </a:lnTo>
                <a:lnTo>
                  <a:pt x="27913" y="52320"/>
                </a:lnTo>
                <a:close/>
              </a:path>
              <a:path w="36195" h="52704">
                <a:moveTo>
                  <a:pt x="34651" y="13531"/>
                </a:moveTo>
                <a:lnTo>
                  <a:pt x="27913" y="13531"/>
                </a:lnTo>
                <a:lnTo>
                  <a:pt x="26951" y="9020"/>
                </a:lnTo>
                <a:lnTo>
                  <a:pt x="23101" y="6314"/>
                </a:lnTo>
                <a:lnTo>
                  <a:pt x="32940" y="6314"/>
                </a:lnTo>
                <a:lnTo>
                  <a:pt x="34651" y="13531"/>
                </a:lnTo>
                <a:close/>
              </a:path>
              <a:path w="36195" h="52704">
                <a:moveTo>
                  <a:pt x="33689" y="46908"/>
                </a:moveTo>
                <a:lnTo>
                  <a:pt x="24064" y="46908"/>
                </a:lnTo>
                <a:lnTo>
                  <a:pt x="28876" y="42397"/>
                </a:lnTo>
                <a:lnTo>
                  <a:pt x="28876" y="28866"/>
                </a:lnTo>
                <a:lnTo>
                  <a:pt x="25025" y="25258"/>
                </a:lnTo>
                <a:lnTo>
                  <a:pt x="6738" y="25258"/>
                </a:lnTo>
                <a:lnTo>
                  <a:pt x="9625" y="21649"/>
                </a:lnTo>
                <a:lnTo>
                  <a:pt x="13475" y="19845"/>
                </a:lnTo>
                <a:lnTo>
                  <a:pt x="28876" y="19845"/>
                </a:lnTo>
                <a:lnTo>
                  <a:pt x="35614" y="26160"/>
                </a:lnTo>
                <a:lnTo>
                  <a:pt x="35614" y="45103"/>
                </a:lnTo>
                <a:lnTo>
                  <a:pt x="33689" y="46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8285681" y="5343132"/>
            <a:ext cx="36195" cy="52705"/>
          </a:xfrm>
          <a:custGeom>
            <a:avLst/>
            <a:gdLst/>
            <a:ahLst/>
            <a:cxnLst/>
            <a:rect l="l" t="t" r="r" b="b"/>
            <a:pathLst>
              <a:path w="36195" h="52704">
                <a:moveTo>
                  <a:pt x="17325" y="52320"/>
                </a:moveTo>
                <a:lnTo>
                  <a:pt x="0" y="17139"/>
                </a:lnTo>
                <a:lnTo>
                  <a:pt x="1925" y="10824"/>
                </a:lnTo>
                <a:lnTo>
                  <a:pt x="5776" y="6314"/>
                </a:lnTo>
                <a:lnTo>
                  <a:pt x="7701" y="2706"/>
                </a:lnTo>
                <a:lnTo>
                  <a:pt x="12512" y="0"/>
                </a:lnTo>
                <a:lnTo>
                  <a:pt x="23101" y="0"/>
                </a:lnTo>
                <a:lnTo>
                  <a:pt x="26952" y="2706"/>
                </a:lnTo>
                <a:lnTo>
                  <a:pt x="29838" y="6314"/>
                </a:lnTo>
                <a:lnTo>
                  <a:pt x="10587" y="6314"/>
                </a:lnTo>
                <a:lnTo>
                  <a:pt x="6738" y="12629"/>
                </a:lnTo>
                <a:lnTo>
                  <a:pt x="6738" y="40593"/>
                </a:lnTo>
                <a:lnTo>
                  <a:pt x="10587" y="47810"/>
                </a:lnTo>
                <a:lnTo>
                  <a:pt x="28410" y="47810"/>
                </a:lnTo>
                <a:lnTo>
                  <a:pt x="25056" y="50657"/>
                </a:lnTo>
                <a:lnTo>
                  <a:pt x="17325" y="52320"/>
                </a:lnTo>
                <a:close/>
              </a:path>
              <a:path w="36195" h="52704">
                <a:moveTo>
                  <a:pt x="28410" y="47810"/>
                </a:moveTo>
                <a:lnTo>
                  <a:pt x="25026" y="47810"/>
                </a:lnTo>
                <a:lnTo>
                  <a:pt x="28876" y="40593"/>
                </a:lnTo>
                <a:lnTo>
                  <a:pt x="28876" y="12629"/>
                </a:lnTo>
                <a:lnTo>
                  <a:pt x="25026" y="6314"/>
                </a:lnTo>
                <a:lnTo>
                  <a:pt x="29838" y="6314"/>
                </a:lnTo>
                <a:lnTo>
                  <a:pt x="33688" y="10824"/>
                </a:lnTo>
                <a:lnTo>
                  <a:pt x="35613" y="17139"/>
                </a:lnTo>
                <a:lnTo>
                  <a:pt x="35613" y="27062"/>
                </a:lnTo>
                <a:lnTo>
                  <a:pt x="34380" y="37859"/>
                </a:lnTo>
                <a:lnTo>
                  <a:pt x="30801" y="45780"/>
                </a:lnTo>
                <a:lnTo>
                  <a:pt x="28410" y="47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8330920" y="5342230"/>
            <a:ext cx="53340" cy="51435"/>
          </a:xfrm>
          <a:custGeom>
            <a:avLst/>
            <a:gdLst/>
            <a:ahLst/>
            <a:cxnLst/>
            <a:rect l="l" t="t" r="r" b="b"/>
            <a:pathLst>
              <a:path w="53340" h="51435">
                <a:moveTo>
                  <a:pt x="6737" y="51418"/>
                </a:moveTo>
                <a:lnTo>
                  <a:pt x="0" y="51418"/>
                </a:lnTo>
                <a:lnTo>
                  <a:pt x="0" y="0"/>
                </a:lnTo>
                <a:lnTo>
                  <a:pt x="10588" y="0"/>
                </a:lnTo>
                <a:lnTo>
                  <a:pt x="13534" y="8118"/>
                </a:lnTo>
                <a:lnTo>
                  <a:pt x="6737" y="8118"/>
                </a:lnTo>
                <a:lnTo>
                  <a:pt x="6737" y="51418"/>
                </a:lnTo>
                <a:close/>
              </a:path>
              <a:path w="53340" h="51435">
                <a:moveTo>
                  <a:pt x="32225" y="45103"/>
                </a:moveTo>
                <a:lnTo>
                  <a:pt x="26952" y="45103"/>
                </a:lnTo>
                <a:lnTo>
                  <a:pt x="42351" y="0"/>
                </a:lnTo>
                <a:lnTo>
                  <a:pt x="52939" y="0"/>
                </a:lnTo>
                <a:lnTo>
                  <a:pt x="52939" y="8118"/>
                </a:lnTo>
                <a:lnTo>
                  <a:pt x="46202" y="8118"/>
                </a:lnTo>
                <a:lnTo>
                  <a:pt x="32225" y="45103"/>
                </a:lnTo>
                <a:close/>
              </a:path>
              <a:path w="53340" h="51435">
                <a:moveTo>
                  <a:pt x="29839" y="51418"/>
                </a:moveTo>
                <a:lnTo>
                  <a:pt x="23100" y="51418"/>
                </a:lnTo>
                <a:lnTo>
                  <a:pt x="6737" y="8118"/>
                </a:lnTo>
                <a:lnTo>
                  <a:pt x="13534" y="8118"/>
                </a:lnTo>
                <a:lnTo>
                  <a:pt x="26952" y="45103"/>
                </a:lnTo>
                <a:lnTo>
                  <a:pt x="32225" y="45103"/>
                </a:lnTo>
                <a:lnTo>
                  <a:pt x="29839" y="51418"/>
                </a:lnTo>
                <a:close/>
              </a:path>
              <a:path w="53340" h="51435">
                <a:moveTo>
                  <a:pt x="52939" y="51418"/>
                </a:moveTo>
                <a:lnTo>
                  <a:pt x="46202" y="51418"/>
                </a:lnTo>
                <a:lnTo>
                  <a:pt x="46202" y="8118"/>
                </a:lnTo>
                <a:lnTo>
                  <a:pt x="52939" y="8118"/>
                </a:lnTo>
                <a:lnTo>
                  <a:pt x="52939" y="51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475724" y="6659267"/>
            <a:ext cx="33020" cy="40640"/>
          </a:xfrm>
          <a:custGeom>
            <a:avLst/>
            <a:gdLst/>
            <a:ahLst/>
            <a:cxnLst/>
            <a:rect l="l" t="t" r="r" b="b"/>
            <a:pathLst>
              <a:path w="33019" h="40640">
                <a:moveTo>
                  <a:pt x="30801" y="35181"/>
                </a:moveTo>
                <a:lnTo>
                  <a:pt x="19250" y="35181"/>
                </a:lnTo>
                <a:lnTo>
                  <a:pt x="25025" y="32474"/>
                </a:lnTo>
                <a:lnTo>
                  <a:pt x="25988" y="31572"/>
                </a:lnTo>
                <a:lnTo>
                  <a:pt x="25988" y="27964"/>
                </a:lnTo>
                <a:lnTo>
                  <a:pt x="25025" y="26160"/>
                </a:lnTo>
                <a:lnTo>
                  <a:pt x="24063" y="26160"/>
                </a:lnTo>
                <a:lnTo>
                  <a:pt x="23100" y="25258"/>
                </a:lnTo>
                <a:lnTo>
                  <a:pt x="21175" y="24356"/>
                </a:lnTo>
                <a:lnTo>
                  <a:pt x="18288" y="23454"/>
                </a:lnTo>
                <a:lnTo>
                  <a:pt x="14438" y="23454"/>
                </a:lnTo>
                <a:lnTo>
                  <a:pt x="13475" y="22551"/>
                </a:lnTo>
                <a:lnTo>
                  <a:pt x="11550" y="22551"/>
                </a:lnTo>
                <a:lnTo>
                  <a:pt x="10587" y="21649"/>
                </a:lnTo>
                <a:lnTo>
                  <a:pt x="6737" y="20747"/>
                </a:lnTo>
                <a:lnTo>
                  <a:pt x="3850" y="19845"/>
                </a:lnTo>
                <a:lnTo>
                  <a:pt x="2887" y="18041"/>
                </a:lnTo>
                <a:lnTo>
                  <a:pt x="962" y="16237"/>
                </a:lnTo>
                <a:lnTo>
                  <a:pt x="962" y="8118"/>
                </a:lnTo>
                <a:lnTo>
                  <a:pt x="1925" y="7216"/>
                </a:lnTo>
                <a:lnTo>
                  <a:pt x="1925" y="5412"/>
                </a:lnTo>
                <a:lnTo>
                  <a:pt x="2887" y="4510"/>
                </a:lnTo>
                <a:lnTo>
                  <a:pt x="4812" y="3608"/>
                </a:lnTo>
                <a:lnTo>
                  <a:pt x="5775" y="2706"/>
                </a:lnTo>
                <a:lnTo>
                  <a:pt x="9625" y="902"/>
                </a:lnTo>
                <a:lnTo>
                  <a:pt x="12512" y="0"/>
                </a:lnTo>
                <a:lnTo>
                  <a:pt x="22138" y="0"/>
                </a:lnTo>
                <a:lnTo>
                  <a:pt x="25025" y="902"/>
                </a:lnTo>
                <a:lnTo>
                  <a:pt x="26951" y="902"/>
                </a:lnTo>
                <a:lnTo>
                  <a:pt x="29838" y="1804"/>
                </a:lnTo>
                <a:lnTo>
                  <a:pt x="30801" y="2706"/>
                </a:lnTo>
                <a:lnTo>
                  <a:pt x="30801" y="5412"/>
                </a:lnTo>
                <a:lnTo>
                  <a:pt x="11550" y="5412"/>
                </a:lnTo>
                <a:lnTo>
                  <a:pt x="10587" y="6314"/>
                </a:lnTo>
                <a:lnTo>
                  <a:pt x="8662" y="7216"/>
                </a:lnTo>
                <a:lnTo>
                  <a:pt x="7700" y="9020"/>
                </a:lnTo>
                <a:lnTo>
                  <a:pt x="7700" y="13531"/>
                </a:lnTo>
                <a:lnTo>
                  <a:pt x="9625" y="14433"/>
                </a:lnTo>
                <a:lnTo>
                  <a:pt x="11550" y="16237"/>
                </a:lnTo>
                <a:lnTo>
                  <a:pt x="15400" y="16237"/>
                </a:lnTo>
                <a:lnTo>
                  <a:pt x="17325" y="17139"/>
                </a:lnTo>
                <a:lnTo>
                  <a:pt x="20213" y="17139"/>
                </a:lnTo>
                <a:lnTo>
                  <a:pt x="21175" y="18041"/>
                </a:lnTo>
                <a:lnTo>
                  <a:pt x="22138" y="18041"/>
                </a:lnTo>
                <a:lnTo>
                  <a:pt x="25988" y="18943"/>
                </a:lnTo>
                <a:lnTo>
                  <a:pt x="27913" y="19845"/>
                </a:lnTo>
                <a:lnTo>
                  <a:pt x="31763" y="23454"/>
                </a:lnTo>
                <a:lnTo>
                  <a:pt x="32726" y="25258"/>
                </a:lnTo>
                <a:lnTo>
                  <a:pt x="32726" y="31572"/>
                </a:lnTo>
                <a:lnTo>
                  <a:pt x="30801" y="35181"/>
                </a:lnTo>
                <a:close/>
              </a:path>
              <a:path w="33019" h="40640">
                <a:moveTo>
                  <a:pt x="30801" y="9922"/>
                </a:moveTo>
                <a:lnTo>
                  <a:pt x="28876" y="8118"/>
                </a:lnTo>
                <a:lnTo>
                  <a:pt x="26951" y="7216"/>
                </a:lnTo>
                <a:lnTo>
                  <a:pt x="21175" y="5412"/>
                </a:lnTo>
                <a:lnTo>
                  <a:pt x="30801" y="5412"/>
                </a:lnTo>
                <a:lnTo>
                  <a:pt x="30801" y="9922"/>
                </a:lnTo>
                <a:close/>
              </a:path>
              <a:path w="33019" h="40640">
                <a:moveTo>
                  <a:pt x="20213" y="40593"/>
                </a:moveTo>
                <a:lnTo>
                  <a:pt x="9625" y="40593"/>
                </a:lnTo>
                <a:lnTo>
                  <a:pt x="3850" y="38789"/>
                </a:lnTo>
                <a:lnTo>
                  <a:pt x="0" y="36985"/>
                </a:lnTo>
                <a:lnTo>
                  <a:pt x="0" y="29768"/>
                </a:lnTo>
                <a:lnTo>
                  <a:pt x="962" y="29768"/>
                </a:lnTo>
                <a:lnTo>
                  <a:pt x="2887" y="31572"/>
                </a:lnTo>
                <a:lnTo>
                  <a:pt x="5775" y="32474"/>
                </a:lnTo>
                <a:lnTo>
                  <a:pt x="7700" y="33376"/>
                </a:lnTo>
                <a:lnTo>
                  <a:pt x="13475" y="35181"/>
                </a:lnTo>
                <a:lnTo>
                  <a:pt x="30801" y="35181"/>
                </a:lnTo>
                <a:lnTo>
                  <a:pt x="27913" y="36985"/>
                </a:lnTo>
                <a:lnTo>
                  <a:pt x="25025" y="39691"/>
                </a:lnTo>
                <a:lnTo>
                  <a:pt x="20213" y="40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1514226" y="6660169"/>
            <a:ext cx="40640" cy="39370"/>
          </a:xfrm>
          <a:custGeom>
            <a:avLst/>
            <a:gdLst/>
            <a:ahLst/>
            <a:cxnLst/>
            <a:rect l="l" t="t" r="r" b="b"/>
            <a:pathLst>
              <a:path w="40640" h="39370">
                <a:moveTo>
                  <a:pt x="8662" y="38789"/>
                </a:moveTo>
                <a:lnTo>
                  <a:pt x="0" y="38789"/>
                </a:lnTo>
                <a:lnTo>
                  <a:pt x="16363" y="18943"/>
                </a:lnTo>
                <a:lnTo>
                  <a:pt x="0" y="0"/>
                </a:lnTo>
                <a:lnTo>
                  <a:pt x="8662" y="0"/>
                </a:lnTo>
                <a:lnTo>
                  <a:pt x="21175" y="14433"/>
                </a:lnTo>
                <a:lnTo>
                  <a:pt x="27959" y="14433"/>
                </a:lnTo>
                <a:lnTo>
                  <a:pt x="24063" y="18943"/>
                </a:lnTo>
                <a:lnTo>
                  <a:pt x="27782" y="23454"/>
                </a:lnTo>
                <a:lnTo>
                  <a:pt x="20213" y="23454"/>
                </a:lnTo>
                <a:lnTo>
                  <a:pt x="8662" y="38789"/>
                </a:lnTo>
                <a:close/>
              </a:path>
              <a:path w="40640" h="39370">
                <a:moveTo>
                  <a:pt x="27959" y="14433"/>
                </a:moveTo>
                <a:lnTo>
                  <a:pt x="21175" y="14433"/>
                </a:lnTo>
                <a:lnTo>
                  <a:pt x="32726" y="0"/>
                </a:lnTo>
                <a:lnTo>
                  <a:pt x="40426" y="0"/>
                </a:lnTo>
                <a:lnTo>
                  <a:pt x="27959" y="14433"/>
                </a:lnTo>
                <a:close/>
              </a:path>
              <a:path w="40640" h="39370">
                <a:moveTo>
                  <a:pt x="40426" y="38789"/>
                </a:moveTo>
                <a:lnTo>
                  <a:pt x="31763" y="38789"/>
                </a:lnTo>
                <a:lnTo>
                  <a:pt x="20213" y="23454"/>
                </a:lnTo>
                <a:lnTo>
                  <a:pt x="27782" y="23454"/>
                </a:lnTo>
                <a:lnTo>
                  <a:pt x="40426" y="38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1622030" y="6644833"/>
            <a:ext cx="742116" cy="64949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2431525" y="6645735"/>
            <a:ext cx="38735" cy="54610"/>
          </a:xfrm>
          <a:custGeom>
            <a:avLst/>
            <a:gdLst/>
            <a:ahLst/>
            <a:cxnLst/>
            <a:rect l="l" t="t" r="r" b="b"/>
            <a:pathLst>
              <a:path w="38735" h="54609">
                <a:moveTo>
                  <a:pt x="26951" y="33376"/>
                </a:moveTo>
                <a:lnTo>
                  <a:pt x="9625" y="33376"/>
                </a:lnTo>
                <a:lnTo>
                  <a:pt x="5775" y="31572"/>
                </a:lnTo>
                <a:lnTo>
                  <a:pt x="1925" y="27964"/>
                </a:lnTo>
                <a:lnTo>
                  <a:pt x="962" y="26160"/>
                </a:lnTo>
                <a:lnTo>
                  <a:pt x="0" y="23454"/>
                </a:lnTo>
                <a:lnTo>
                  <a:pt x="0" y="12629"/>
                </a:lnTo>
                <a:lnTo>
                  <a:pt x="962" y="9020"/>
                </a:lnTo>
                <a:lnTo>
                  <a:pt x="8662" y="1804"/>
                </a:lnTo>
                <a:lnTo>
                  <a:pt x="13475" y="0"/>
                </a:lnTo>
                <a:lnTo>
                  <a:pt x="21175" y="0"/>
                </a:lnTo>
                <a:lnTo>
                  <a:pt x="24063" y="902"/>
                </a:lnTo>
                <a:lnTo>
                  <a:pt x="25988" y="1804"/>
                </a:lnTo>
                <a:lnTo>
                  <a:pt x="27913" y="1804"/>
                </a:lnTo>
                <a:lnTo>
                  <a:pt x="30801" y="3608"/>
                </a:lnTo>
                <a:lnTo>
                  <a:pt x="33688" y="6314"/>
                </a:lnTo>
                <a:lnTo>
                  <a:pt x="15400" y="6314"/>
                </a:lnTo>
                <a:lnTo>
                  <a:pt x="12512" y="7216"/>
                </a:lnTo>
                <a:lnTo>
                  <a:pt x="10587" y="9020"/>
                </a:lnTo>
                <a:lnTo>
                  <a:pt x="7700" y="10824"/>
                </a:lnTo>
                <a:lnTo>
                  <a:pt x="6737" y="14433"/>
                </a:lnTo>
                <a:lnTo>
                  <a:pt x="6737" y="19845"/>
                </a:lnTo>
                <a:lnTo>
                  <a:pt x="7700" y="21649"/>
                </a:lnTo>
                <a:lnTo>
                  <a:pt x="7700" y="23454"/>
                </a:lnTo>
                <a:lnTo>
                  <a:pt x="8662" y="24356"/>
                </a:lnTo>
                <a:lnTo>
                  <a:pt x="9625" y="26160"/>
                </a:lnTo>
                <a:lnTo>
                  <a:pt x="11550" y="27062"/>
                </a:lnTo>
                <a:lnTo>
                  <a:pt x="12512" y="27964"/>
                </a:lnTo>
                <a:lnTo>
                  <a:pt x="15400" y="27964"/>
                </a:lnTo>
                <a:lnTo>
                  <a:pt x="16363" y="28866"/>
                </a:lnTo>
                <a:lnTo>
                  <a:pt x="38501" y="28866"/>
                </a:lnTo>
                <a:lnTo>
                  <a:pt x="38501" y="30670"/>
                </a:lnTo>
                <a:lnTo>
                  <a:pt x="30801" y="30670"/>
                </a:lnTo>
                <a:lnTo>
                  <a:pt x="28876" y="32474"/>
                </a:lnTo>
                <a:lnTo>
                  <a:pt x="26951" y="33376"/>
                </a:lnTo>
                <a:close/>
              </a:path>
              <a:path w="38735" h="54609">
                <a:moveTo>
                  <a:pt x="38501" y="28866"/>
                </a:moveTo>
                <a:lnTo>
                  <a:pt x="23100" y="28866"/>
                </a:lnTo>
                <a:lnTo>
                  <a:pt x="25025" y="27964"/>
                </a:lnTo>
                <a:lnTo>
                  <a:pt x="26951" y="27964"/>
                </a:lnTo>
                <a:lnTo>
                  <a:pt x="30801" y="26160"/>
                </a:lnTo>
                <a:lnTo>
                  <a:pt x="30801" y="16237"/>
                </a:lnTo>
                <a:lnTo>
                  <a:pt x="29838" y="13531"/>
                </a:lnTo>
                <a:lnTo>
                  <a:pt x="27913" y="9922"/>
                </a:lnTo>
                <a:lnTo>
                  <a:pt x="25988" y="8118"/>
                </a:lnTo>
                <a:lnTo>
                  <a:pt x="24063" y="7216"/>
                </a:lnTo>
                <a:lnTo>
                  <a:pt x="23100" y="6314"/>
                </a:lnTo>
                <a:lnTo>
                  <a:pt x="33688" y="6314"/>
                </a:lnTo>
                <a:lnTo>
                  <a:pt x="34651" y="7216"/>
                </a:lnTo>
                <a:lnTo>
                  <a:pt x="35613" y="9020"/>
                </a:lnTo>
                <a:lnTo>
                  <a:pt x="36576" y="12629"/>
                </a:lnTo>
                <a:lnTo>
                  <a:pt x="38501" y="15335"/>
                </a:lnTo>
                <a:lnTo>
                  <a:pt x="38501" y="28866"/>
                </a:lnTo>
                <a:close/>
              </a:path>
              <a:path w="38735" h="54609">
                <a:moveTo>
                  <a:pt x="30480" y="47810"/>
                </a:moveTo>
                <a:lnTo>
                  <a:pt x="18288" y="47810"/>
                </a:lnTo>
                <a:lnTo>
                  <a:pt x="22138" y="46908"/>
                </a:lnTo>
                <a:lnTo>
                  <a:pt x="28876" y="40593"/>
                </a:lnTo>
                <a:lnTo>
                  <a:pt x="30801" y="36083"/>
                </a:lnTo>
                <a:lnTo>
                  <a:pt x="30801" y="30670"/>
                </a:lnTo>
                <a:lnTo>
                  <a:pt x="38501" y="30670"/>
                </a:lnTo>
                <a:lnTo>
                  <a:pt x="38501" y="32474"/>
                </a:lnTo>
                <a:lnTo>
                  <a:pt x="36576" y="36083"/>
                </a:lnTo>
                <a:lnTo>
                  <a:pt x="34651" y="43299"/>
                </a:lnTo>
                <a:lnTo>
                  <a:pt x="31763" y="46005"/>
                </a:lnTo>
                <a:lnTo>
                  <a:pt x="30480" y="47810"/>
                </a:lnTo>
                <a:close/>
              </a:path>
              <a:path w="38735" h="54609">
                <a:moveTo>
                  <a:pt x="22138" y="34278"/>
                </a:moveTo>
                <a:lnTo>
                  <a:pt x="13475" y="34278"/>
                </a:lnTo>
                <a:lnTo>
                  <a:pt x="11550" y="33376"/>
                </a:lnTo>
                <a:lnTo>
                  <a:pt x="24063" y="33376"/>
                </a:lnTo>
                <a:lnTo>
                  <a:pt x="22138" y="34278"/>
                </a:lnTo>
                <a:close/>
              </a:path>
              <a:path w="38735" h="54609">
                <a:moveTo>
                  <a:pt x="16363" y="54124"/>
                </a:moveTo>
                <a:lnTo>
                  <a:pt x="6737" y="54124"/>
                </a:lnTo>
                <a:lnTo>
                  <a:pt x="5775" y="53222"/>
                </a:lnTo>
                <a:lnTo>
                  <a:pt x="4812" y="53222"/>
                </a:lnTo>
                <a:lnTo>
                  <a:pt x="4812" y="46908"/>
                </a:lnTo>
                <a:lnTo>
                  <a:pt x="5775" y="46908"/>
                </a:lnTo>
                <a:lnTo>
                  <a:pt x="6737" y="47810"/>
                </a:lnTo>
                <a:lnTo>
                  <a:pt x="30480" y="47810"/>
                </a:lnTo>
                <a:lnTo>
                  <a:pt x="29838" y="48712"/>
                </a:lnTo>
                <a:lnTo>
                  <a:pt x="26951" y="50516"/>
                </a:lnTo>
                <a:lnTo>
                  <a:pt x="23100" y="52320"/>
                </a:lnTo>
                <a:lnTo>
                  <a:pt x="20213" y="53222"/>
                </a:lnTo>
                <a:lnTo>
                  <a:pt x="16363" y="54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2488314" y="6660169"/>
            <a:ext cx="10160" cy="39370"/>
          </a:xfrm>
          <a:custGeom>
            <a:avLst/>
            <a:gdLst/>
            <a:ahLst/>
            <a:cxnLst/>
            <a:rect l="l" t="t" r="r" b="b"/>
            <a:pathLst>
              <a:path w="10160" h="39370">
                <a:moveTo>
                  <a:pt x="9625" y="9922"/>
                </a:moveTo>
                <a:lnTo>
                  <a:pt x="0" y="9922"/>
                </a:lnTo>
                <a:lnTo>
                  <a:pt x="0" y="0"/>
                </a:lnTo>
                <a:lnTo>
                  <a:pt x="9625" y="0"/>
                </a:lnTo>
                <a:lnTo>
                  <a:pt x="9625" y="9922"/>
                </a:lnTo>
                <a:close/>
              </a:path>
              <a:path w="10160" h="39370">
                <a:moveTo>
                  <a:pt x="9625" y="38789"/>
                </a:moveTo>
                <a:lnTo>
                  <a:pt x="0" y="38789"/>
                </a:lnTo>
                <a:lnTo>
                  <a:pt x="0" y="28866"/>
                </a:lnTo>
                <a:lnTo>
                  <a:pt x="9625" y="28866"/>
                </a:lnTo>
                <a:lnTo>
                  <a:pt x="9625" y="38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2518153" y="6646637"/>
            <a:ext cx="36195" cy="53340"/>
          </a:xfrm>
          <a:custGeom>
            <a:avLst/>
            <a:gdLst/>
            <a:ahLst/>
            <a:cxnLst/>
            <a:rect l="l" t="t" r="r" b="b"/>
            <a:pathLst>
              <a:path w="36194" h="53340">
                <a:moveTo>
                  <a:pt x="3850" y="27062"/>
                </a:moveTo>
                <a:lnTo>
                  <a:pt x="1925" y="27062"/>
                </a:lnTo>
                <a:lnTo>
                  <a:pt x="1925" y="0"/>
                </a:lnTo>
                <a:lnTo>
                  <a:pt x="35613" y="0"/>
                </a:lnTo>
                <a:lnTo>
                  <a:pt x="35613" y="6314"/>
                </a:lnTo>
                <a:lnTo>
                  <a:pt x="8662" y="6314"/>
                </a:lnTo>
                <a:lnTo>
                  <a:pt x="8662" y="19845"/>
                </a:lnTo>
                <a:lnTo>
                  <a:pt x="21175" y="19845"/>
                </a:lnTo>
                <a:lnTo>
                  <a:pt x="25025" y="21649"/>
                </a:lnTo>
                <a:lnTo>
                  <a:pt x="27913" y="21649"/>
                </a:lnTo>
                <a:lnTo>
                  <a:pt x="29838" y="23454"/>
                </a:lnTo>
                <a:lnTo>
                  <a:pt x="31763" y="24356"/>
                </a:lnTo>
                <a:lnTo>
                  <a:pt x="32726" y="26160"/>
                </a:lnTo>
                <a:lnTo>
                  <a:pt x="4812" y="26160"/>
                </a:lnTo>
                <a:lnTo>
                  <a:pt x="3850" y="27062"/>
                </a:lnTo>
                <a:close/>
              </a:path>
              <a:path w="36194" h="53340">
                <a:moveTo>
                  <a:pt x="31763" y="46908"/>
                </a:moveTo>
                <a:lnTo>
                  <a:pt x="20213" y="46908"/>
                </a:lnTo>
                <a:lnTo>
                  <a:pt x="22138" y="46005"/>
                </a:lnTo>
                <a:lnTo>
                  <a:pt x="23100" y="45103"/>
                </a:lnTo>
                <a:lnTo>
                  <a:pt x="25025" y="44201"/>
                </a:lnTo>
                <a:lnTo>
                  <a:pt x="26951" y="42397"/>
                </a:lnTo>
                <a:lnTo>
                  <a:pt x="26951" y="40593"/>
                </a:lnTo>
                <a:lnTo>
                  <a:pt x="27913" y="38789"/>
                </a:lnTo>
                <a:lnTo>
                  <a:pt x="27913" y="32474"/>
                </a:lnTo>
                <a:lnTo>
                  <a:pt x="26951" y="31572"/>
                </a:lnTo>
                <a:lnTo>
                  <a:pt x="25988" y="29768"/>
                </a:lnTo>
                <a:lnTo>
                  <a:pt x="23100" y="27062"/>
                </a:lnTo>
                <a:lnTo>
                  <a:pt x="21175" y="27062"/>
                </a:lnTo>
                <a:lnTo>
                  <a:pt x="19250" y="26160"/>
                </a:lnTo>
                <a:lnTo>
                  <a:pt x="32726" y="26160"/>
                </a:lnTo>
                <a:lnTo>
                  <a:pt x="34651" y="29768"/>
                </a:lnTo>
                <a:lnTo>
                  <a:pt x="35613" y="32474"/>
                </a:lnTo>
                <a:lnTo>
                  <a:pt x="35613" y="37887"/>
                </a:lnTo>
                <a:lnTo>
                  <a:pt x="34651" y="40593"/>
                </a:lnTo>
                <a:lnTo>
                  <a:pt x="34651" y="42397"/>
                </a:lnTo>
                <a:lnTo>
                  <a:pt x="33688" y="45103"/>
                </a:lnTo>
                <a:lnTo>
                  <a:pt x="31763" y="46908"/>
                </a:lnTo>
                <a:close/>
              </a:path>
              <a:path w="36194" h="53340">
                <a:moveTo>
                  <a:pt x="21175" y="53222"/>
                </a:moveTo>
                <a:lnTo>
                  <a:pt x="9625" y="53222"/>
                </a:lnTo>
                <a:lnTo>
                  <a:pt x="3850" y="51418"/>
                </a:lnTo>
                <a:lnTo>
                  <a:pt x="1925" y="51418"/>
                </a:lnTo>
                <a:lnTo>
                  <a:pt x="0" y="50516"/>
                </a:lnTo>
                <a:lnTo>
                  <a:pt x="0" y="43299"/>
                </a:lnTo>
                <a:lnTo>
                  <a:pt x="1925" y="44201"/>
                </a:lnTo>
                <a:lnTo>
                  <a:pt x="7700" y="46005"/>
                </a:lnTo>
                <a:lnTo>
                  <a:pt x="9625" y="46908"/>
                </a:lnTo>
                <a:lnTo>
                  <a:pt x="31763" y="46908"/>
                </a:lnTo>
                <a:lnTo>
                  <a:pt x="30801" y="48712"/>
                </a:lnTo>
                <a:lnTo>
                  <a:pt x="28876" y="49614"/>
                </a:lnTo>
                <a:lnTo>
                  <a:pt x="25988" y="51418"/>
                </a:lnTo>
                <a:lnTo>
                  <a:pt x="24063" y="52320"/>
                </a:lnTo>
                <a:lnTo>
                  <a:pt x="21175" y="53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2564355" y="6645735"/>
            <a:ext cx="40005" cy="54610"/>
          </a:xfrm>
          <a:custGeom>
            <a:avLst/>
            <a:gdLst/>
            <a:ahLst/>
            <a:cxnLst/>
            <a:rect l="l" t="t" r="r" b="b"/>
            <a:pathLst>
              <a:path w="40005" h="54609">
                <a:moveTo>
                  <a:pt x="25025" y="54124"/>
                </a:moveTo>
                <a:lnTo>
                  <a:pt x="13475" y="54124"/>
                </a:lnTo>
                <a:lnTo>
                  <a:pt x="8662" y="53222"/>
                </a:lnTo>
                <a:lnTo>
                  <a:pt x="1925" y="46908"/>
                </a:lnTo>
                <a:lnTo>
                  <a:pt x="0" y="43299"/>
                </a:lnTo>
                <a:lnTo>
                  <a:pt x="0" y="36083"/>
                </a:lnTo>
                <a:lnTo>
                  <a:pt x="962" y="33376"/>
                </a:lnTo>
                <a:lnTo>
                  <a:pt x="2887" y="30670"/>
                </a:lnTo>
                <a:lnTo>
                  <a:pt x="6737" y="27062"/>
                </a:lnTo>
                <a:lnTo>
                  <a:pt x="10587" y="25258"/>
                </a:lnTo>
                <a:lnTo>
                  <a:pt x="4812" y="22551"/>
                </a:lnTo>
                <a:lnTo>
                  <a:pt x="3850" y="20747"/>
                </a:lnTo>
                <a:lnTo>
                  <a:pt x="1925" y="18943"/>
                </a:lnTo>
                <a:lnTo>
                  <a:pt x="962" y="16237"/>
                </a:lnTo>
                <a:lnTo>
                  <a:pt x="962" y="9922"/>
                </a:lnTo>
                <a:lnTo>
                  <a:pt x="2887" y="6314"/>
                </a:lnTo>
                <a:lnTo>
                  <a:pt x="6737" y="3608"/>
                </a:lnTo>
                <a:lnTo>
                  <a:pt x="9625" y="1804"/>
                </a:lnTo>
                <a:lnTo>
                  <a:pt x="14438" y="0"/>
                </a:lnTo>
                <a:lnTo>
                  <a:pt x="25025" y="0"/>
                </a:lnTo>
                <a:lnTo>
                  <a:pt x="29838" y="1804"/>
                </a:lnTo>
                <a:lnTo>
                  <a:pt x="32726" y="3608"/>
                </a:lnTo>
                <a:lnTo>
                  <a:pt x="34651" y="5412"/>
                </a:lnTo>
                <a:lnTo>
                  <a:pt x="16363" y="5412"/>
                </a:lnTo>
                <a:lnTo>
                  <a:pt x="13475" y="6314"/>
                </a:lnTo>
                <a:lnTo>
                  <a:pt x="11550" y="7216"/>
                </a:lnTo>
                <a:lnTo>
                  <a:pt x="9625" y="9020"/>
                </a:lnTo>
                <a:lnTo>
                  <a:pt x="8662" y="10824"/>
                </a:lnTo>
                <a:lnTo>
                  <a:pt x="8662" y="14433"/>
                </a:lnTo>
                <a:lnTo>
                  <a:pt x="9625" y="16237"/>
                </a:lnTo>
                <a:lnTo>
                  <a:pt x="10587" y="17139"/>
                </a:lnTo>
                <a:lnTo>
                  <a:pt x="11550" y="18943"/>
                </a:lnTo>
                <a:lnTo>
                  <a:pt x="12512" y="19845"/>
                </a:lnTo>
                <a:lnTo>
                  <a:pt x="15400" y="20747"/>
                </a:lnTo>
                <a:lnTo>
                  <a:pt x="19250" y="22551"/>
                </a:lnTo>
                <a:lnTo>
                  <a:pt x="20213" y="22551"/>
                </a:lnTo>
                <a:lnTo>
                  <a:pt x="22138" y="23454"/>
                </a:lnTo>
                <a:lnTo>
                  <a:pt x="32726" y="23454"/>
                </a:lnTo>
                <a:lnTo>
                  <a:pt x="31763" y="24356"/>
                </a:lnTo>
                <a:lnTo>
                  <a:pt x="28876" y="25258"/>
                </a:lnTo>
                <a:lnTo>
                  <a:pt x="28876" y="26160"/>
                </a:lnTo>
                <a:lnTo>
                  <a:pt x="31763" y="27062"/>
                </a:lnTo>
                <a:lnTo>
                  <a:pt x="14438" y="27062"/>
                </a:lnTo>
                <a:lnTo>
                  <a:pt x="12512" y="27964"/>
                </a:lnTo>
                <a:lnTo>
                  <a:pt x="10587" y="29768"/>
                </a:lnTo>
                <a:lnTo>
                  <a:pt x="9625" y="31572"/>
                </a:lnTo>
                <a:lnTo>
                  <a:pt x="7700" y="33376"/>
                </a:lnTo>
                <a:lnTo>
                  <a:pt x="7700" y="41495"/>
                </a:lnTo>
                <a:lnTo>
                  <a:pt x="8662" y="44201"/>
                </a:lnTo>
                <a:lnTo>
                  <a:pt x="10587" y="46005"/>
                </a:lnTo>
                <a:lnTo>
                  <a:pt x="13475" y="47810"/>
                </a:lnTo>
                <a:lnTo>
                  <a:pt x="16363" y="48712"/>
                </a:lnTo>
                <a:lnTo>
                  <a:pt x="34972" y="48712"/>
                </a:lnTo>
                <a:lnTo>
                  <a:pt x="33688" y="49614"/>
                </a:lnTo>
                <a:lnTo>
                  <a:pt x="29838" y="53222"/>
                </a:lnTo>
                <a:lnTo>
                  <a:pt x="25025" y="54124"/>
                </a:lnTo>
                <a:close/>
              </a:path>
              <a:path w="40005" h="54609">
                <a:moveTo>
                  <a:pt x="32726" y="23454"/>
                </a:moveTo>
                <a:lnTo>
                  <a:pt x="24063" y="23454"/>
                </a:lnTo>
                <a:lnTo>
                  <a:pt x="25988" y="22551"/>
                </a:lnTo>
                <a:lnTo>
                  <a:pt x="27913" y="20747"/>
                </a:lnTo>
                <a:lnTo>
                  <a:pt x="30801" y="15335"/>
                </a:lnTo>
                <a:lnTo>
                  <a:pt x="30801" y="10824"/>
                </a:lnTo>
                <a:lnTo>
                  <a:pt x="29838" y="9020"/>
                </a:lnTo>
                <a:lnTo>
                  <a:pt x="26951" y="7216"/>
                </a:lnTo>
                <a:lnTo>
                  <a:pt x="23100" y="5412"/>
                </a:lnTo>
                <a:lnTo>
                  <a:pt x="34651" y="5412"/>
                </a:lnTo>
                <a:lnTo>
                  <a:pt x="35613" y="6314"/>
                </a:lnTo>
                <a:lnTo>
                  <a:pt x="37538" y="9922"/>
                </a:lnTo>
                <a:lnTo>
                  <a:pt x="37538" y="15335"/>
                </a:lnTo>
                <a:lnTo>
                  <a:pt x="36576" y="18041"/>
                </a:lnTo>
                <a:lnTo>
                  <a:pt x="35613" y="19845"/>
                </a:lnTo>
                <a:lnTo>
                  <a:pt x="33688" y="22551"/>
                </a:lnTo>
                <a:lnTo>
                  <a:pt x="32726" y="23454"/>
                </a:lnTo>
                <a:close/>
              </a:path>
              <a:path w="40005" h="54609">
                <a:moveTo>
                  <a:pt x="34972" y="48712"/>
                </a:moveTo>
                <a:lnTo>
                  <a:pt x="25988" y="48712"/>
                </a:lnTo>
                <a:lnTo>
                  <a:pt x="27913" y="46908"/>
                </a:lnTo>
                <a:lnTo>
                  <a:pt x="30801" y="45103"/>
                </a:lnTo>
                <a:lnTo>
                  <a:pt x="31763" y="42397"/>
                </a:lnTo>
                <a:lnTo>
                  <a:pt x="31763" y="36985"/>
                </a:lnTo>
                <a:lnTo>
                  <a:pt x="30801" y="35181"/>
                </a:lnTo>
                <a:lnTo>
                  <a:pt x="26951" y="31572"/>
                </a:lnTo>
                <a:lnTo>
                  <a:pt x="24063" y="30670"/>
                </a:lnTo>
                <a:lnTo>
                  <a:pt x="23100" y="29768"/>
                </a:lnTo>
                <a:lnTo>
                  <a:pt x="22138" y="29768"/>
                </a:lnTo>
                <a:lnTo>
                  <a:pt x="20213" y="28866"/>
                </a:lnTo>
                <a:lnTo>
                  <a:pt x="19250" y="28866"/>
                </a:lnTo>
                <a:lnTo>
                  <a:pt x="17325" y="27964"/>
                </a:lnTo>
                <a:lnTo>
                  <a:pt x="14438" y="27062"/>
                </a:lnTo>
                <a:lnTo>
                  <a:pt x="31763" y="27062"/>
                </a:lnTo>
                <a:lnTo>
                  <a:pt x="34651" y="28866"/>
                </a:lnTo>
                <a:lnTo>
                  <a:pt x="36576" y="30670"/>
                </a:lnTo>
                <a:lnTo>
                  <a:pt x="38501" y="33376"/>
                </a:lnTo>
                <a:lnTo>
                  <a:pt x="39464" y="35181"/>
                </a:lnTo>
                <a:lnTo>
                  <a:pt x="39464" y="43299"/>
                </a:lnTo>
                <a:lnTo>
                  <a:pt x="37538" y="46908"/>
                </a:lnTo>
                <a:lnTo>
                  <a:pt x="34972" y="48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2643283" y="6646637"/>
            <a:ext cx="36830" cy="52705"/>
          </a:xfrm>
          <a:custGeom>
            <a:avLst/>
            <a:gdLst/>
            <a:ahLst/>
            <a:cxnLst/>
            <a:rect l="l" t="t" r="r" b="b"/>
            <a:pathLst>
              <a:path w="36830" h="52704">
                <a:moveTo>
                  <a:pt x="7700" y="52320"/>
                </a:moveTo>
                <a:lnTo>
                  <a:pt x="0" y="52320"/>
                </a:lnTo>
                <a:lnTo>
                  <a:pt x="0" y="0"/>
                </a:lnTo>
                <a:lnTo>
                  <a:pt x="18288" y="0"/>
                </a:lnTo>
                <a:lnTo>
                  <a:pt x="21175" y="902"/>
                </a:lnTo>
                <a:lnTo>
                  <a:pt x="23100" y="902"/>
                </a:lnTo>
                <a:lnTo>
                  <a:pt x="25988" y="1804"/>
                </a:lnTo>
                <a:lnTo>
                  <a:pt x="29838" y="3608"/>
                </a:lnTo>
                <a:lnTo>
                  <a:pt x="31763" y="5412"/>
                </a:lnTo>
                <a:lnTo>
                  <a:pt x="33688" y="6314"/>
                </a:lnTo>
                <a:lnTo>
                  <a:pt x="7700" y="6314"/>
                </a:lnTo>
                <a:lnTo>
                  <a:pt x="7700" y="27062"/>
                </a:lnTo>
                <a:lnTo>
                  <a:pt x="32245" y="27062"/>
                </a:lnTo>
                <a:lnTo>
                  <a:pt x="31763" y="27964"/>
                </a:lnTo>
                <a:lnTo>
                  <a:pt x="29838" y="29768"/>
                </a:lnTo>
                <a:lnTo>
                  <a:pt x="24063" y="31572"/>
                </a:lnTo>
                <a:lnTo>
                  <a:pt x="22138" y="32474"/>
                </a:lnTo>
                <a:lnTo>
                  <a:pt x="7700" y="32474"/>
                </a:lnTo>
                <a:lnTo>
                  <a:pt x="7700" y="52320"/>
                </a:lnTo>
                <a:close/>
              </a:path>
              <a:path w="36830" h="52704">
                <a:moveTo>
                  <a:pt x="32245" y="27062"/>
                </a:moveTo>
                <a:lnTo>
                  <a:pt x="19250" y="27062"/>
                </a:lnTo>
                <a:lnTo>
                  <a:pt x="21175" y="26160"/>
                </a:lnTo>
                <a:lnTo>
                  <a:pt x="23100" y="26160"/>
                </a:lnTo>
                <a:lnTo>
                  <a:pt x="24063" y="25258"/>
                </a:lnTo>
                <a:lnTo>
                  <a:pt x="25025" y="23454"/>
                </a:lnTo>
                <a:lnTo>
                  <a:pt x="27913" y="20747"/>
                </a:lnTo>
                <a:lnTo>
                  <a:pt x="27913" y="18943"/>
                </a:lnTo>
                <a:lnTo>
                  <a:pt x="28876" y="18041"/>
                </a:lnTo>
                <a:lnTo>
                  <a:pt x="28876" y="14433"/>
                </a:lnTo>
                <a:lnTo>
                  <a:pt x="27913" y="12629"/>
                </a:lnTo>
                <a:lnTo>
                  <a:pt x="27913" y="11727"/>
                </a:lnTo>
                <a:lnTo>
                  <a:pt x="26951" y="9922"/>
                </a:lnTo>
                <a:lnTo>
                  <a:pt x="25988" y="9020"/>
                </a:lnTo>
                <a:lnTo>
                  <a:pt x="24063" y="8118"/>
                </a:lnTo>
                <a:lnTo>
                  <a:pt x="23100" y="7216"/>
                </a:lnTo>
                <a:lnTo>
                  <a:pt x="20213" y="7216"/>
                </a:lnTo>
                <a:lnTo>
                  <a:pt x="19250" y="6314"/>
                </a:lnTo>
                <a:lnTo>
                  <a:pt x="33688" y="6314"/>
                </a:lnTo>
                <a:lnTo>
                  <a:pt x="34651" y="9020"/>
                </a:lnTo>
                <a:lnTo>
                  <a:pt x="36576" y="12629"/>
                </a:lnTo>
                <a:lnTo>
                  <a:pt x="36576" y="18041"/>
                </a:lnTo>
                <a:lnTo>
                  <a:pt x="35613" y="20747"/>
                </a:lnTo>
                <a:lnTo>
                  <a:pt x="32245" y="27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2689485" y="6646637"/>
            <a:ext cx="49530" cy="52705"/>
          </a:xfrm>
          <a:custGeom>
            <a:avLst/>
            <a:gdLst/>
            <a:ahLst/>
            <a:cxnLst/>
            <a:rect l="l" t="t" r="r" b="b"/>
            <a:pathLst>
              <a:path w="49530" h="52704">
                <a:moveTo>
                  <a:pt x="6737" y="52320"/>
                </a:moveTo>
                <a:lnTo>
                  <a:pt x="0" y="52320"/>
                </a:lnTo>
                <a:lnTo>
                  <a:pt x="0" y="0"/>
                </a:lnTo>
                <a:lnTo>
                  <a:pt x="10587" y="0"/>
                </a:lnTo>
                <a:lnTo>
                  <a:pt x="14197" y="7216"/>
                </a:lnTo>
                <a:lnTo>
                  <a:pt x="6737" y="7216"/>
                </a:lnTo>
                <a:lnTo>
                  <a:pt x="6737" y="52320"/>
                </a:lnTo>
                <a:close/>
              </a:path>
              <a:path w="49530" h="52704">
                <a:moveTo>
                  <a:pt x="31480" y="28866"/>
                </a:moveTo>
                <a:lnTo>
                  <a:pt x="25025" y="28866"/>
                </a:lnTo>
                <a:lnTo>
                  <a:pt x="39464" y="0"/>
                </a:lnTo>
                <a:lnTo>
                  <a:pt x="49089" y="0"/>
                </a:lnTo>
                <a:lnTo>
                  <a:pt x="49089" y="7216"/>
                </a:lnTo>
                <a:lnTo>
                  <a:pt x="42351" y="7216"/>
                </a:lnTo>
                <a:lnTo>
                  <a:pt x="31480" y="28866"/>
                </a:lnTo>
                <a:close/>
              </a:path>
              <a:path w="49530" h="52704">
                <a:moveTo>
                  <a:pt x="26951" y="37887"/>
                </a:moveTo>
                <a:lnTo>
                  <a:pt x="22138" y="37887"/>
                </a:lnTo>
                <a:lnTo>
                  <a:pt x="6737" y="7216"/>
                </a:lnTo>
                <a:lnTo>
                  <a:pt x="14197" y="7216"/>
                </a:lnTo>
                <a:lnTo>
                  <a:pt x="25025" y="28866"/>
                </a:lnTo>
                <a:lnTo>
                  <a:pt x="31480" y="28866"/>
                </a:lnTo>
                <a:lnTo>
                  <a:pt x="26951" y="37887"/>
                </a:lnTo>
                <a:close/>
              </a:path>
              <a:path w="49530" h="52704">
                <a:moveTo>
                  <a:pt x="49089" y="52320"/>
                </a:moveTo>
                <a:lnTo>
                  <a:pt x="42351" y="52320"/>
                </a:lnTo>
                <a:lnTo>
                  <a:pt x="42351" y="7216"/>
                </a:lnTo>
                <a:lnTo>
                  <a:pt x="49089" y="7216"/>
                </a:lnTo>
                <a:lnTo>
                  <a:pt x="49089" y="52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8206754" y="6644833"/>
            <a:ext cx="921147" cy="68557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9137526" y="6648442"/>
            <a:ext cx="6985" cy="46990"/>
          </a:xfrm>
          <a:custGeom>
            <a:avLst/>
            <a:gdLst/>
            <a:ahLst/>
            <a:cxnLst/>
            <a:rect l="l" t="t" r="r" b="b"/>
            <a:pathLst>
              <a:path w="6984" h="46990">
                <a:moveTo>
                  <a:pt x="6473" y="46660"/>
                </a:moveTo>
                <a:lnTo>
                  <a:pt x="5775" y="46005"/>
                </a:lnTo>
                <a:lnTo>
                  <a:pt x="4812" y="42397"/>
                </a:lnTo>
                <a:lnTo>
                  <a:pt x="4812" y="17139"/>
                </a:lnTo>
                <a:lnTo>
                  <a:pt x="0" y="17139"/>
                </a:lnTo>
                <a:lnTo>
                  <a:pt x="0" y="11727"/>
                </a:lnTo>
                <a:lnTo>
                  <a:pt x="4812" y="11727"/>
                </a:lnTo>
                <a:lnTo>
                  <a:pt x="4812" y="0"/>
                </a:lnTo>
                <a:lnTo>
                  <a:pt x="6473" y="0"/>
                </a:lnTo>
                <a:lnTo>
                  <a:pt x="6473" y="46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2971800" y="304800"/>
            <a:ext cx="5181600" cy="3886200"/>
          </a:xfrm>
          <a:custGeom>
            <a:avLst/>
            <a:gdLst/>
            <a:ahLst/>
            <a:cxnLst/>
            <a:rect l="l" t="t" r="r" b="b"/>
            <a:pathLst>
              <a:path w="5181600" h="3886200">
                <a:moveTo>
                  <a:pt x="0" y="1943100"/>
                </a:moveTo>
                <a:lnTo>
                  <a:pt x="570" y="1901926"/>
                </a:lnTo>
                <a:lnTo>
                  <a:pt x="2272" y="1860962"/>
                </a:lnTo>
                <a:lnTo>
                  <a:pt x="5097" y="1820214"/>
                </a:lnTo>
                <a:lnTo>
                  <a:pt x="9031" y="1779693"/>
                </a:lnTo>
                <a:lnTo>
                  <a:pt x="14064" y="1739405"/>
                </a:lnTo>
                <a:lnTo>
                  <a:pt x="20186" y="1699360"/>
                </a:lnTo>
                <a:lnTo>
                  <a:pt x="27383" y="1659566"/>
                </a:lnTo>
                <a:lnTo>
                  <a:pt x="35646" y="1620031"/>
                </a:lnTo>
                <a:lnTo>
                  <a:pt x="44963" y="1580765"/>
                </a:lnTo>
                <a:lnTo>
                  <a:pt x="55322" y="1541774"/>
                </a:lnTo>
                <a:lnTo>
                  <a:pt x="66714" y="1503068"/>
                </a:lnTo>
                <a:lnTo>
                  <a:pt x="79125" y="1464656"/>
                </a:lnTo>
                <a:lnTo>
                  <a:pt x="92545" y="1426545"/>
                </a:lnTo>
                <a:lnTo>
                  <a:pt x="106964" y="1388744"/>
                </a:lnTo>
                <a:lnTo>
                  <a:pt x="122369" y="1351261"/>
                </a:lnTo>
                <a:lnTo>
                  <a:pt x="138749" y="1314105"/>
                </a:lnTo>
                <a:lnTo>
                  <a:pt x="156093" y="1277284"/>
                </a:lnTo>
                <a:lnTo>
                  <a:pt x="174390" y="1240807"/>
                </a:lnTo>
                <a:lnTo>
                  <a:pt x="193629" y="1204683"/>
                </a:lnTo>
                <a:lnTo>
                  <a:pt x="213798" y="1168918"/>
                </a:lnTo>
                <a:lnTo>
                  <a:pt x="234886" y="1133523"/>
                </a:lnTo>
                <a:lnTo>
                  <a:pt x="256882" y="1098506"/>
                </a:lnTo>
                <a:lnTo>
                  <a:pt x="279774" y="1063874"/>
                </a:lnTo>
                <a:lnTo>
                  <a:pt x="303553" y="1029636"/>
                </a:lnTo>
                <a:lnTo>
                  <a:pt x="328205" y="995801"/>
                </a:lnTo>
                <a:lnTo>
                  <a:pt x="353720" y="962377"/>
                </a:lnTo>
                <a:lnTo>
                  <a:pt x="380087" y="929373"/>
                </a:lnTo>
                <a:lnTo>
                  <a:pt x="407294" y="896797"/>
                </a:lnTo>
                <a:lnTo>
                  <a:pt x="435330" y="864657"/>
                </a:lnTo>
                <a:lnTo>
                  <a:pt x="464185" y="832962"/>
                </a:lnTo>
                <a:lnTo>
                  <a:pt x="493846" y="801721"/>
                </a:lnTo>
                <a:lnTo>
                  <a:pt x="524302" y="770941"/>
                </a:lnTo>
                <a:lnTo>
                  <a:pt x="555543" y="740631"/>
                </a:lnTo>
                <a:lnTo>
                  <a:pt x="587557" y="710800"/>
                </a:lnTo>
                <a:lnTo>
                  <a:pt x="620333" y="681456"/>
                </a:lnTo>
                <a:lnTo>
                  <a:pt x="653859" y="652607"/>
                </a:lnTo>
                <a:lnTo>
                  <a:pt x="688124" y="624262"/>
                </a:lnTo>
                <a:lnTo>
                  <a:pt x="723117" y="596430"/>
                </a:lnTo>
                <a:lnTo>
                  <a:pt x="758828" y="569118"/>
                </a:lnTo>
                <a:lnTo>
                  <a:pt x="795243" y="542336"/>
                </a:lnTo>
                <a:lnTo>
                  <a:pt x="832353" y="516091"/>
                </a:lnTo>
                <a:lnTo>
                  <a:pt x="870147" y="490392"/>
                </a:lnTo>
                <a:lnTo>
                  <a:pt x="908611" y="465247"/>
                </a:lnTo>
                <a:lnTo>
                  <a:pt x="947737" y="440666"/>
                </a:lnTo>
                <a:lnTo>
                  <a:pt x="987512" y="416655"/>
                </a:lnTo>
                <a:lnTo>
                  <a:pt x="1027925" y="393225"/>
                </a:lnTo>
                <a:lnTo>
                  <a:pt x="1068965" y="370382"/>
                </a:lnTo>
                <a:lnTo>
                  <a:pt x="1110620" y="348137"/>
                </a:lnTo>
                <a:lnTo>
                  <a:pt x="1152880" y="326496"/>
                </a:lnTo>
                <a:lnTo>
                  <a:pt x="1195733" y="305469"/>
                </a:lnTo>
                <a:lnTo>
                  <a:pt x="1239168" y="285063"/>
                </a:lnTo>
                <a:lnTo>
                  <a:pt x="1283174" y="265288"/>
                </a:lnTo>
                <a:lnTo>
                  <a:pt x="1327739" y="246152"/>
                </a:lnTo>
                <a:lnTo>
                  <a:pt x="1372852" y="227663"/>
                </a:lnTo>
                <a:lnTo>
                  <a:pt x="1418502" y="209830"/>
                </a:lnTo>
                <a:lnTo>
                  <a:pt x="1464678" y="192660"/>
                </a:lnTo>
                <a:lnTo>
                  <a:pt x="1511368" y="176163"/>
                </a:lnTo>
                <a:lnTo>
                  <a:pt x="1558562" y="160347"/>
                </a:lnTo>
                <a:lnTo>
                  <a:pt x="1606247" y="145221"/>
                </a:lnTo>
                <a:lnTo>
                  <a:pt x="1654414" y="130792"/>
                </a:lnTo>
                <a:lnTo>
                  <a:pt x="1703049" y="117069"/>
                </a:lnTo>
                <a:lnTo>
                  <a:pt x="1752143" y="104061"/>
                </a:lnTo>
                <a:lnTo>
                  <a:pt x="1801684" y="91776"/>
                </a:lnTo>
                <a:lnTo>
                  <a:pt x="1851661" y="80222"/>
                </a:lnTo>
                <a:lnTo>
                  <a:pt x="1902063" y="69409"/>
                </a:lnTo>
                <a:lnTo>
                  <a:pt x="1952877" y="59343"/>
                </a:lnTo>
                <a:lnTo>
                  <a:pt x="2004094" y="50035"/>
                </a:lnTo>
                <a:lnTo>
                  <a:pt x="2055702" y="41491"/>
                </a:lnTo>
                <a:lnTo>
                  <a:pt x="2107689" y="33722"/>
                </a:lnTo>
                <a:lnTo>
                  <a:pt x="2160044" y="26734"/>
                </a:lnTo>
                <a:lnTo>
                  <a:pt x="2212757" y="20537"/>
                </a:lnTo>
                <a:lnTo>
                  <a:pt x="2265815" y="15139"/>
                </a:lnTo>
                <a:lnTo>
                  <a:pt x="2319208" y="10548"/>
                </a:lnTo>
                <a:lnTo>
                  <a:pt x="2372925" y="6773"/>
                </a:lnTo>
                <a:lnTo>
                  <a:pt x="2426953" y="3822"/>
                </a:lnTo>
                <a:lnTo>
                  <a:pt x="2481283" y="1704"/>
                </a:lnTo>
                <a:lnTo>
                  <a:pt x="2535902" y="427"/>
                </a:lnTo>
                <a:lnTo>
                  <a:pt x="2590800" y="0"/>
                </a:lnTo>
                <a:lnTo>
                  <a:pt x="2645697" y="427"/>
                </a:lnTo>
                <a:lnTo>
                  <a:pt x="2700316" y="1704"/>
                </a:lnTo>
                <a:lnTo>
                  <a:pt x="2754646" y="3822"/>
                </a:lnTo>
                <a:lnTo>
                  <a:pt x="2808674" y="6773"/>
                </a:lnTo>
                <a:lnTo>
                  <a:pt x="2862391" y="10548"/>
                </a:lnTo>
                <a:lnTo>
                  <a:pt x="2915784" y="15139"/>
                </a:lnTo>
                <a:lnTo>
                  <a:pt x="2968842" y="20537"/>
                </a:lnTo>
                <a:lnTo>
                  <a:pt x="3021555" y="26735"/>
                </a:lnTo>
                <a:lnTo>
                  <a:pt x="3073910" y="33722"/>
                </a:lnTo>
                <a:lnTo>
                  <a:pt x="3125897" y="41492"/>
                </a:lnTo>
                <a:lnTo>
                  <a:pt x="3177505" y="50035"/>
                </a:lnTo>
                <a:lnTo>
                  <a:pt x="3228722" y="59344"/>
                </a:lnTo>
                <a:lnTo>
                  <a:pt x="3279536" y="69409"/>
                </a:lnTo>
                <a:lnTo>
                  <a:pt x="3329938" y="80223"/>
                </a:lnTo>
                <a:lnTo>
                  <a:pt x="3379915" y="91777"/>
                </a:lnTo>
                <a:lnTo>
                  <a:pt x="3429456" y="104062"/>
                </a:lnTo>
                <a:lnTo>
                  <a:pt x="3478550" y="117070"/>
                </a:lnTo>
                <a:lnTo>
                  <a:pt x="3527185" y="130793"/>
                </a:lnTo>
                <a:lnTo>
                  <a:pt x="3575352" y="145222"/>
                </a:lnTo>
                <a:lnTo>
                  <a:pt x="3623037" y="160349"/>
                </a:lnTo>
                <a:lnTo>
                  <a:pt x="3670231" y="176165"/>
                </a:lnTo>
                <a:lnTo>
                  <a:pt x="3716921" y="192662"/>
                </a:lnTo>
                <a:lnTo>
                  <a:pt x="3763097" y="209832"/>
                </a:lnTo>
                <a:lnTo>
                  <a:pt x="3808747" y="227666"/>
                </a:lnTo>
                <a:lnTo>
                  <a:pt x="3853860" y="246155"/>
                </a:lnTo>
                <a:lnTo>
                  <a:pt x="3898425" y="265291"/>
                </a:lnTo>
                <a:lnTo>
                  <a:pt x="3942431" y="285066"/>
                </a:lnTo>
                <a:lnTo>
                  <a:pt x="3985866" y="305472"/>
                </a:lnTo>
                <a:lnTo>
                  <a:pt x="4028719" y="326499"/>
                </a:lnTo>
                <a:lnTo>
                  <a:pt x="4070979" y="348140"/>
                </a:lnTo>
                <a:lnTo>
                  <a:pt x="4112634" y="370386"/>
                </a:lnTo>
                <a:lnTo>
                  <a:pt x="4153674" y="393229"/>
                </a:lnTo>
                <a:lnTo>
                  <a:pt x="4194087" y="416659"/>
                </a:lnTo>
                <a:lnTo>
                  <a:pt x="4233862" y="440670"/>
                </a:lnTo>
                <a:lnTo>
                  <a:pt x="4272988" y="465252"/>
                </a:lnTo>
                <a:lnTo>
                  <a:pt x="4311452" y="490396"/>
                </a:lnTo>
                <a:lnTo>
                  <a:pt x="4349246" y="516095"/>
                </a:lnTo>
                <a:lnTo>
                  <a:pt x="4386356" y="542340"/>
                </a:lnTo>
                <a:lnTo>
                  <a:pt x="4422771" y="569123"/>
                </a:lnTo>
                <a:lnTo>
                  <a:pt x="4458482" y="596435"/>
                </a:lnTo>
                <a:lnTo>
                  <a:pt x="4493475" y="624267"/>
                </a:lnTo>
                <a:lnTo>
                  <a:pt x="4527740" y="652612"/>
                </a:lnTo>
                <a:lnTo>
                  <a:pt x="4561266" y="681461"/>
                </a:lnTo>
                <a:lnTo>
                  <a:pt x="4594042" y="710805"/>
                </a:lnTo>
                <a:lnTo>
                  <a:pt x="4626056" y="740636"/>
                </a:lnTo>
                <a:lnTo>
                  <a:pt x="4657297" y="770946"/>
                </a:lnTo>
                <a:lnTo>
                  <a:pt x="4687753" y="801726"/>
                </a:lnTo>
                <a:lnTo>
                  <a:pt x="4717414" y="832968"/>
                </a:lnTo>
                <a:lnTo>
                  <a:pt x="4746269" y="864663"/>
                </a:lnTo>
                <a:lnTo>
                  <a:pt x="4774305" y="896803"/>
                </a:lnTo>
                <a:lnTo>
                  <a:pt x="4801512" y="929379"/>
                </a:lnTo>
                <a:lnTo>
                  <a:pt x="4827879" y="962383"/>
                </a:lnTo>
                <a:lnTo>
                  <a:pt x="4853394" y="995807"/>
                </a:lnTo>
                <a:lnTo>
                  <a:pt x="4878046" y="1029642"/>
                </a:lnTo>
                <a:lnTo>
                  <a:pt x="4901825" y="1063879"/>
                </a:lnTo>
                <a:lnTo>
                  <a:pt x="4924717" y="1098511"/>
                </a:lnTo>
                <a:lnTo>
                  <a:pt x="4946713" y="1133529"/>
                </a:lnTo>
                <a:lnTo>
                  <a:pt x="4967801" y="1168924"/>
                </a:lnTo>
                <a:lnTo>
                  <a:pt x="4987970" y="1204688"/>
                </a:lnTo>
                <a:lnTo>
                  <a:pt x="5007209" y="1240813"/>
                </a:lnTo>
                <a:lnTo>
                  <a:pt x="5025506" y="1277289"/>
                </a:lnTo>
                <a:lnTo>
                  <a:pt x="5042850" y="1314110"/>
                </a:lnTo>
                <a:lnTo>
                  <a:pt x="5059230" y="1351266"/>
                </a:lnTo>
                <a:lnTo>
                  <a:pt x="5074635" y="1388748"/>
                </a:lnTo>
                <a:lnTo>
                  <a:pt x="5089054" y="1426549"/>
                </a:lnTo>
                <a:lnTo>
                  <a:pt x="5102474" y="1464660"/>
                </a:lnTo>
                <a:lnTo>
                  <a:pt x="5114885" y="1503072"/>
                </a:lnTo>
                <a:lnTo>
                  <a:pt x="5126277" y="1541778"/>
                </a:lnTo>
                <a:lnTo>
                  <a:pt x="5136636" y="1580768"/>
                </a:lnTo>
                <a:lnTo>
                  <a:pt x="5145953" y="1620035"/>
                </a:lnTo>
                <a:lnTo>
                  <a:pt x="5154216" y="1659569"/>
                </a:lnTo>
                <a:lnTo>
                  <a:pt x="5161413" y="1699363"/>
                </a:lnTo>
                <a:lnTo>
                  <a:pt x="5167535" y="1739407"/>
                </a:lnTo>
                <a:lnTo>
                  <a:pt x="5172568" y="1779694"/>
                </a:lnTo>
                <a:lnTo>
                  <a:pt x="5176502" y="1820216"/>
                </a:lnTo>
                <a:lnTo>
                  <a:pt x="5179327" y="1860962"/>
                </a:lnTo>
                <a:lnTo>
                  <a:pt x="5181029" y="1901927"/>
                </a:lnTo>
                <a:lnTo>
                  <a:pt x="5181600" y="1943100"/>
                </a:lnTo>
                <a:lnTo>
                  <a:pt x="5181029" y="1984273"/>
                </a:lnTo>
                <a:lnTo>
                  <a:pt x="5179327" y="2025237"/>
                </a:lnTo>
                <a:lnTo>
                  <a:pt x="5176502" y="2065985"/>
                </a:lnTo>
                <a:lnTo>
                  <a:pt x="5172568" y="2106506"/>
                </a:lnTo>
                <a:lnTo>
                  <a:pt x="5167535" y="2146794"/>
                </a:lnTo>
                <a:lnTo>
                  <a:pt x="5161413" y="2186839"/>
                </a:lnTo>
                <a:lnTo>
                  <a:pt x="5154216" y="2226633"/>
                </a:lnTo>
                <a:lnTo>
                  <a:pt x="5145953" y="2266168"/>
                </a:lnTo>
                <a:lnTo>
                  <a:pt x="5136636" y="2305434"/>
                </a:lnTo>
                <a:lnTo>
                  <a:pt x="5126277" y="2344425"/>
                </a:lnTo>
                <a:lnTo>
                  <a:pt x="5114885" y="2383131"/>
                </a:lnTo>
                <a:lnTo>
                  <a:pt x="5102474" y="2421543"/>
                </a:lnTo>
                <a:lnTo>
                  <a:pt x="5089054" y="2459654"/>
                </a:lnTo>
                <a:lnTo>
                  <a:pt x="5074635" y="2497455"/>
                </a:lnTo>
                <a:lnTo>
                  <a:pt x="5059230" y="2534938"/>
                </a:lnTo>
                <a:lnTo>
                  <a:pt x="5042850" y="2572094"/>
                </a:lnTo>
                <a:lnTo>
                  <a:pt x="5025506" y="2608915"/>
                </a:lnTo>
                <a:lnTo>
                  <a:pt x="5007209" y="2645392"/>
                </a:lnTo>
                <a:lnTo>
                  <a:pt x="4987970" y="2681516"/>
                </a:lnTo>
                <a:lnTo>
                  <a:pt x="4967801" y="2717281"/>
                </a:lnTo>
                <a:lnTo>
                  <a:pt x="4946713" y="2752676"/>
                </a:lnTo>
                <a:lnTo>
                  <a:pt x="4924717" y="2787693"/>
                </a:lnTo>
                <a:lnTo>
                  <a:pt x="4901825" y="2822325"/>
                </a:lnTo>
                <a:lnTo>
                  <a:pt x="4878046" y="2856563"/>
                </a:lnTo>
                <a:lnTo>
                  <a:pt x="4853394" y="2890398"/>
                </a:lnTo>
                <a:lnTo>
                  <a:pt x="4827879" y="2923822"/>
                </a:lnTo>
                <a:lnTo>
                  <a:pt x="4801512" y="2956826"/>
                </a:lnTo>
                <a:lnTo>
                  <a:pt x="4774305" y="2989402"/>
                </a:lnTo>
                <a:lnTo>
                  <a:pt x="4746269" y="3021542"/>
                </a:lnTo>
                <a:lnTo>
                  <a:pt x="4717414" y="3053237"/>
                </a:lnTo>
                <a:lnTo>
                  <a:pt x="4687753" y="3084478"/>
                </a:lnTo>
                <a:lnTo>
                  <a:pt x="4657297" y="3115258"/>
                </a:lnTo>
                <a:lnTo>
                  <a:pt x="4626056" y="3145568"/>
                </a:lnTo>
                <a:lnTo>
                  <a:pt x="4594042" y="3175399"/>
                </a:lnTo>
                <a:lnTo>
                  <a:pt x="4561266" y="3204743"/>
                </a:lnTo>
                <a:lnTo>
                  <a:pt x="4527740" y="3233592"/>
                </a:lnTo>
                <a:lnTo>
                  <a:pt x="4493475" y="3261937"/>
                </a:lnTo>
                <a:lnTo>
                  <a:pt x="4458482" y="3289769"/>
                </a:lnTo>
                <a:lnTo>
                  <a:pt x="4422771" y="3317081"/>
                </a:lnTo>
                <a:lnTo>
                  <a:pt x="4386356" y="3343863"/>
                </a:lnTo>
                <a:lnTo>
                  <a:pt x="4349246" y="3370108"/>
                </a:lnTo>
                <a:lnTo>
                  <a:pt x="4311452" y="3395807"/>
                </a:lnTo>
                <a:lnTo>
                  <a:pt x="4272988" y="3420952"/>
                </a:lnTo>
                <a:lnTo>
                  <a:pt x="4233862" y="3445533"/>
                </a:lnTo>
                <a:lnTo>
                  <a:pt x="4194087" y="3469544"/>
                </a:lnTo>
                <a:lnTo>
                  <a:pt x="4153674" y="3492974"/>
                </a:lnTo>
                <a:lnTo>
                  <a:pt x="4112634" y="3515817"/>
                </a:lnTo>
                <a:lnTo>
                  <a:pt x="4070979" y="3538062"/>
                </a:lnTo>
                <a:lnTo>
                  <a:pt x="4028719" y="3559703"/>
                </a:lnTo>
                <a:lnTo>
                  <a:pt x="3985866" y="3580730"/>
                </a:lnTo>
                <a:lnTo>
                  <a:pt x="3942431" y="3601136"/>
                </a:lnTo>
                <a:lnTo>
                  <a:pt x="3898425" y="3620911"/>
                </a:lnTo>
                <a:lnTo>
                  <a:pt x="3853860" y="3640047"/>
                </a:lnTo>
                <a:lnTo>
                  <a:pt x="3808747" y="3658536"/>
                </a:lnTo>
                <a:lnTo>
                  <a:pt x="3763097" y="3676369"/>
                </a:lnTo>
                <a:lnTo>
                  <a:pt x="3716921" y="3693539"/>
                </a:lnTo>
                <a:lnTo>
                  <a:pt x="3670231" y="3710036"/>
                </a:lnTo>
                <a:lnTo>
                  <a:pt x="3623037" y="3725852"/>
                </a:lnTo>
                <a:lnTo>
                  <a:pt x="3575352" y="3740978"/>
                </a:lnTo>
                <a:lnTo>
                  <a:pt x="3527185" y="3755407"/>
                </a:lnTo>
                <a:lnTo>
                  <a:pt x="3478550" y="3769130"/>
                </a:lnTo>
                <a:lnTo>
                  <a:pt x="3429456" y="3782138"/>
                </a:lnTo>
                <a:lnTo>
                  <a:pt x="3379915" y="3794423"/>
                </a:lnTo>
                <a:lnTo>
                  <a:pt x="3329938" y="3805977"/>
                </a:lnTo>
                <a:lnTo>
                  <a:pt x="3279536" y="3816790"/>
                </a:lnTo>
                <a:lnTo>
                  <a:pt x="3228722" y="3826856"/>
                </a:lnTo>
                <a:lnTo>
                  <a:pt x="3177505" y="3836164"/>
                </a:lnTo>
                <a:lnTo>
                  <a:pt x="3125897" y="3844708"/>
                </a:lnTo>
                <a:lnTo>
                  <a:pt x="3073910" y="3852477"/>
                </a:lnTo>
                <a:lnTo>
                  <a:pt x="3021555" y="3859465"/>
                </a:lnTo>
                <a:lnTo>
                  <a:pt x="2968842" y="3865662"/>
                </a:lnTo>
                <a:lnTo>
                  <a:pt x="2915784" y="3871060"/>
                </a:lnTo>
                <a:lnTo>
                  <a:pt x="2862391" y="3875651"/>
                </a:lnTo>
                <a:lnTo>
                  <a:pt x="2808674" y="3879426"/>
                </a:lnTo>
                <a:lnTo>
                  <a:pt x="2754646" y="3882377"/>
                </a:lnTo>
                <a:lnTo>
                  <a:pt x="2700316" y="3884495"/>
                </a:lnTo>
                <a:lnTo>
                  <a:pt x="2645697" y="3885772"/>
                </a:lnTo>
                <a:lnTo>
                  <a:pt x="2590800" y="3886200"/>
                </a:lnTo>
                <a:lnTo>
                  <a:pt x="2535902" y="3885772"/>
                </a:lnTo>
                <a:lnTo>
                  <a:pt x="2481283" y="3884495"/>
                </a:lnTo>
                <a:lnTo>
                  <a:pt x="2426953" y="3882377"/>
                </a:lnTo>
                <a:lnTo>
                  <a:pt x="2372925" y="3879426"/>
                </a:lnTo>
                <a:lnTo>
                  <a:pt x="2319208" y="3875651"/>
                </a:lnTo>
                <a:lnTo>
                  <a:pt x="2265815" y="3871060"/>
                </a:lnTo>
                <a:lnTo>
                  <a:pt x="2212757" y="3865662"/>
                </a:lnTo>
                <a:lnTo>
                  <a:pt x="2160044" y="3859465"/>
                </a:lnTo>
                <a:lnTo>
                  <a:pt x="2107689" y="3852477"/>
                </a:lnTo>
                <a:lnTo>
                  <a:pt x="2055702" y="3844708"/>
                </a:lnTo>
                <a:lnTo>
                  <a:pt x="2004094" y="3836164"/>
                </a:lnTo>
                <a:lnTo>
                  <a:pt x="1952877" y="3826856"/>
                </a:lnTo>
                <a:lnTo>
                  <a:pt x="1902063" y="3816790"/>
                </a:lnTo>
                <a:lnTo>
                  <a:pt x="1851661" y="3805977"/>
                </a:lnTo>
                <a:lnTo>
                  <a:pt x="1801684" y="3794423"/>
                </a:lnTo>
                <a:lnTo>
                  <a:pt x="1752143" y="3782138"/>
                </a:lnTo>
                <a:lnTo>
                  <a:pt x="1703049" y="3769130"/>
                </a:lnTo>
                <a:lnTo>
                  <a:pt x="1654414" y="3755407"/>
                </a:lnTo>
                <a:lnTo>
                  <a:pt x="1606247" y="3740978"/>
                </a:lnTo>
                <a:lnTo>
                  <a:pt x="1558562" y="3725852"/>
                </a:lnTo>
                <a:lnTo>
                  <a:pt x="1511368" y="3710036"/>
                </a:lnTo>
                <a:lnTo>
                  <a:pt x="1464678" y="3693539"/>
                </a:lnTo>
                <a:lnTo>
                  <a:pt x="1418502" y="3676369"/>
                </a:lnTo>
                <a:lnTo>
                  <a:pt x="1372852" y="3658536"/>
                </a:lnTo>
                <a:lnTo>
                  <a:pt x="1327739" y="3640047"/>
                </a:lnTo>
                <a:lnTo>
                  <a:pt x="1283174" y="3620911"/>
                </a:lnTo>
                <a:lnTo>
                  <a:pt x="1239168" y="3601136"/>
                </a:lnTo>
                <a:lnTo>
                  <a:pt x="1195733" y="3580730"/>
                </a:lnTo>
                <a:lnTo>
                  <a:pt x="1152880" y="3559703"/>
                </a:lnTo>
                <a:lnTo>
                  <a:pt x="1110620" y="3538062"/>
                </a:lnTo>
                <a:lnTo>
                  <a:pt x="1068965" y="3515817"/>
                </a:lnTo>
                <a:lnTo>
                  <a:pt x="1027925" y="3492974"/>
                </a:lnTo>
                <a:lnTo>
                  <a:pt x="987512" y="3469544"/>
                </a:lnTo>
                <a:lnTo>
                  <a:pt x="947737" y="3445533"/>
                </a:lnTo>
                <a:lnTo>
                  <a:pt x="908611" y="3420952"/>
                </a:lnTo>
                <a:lnTo>
                  <a:pt x="870147" y="3395807"/>
                </a:lnTo>
                <a:lnTo>
                  <a:pt x="832353" y="3370108"/>
                </a:lnTo>
                <a:lnTo>
                  <a:pt x="795243" y="3343863"/>
                </a:lnTo>
                <a:lnTo>
                  <a:pt x="758828" y="3317081"/>
                </a:lnTo>
                <a:lnTo>
                  <a:pt x="723117" y="3289769"/>
                </a:lnTo>
                <a:lnTo>
                  <a:pt x="688124" y="3261937"/>
                </a:lnTo>
                <a:lnTo>
                  <a:pt x="653859" y="3233592"/>
                </a:lnTo>
                <a:lnTo>
                  <a:pt x="620333" y="3204743"/>
                </a:lnTo>
                <a:lnTo>
                  <a:pt x="587557" y="3175399"/>
                </a:lnTo>
                <a:lnTo>
                  <a:pt x="555543" y="3145568"/>
                </a:lnTo>
                <a:lnTo>
                  <a:pt x="524302" y="3115258"/>
                </a:lnTo>
                <a:lnTo>
                  <a:pt x="493846" y="3084478"/>
                </a:lnTo>
                <a:lnTo>
                  <a:pt x="464185" y="3053237"/>
                </a:lnTo>
                <a:lnTo>
                  <a:pt x="435330" y="3021542"/>
                </a:lnTo>
                <a:lnTo>
                  <a:pt x="407294" y="2989402"/>
                </a:lnTo>
                <a:lnTo>
                  <a:pt x="380087" y="2956826"/>
                </a:lnTo>
                <a:lnTo>
                  <a:pt x="353720" y="2923822"/>
                </a:lnTo>
                <a:lnTo>
                  <a:pt x="328205" y="2890398"/>
                </a:lnTo>
                <a:lnTo>
                  <a:pt x="303553" y="2856563"/>
                </a:lnTo>
                <a:lnTo>
                  <a:pt x="279774" y="2822325"/>
                </a:lnTo>
                <a:lnTo>
                  <a:pt x="256882" y="2787693"/>
                </a:lnTo>
                <a:lnTo>
                  <a:pt x="234886" y="2752676"/>
                </a:lnTo>
                <a:lnTo>
                  <a:pt x="213798" y="2717281"/>
                </a:lnTo>
                <a:lnTo>
                  <a:pt x="193629" y="2681516"/>
                </a:lnTo>
                <a:lnTo>
                  <a:pt x="174390" y="2645392"/>
                </a:lnTo>
                <a:lnTo>
                  <a:pt x="156093" y="2608915"/>
                </a:lnTo>
                <a:lnTo>
                  <a:pt x="138749" y="2572094"/>
                </a:lnTo>
                <a:lnTo>
                  <a:pt x="122369" y="2534938"/>
                </a:lnTo>
                <a:lnTo>
                  <a:pt x="106964" y="2497455"/>
                </a:lnTo>
                <a:lnTo>
                  <a:pt x="92545" y="2459654"/>
                </a:lnTo>
                <a:lnTo>
                  <a:pt x="79125" y="2421543"/>
                </a:lnTo>
                <a:lnTo>
                  <a:pt x="66714" y="2383131"/>
                </a:lnTo>
                <a:lnTo>
                  <a:pt x="55322" y="2344425"/>
                </a:lnTo>
                <a:lnTo>
                  <a:pt x="44963" y="2305434"/>
                </a:lnTo>
                <a:lnTo>
                  <a:pt x="35646" y="2266168"/>
                </a:lnTo>
                <a:lnTo>
                  <a:pt x="27383" y="2226633"/>
                </a:lnTo>
                <a:lnTo>
                  <a:pt x="20186" y="2186839"/>
                </a:lnTo>
                <a:lnTo>
                  <a:pt x="14064" y="2146794"/>
                </a:lnTo>
                <a:lnTo>
                  <a:pt x="9031" y="2106506"/>
                </a:lnTo>
                <a:lnTo>
                  <a:pt x="5097" y="2065985"/>
                </a:lnTo>
                <a:lnTo>
                  <a:pt x="2272" y="2025237"/>
                </a:lnTo>
                <a:lnTo>
                  <a:pt x="570" y="1984273"/>
                </a:lnTo>
                <a:lnTo>
                  <a:pt x="0" y="1943100"/>
                </a:lnTo>
                <a:close/>
              </a:path>
            </a:pathLst>
          </a:custGeom>
          <a:ln w="762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388589" y="4033901"/>
            <a:ext cx="4309745" cy="2644775"/>
          </a:xfrm>
          <a:custGeom>
            <a:avLst/>
            <a:gdLst/>
            <a:ahLst/>
            <a:cxnLst/>
            <a:rect l="l" t="t" r="r" b="b"/>
            <a:pathLst>
              <a:path w="4309745" h="2644775">
                <a:moveTo>
                  <a:pt x="0" y="1071778"/>
                </a:moveTo>
                <a:lnTo>
                  <a:pt x="3874020" y="0"/>
                </a:lnTo>
                <a:lnTo>
                  <a:pt x="4309173" y="1572869"/>
                </a:lnTo>
                <a:lnTo>
                  <a:pt x="435152" y="2644648"/>
                </a:lnTo>
                <a:lnTo>
                  <a:pt x="0" y="1071778"/>
                </a:lnTo>
                <a:close/>
              </a:path>
            </a:pathLst>
          </a:custGeom>
          <a:ln w="762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689563" y="4669167"/>
            <a:ext cx="3157220" cy="1513840"/>
          </a:xfrm>
          <a:custGeom>
            <a:avLst/>
            <a:gdLst/>
            <a:ahLst/>
            <a:cxnLst/>
            <a:rect l="l" t="t" r="r" b="b"/>
            <a:pathLst>
              <a:path w="3157220" h="1513839">
                <a:moveTo>
                  <a:pt x="135546" y="1404373"/>
                </a:moveTo>
                <a:lnTo>
                  <a:pt x="125189" y="1404373"/>
                </a:lnTo>
                <a:lnTo>
                  <a:pt x="122129" y="1405643"/>
                </a:lnTo>
                <a:lnTo>
                  <a:pt x="113480" y="1425963"/>
                </a:lnTo>
                <a:lnTo>
                  <a:pt x="115017" y="1437393"/>
                </a:lnTo>
                <a:lnTo>
                  <a:pt x="126932" y="1475493"/>
                </a:lnTo>
                <a:lnTo>
                  <a:pt x="155784" y="1500893"/>
                </a:lnTo>
                <a:lnTo>
                  <a:pt x="194217" y="1509783"/>
                </a:lnTo>
                <a:lnTo>
                  <a:pt x="206492" y="1512323"/>
                </a:lnTo>
                <a:lnTo>
                  <a:pt x="219754" y="1513593"/>
                </a:lnTo>
                <a:lnTo>
                  <a:pt x="264427" y="1513593"/>
                </a:lnTo>
                <a:lnTo>
                  <a:pt x="315356" y="1508513"/>
                </a:lnTo>
                <a:lnTo>
                  <a:pt x="377703" y="1492003"/>
                </a:lnTo>
                <a:lnTo>
                  <a:pt x="425495" y="1470413"/>
                </a:lnTo>
                <a:lnTo>
                  <a:pt x="467411" y="1443743"/>
                </a:lnTo>
                <a:lnTo>
                  <a:pt x="489255" y="1424693"/>
                </a:lnTo>
                <a:lnTo>
                  <a:pt x="238293" y="1424693"/>
                </a:lnTo>
                <a:lnTo>
                  <a:pt x="222397" y="1423423"/>
                </a:lnTo>
                <a:lnTo>
                  <a:pt x="181494" y="1415803"/>
                </a:lnTo>
                <a:lnTo>
                  <a:pt x="142467" y="1405643"/>
                </a:lnTo>
                <a:lnTo>
                  <a:pt x="135546" y="1404373"/>
                </a:lnTo>
                <a:close/>
              </a:path>
              <a:path w="3157220" h="1513839">
                <a:moveTo>
                  <a:pt x="280917" y="713493"/>
                </a:moveTo>
                <a:lnTo>
                  <a:pt x="256328" y="713493"/>
                </a:lnTo>
                <a:lnTo>
                  <a:pt x="204917" y="718573"/>
                </a:lnTo>
                <a:lnTo>
                  <a:pt x="192303" y="722383"/>
                </a:lnTo>
                <a:lnTo>
                  <a:pt x="179876" y="724923"/>
                </a:lnTo>
                <a:lnTo>
                  <a:pt x="134222" y="741433"/>
                </a:lnTo>
                <a:lnTo>
                  <a:pt x="93655" y="763023"/>
                </a:lnTo>
                <a:lnTo>
                  <a:pt x="59310" y="789693"/>
                </a:lnTo>
                <a:lnTo>
                  <a:pt x="32327" y="820173"/>
                </a:lnTo>
                <a:lnTo>
                  <a:pt x="13144" y="855733"/>
                </a:lnTo>
                <a:lnTo>
                  <a:pt x="2190" y="893833"/>
                </a:lnTo>
                <a:lnTo>
                  <a:pt x="0" y="915423"/>
                </a:lnTo>
                <a:lnTo>
                  <a:pt x="269" y="937013"/>
                </a:lnTo>
                <a:lnTo>
                  <a:pt x="8197" y="981463"/>
                </a:lnTo>
                <a:lnTo>
                  <a:pt x="23507" y="1023373"/>
                </a:lnTo>
                <a:lnTo>
                  <a:pt x="56554" y="1069093"/>
                </a:lnTo>
                <a:lnTo>
                  <a:pt x="98126" y="1100843"/>
                </a:lnTo>
                <a:lnTo>
                  <a:pt x="145983" y="1123703"/>
                </a:lnTo>
                <a:lnTo>
                  <a:pt x="180509" y="1132593"/>
                </a:lnTo>
                <a:lnTo>
                  <a:pt x="198049" y="1137673"/>
                </a:lnTo>
                <a:lnTo>
                  <a:pt x="215694" y="1140213"/>
                </a:lnTo>
                <a:lnTo>
                  <a:pt x="233444" y="1144023"/>
                </a:lnTo>
                <a:lnTo>
                  <a:pt x="251146" y="1146563"/>
                </a:lnTo>
                <a:lnTo>
                  <a:pt x="303053" y="1155453"/>
                </a:lnTo>
                <a:lnTo>
                  <a:pt x="350809" y="1166883"/>
                </a:lnTo>
                <a:lnTo>
                  <a:pt x="391561" y="1184663"/>
                </a:lnTo>
                <a:lnTo>
                  <a:pt x="423543" y="1210063"/>
                </a:lnTo>
                <a:lnTo>
                  <a:pt x="443274" y="1250703"/>
                </a:lnTo>
                <a:lnTo>
                  <a:pt x="448630" y="1292613"/>
                </a:lnTo>
                <a:lnTo>
                  <a:pt x="447401" y="1305313"/>
                </a:lnTo>
                <a:lnTo>
                  <a:pt x="435310" y="1342143"/>
                </a:lnTo>
                <a:lnTo>
                  <a:pt x="411347" y="1372623"/>
                </a:lnTo>
                <a:lnTo>
                  <a:pt x="376771" y="1396753"/>
                </a:lnTo>
                <a:lnTo>
                  <a:pt x="332974" y="1414533"/>
                </a:lnTo>
                <a:lnTo>
                  <a:pt x="292336" y="1423423"/>
                </a:lnTo>
                <a:lnTo>
                  <a:pt x="273376" y="1424693"/>
                </a:lnTo>
                <a:lnTo>
                  <a:pt x="489255" y="1424693"/>
                </a:lnTo>
                <a:lnTo>
                  <a:pt x="515803" y="1392943"/>
                </a:lnTo>
                <a:lnTo>
                  <a:pt x="537503" y="1353573"/>
                </a:lnTo>
                <a:lnTo>
                  <a:pt x="550030" y="1309123"/>
                </a:lnTo>
                <a:lnTo>
                  <a:pt x="552609" y="1286263"/>
                </a:lnTo>
                <a:lnTo>
                  <a:pt x="552386" y="1262133"/>
                </a:lnTo>
                <a:lnTo>
                  <a:pt x="543540" y="1211333"/>
                </a:lnTo>
                <a:lnTo>
                  <a:pt x="528470" y="1170693"/>
                </a:lnTo>
                <a:lnTo>
                  <a:pt x="495493" y="1124973"/>
                </a:lnTo>
                <a:lnTo>
                  <a:pt x="453726" y="1093223"/>
                </a:lnTo>
                <a:lnTo>
                  <a:pt x="405393" y="1071633"/>
                </a:lnTo>
                <a:lnTo>
                  <a:pt x="317213" y="1051313"/>
                </a:lnTo>
                <a:lnTo>
                  <a:pt x="281915" y="1046233"/>
                </a:lnTo>
                <a:lnTo>
                  <a:pt x="264498" y="1042423"/>
                </a:lnTo>
                <a:lnTo>
                  <a:pt x="214307" y="1032263"/>
                </a:lnTo>
                <a:lnTo>
                  <a:pt x="170497" y="1017023"/>
                </a:lnTo>
                <a:lnTo>
                  <a:pt x="135172" y="994163"/>
                </a:lnTo>
                <a:lnTo>
                  <a:pt x="111097" y="959873"/>
                </a:lnTo>
                <a:lnTo>
                  <a:pt x="101811" y="912883"/>
                </a:lnTo>
                <a:lnTo>
                  <a:pt x="102418" y="902723"/>
                </a:lnTo>
                <a:lnTo>
                  <a:pt x="115741" y="863353"/>
                </a:lnTo>
                <a:lnTo>
                  <a:pt x="147503" y="831603"/>
                </a:lnTo>
                <a:lnTo>
                  <a:pt x="184286" y="812553"/>
                </a:lnTo>
                <a:lnTo>
                  <a:pt x="231334" y="801123"/>
                </a:lnTo>
                <a:lnTo>
                  <a:pt x="246633" y="799853"/>
                </a:lnTo>
                <a:lnTo>
                  <a:pt x="381873" y="799853"/>
                </a:lnTo>
                <a:lnTo>
                  <a:pt x="381920" y="798583"/>
                </a:lnTo>
                <a:lnTo>
                  <a:pt x="372573" y="756673"/>
                </a:lnTo>
                <a:lnTo>
                  <a:pt x="359123" y="732543"/>
                </a:lnTo>
                <a:lnTo>
                  <a:pt x="355936" y="730003"/>
                </a:lnTo>
                <a:lnTo>
                  <a:pt x="351300" y="727463"/>
                </a:lnTo>
                <a:lnTo>
                  <a:pt x="347028" y="724923"/>
                </a:lnTo>
                <a:lnTo>
                  <a:pt x="341166" y="723653"/>
                </a:lnTo>
                <a:lnTo>
                  <a:pt x="333712" y="721113"/>
                </a:lnTo>
                <a:lnTo>
                  <a:pt x="324668" y="718573"/>
                </a:lnTo>
                <a:lnTo>
                  <a:pt x="292680" y="714763"/>
                </a:lnTo>
                <a:lnTo>
                  <a:pt x="280917" y="713493"/>
                </a:lnTo>
                <a:close/>
              </a:path>
              <a:path w="3157220" h="1513839">
                <a:moveTo>
                  <a:pt x="798033" y="685553"/>
                </a:moveTo>
                <a:lnTo>
                  <a:pt x="691635" y="685553"/>
                </a:lnTo>
                <a:lnTo>
                  <a:pt x="870578" y="1331983"/>
                </a:lnTo>
                <a:lnTo>
                  <a:pt x="872089" y="1334523"/>
                </a:lnTo>
                <a:lnTo>
                  <a:pt x="876407" y="1338333"/>
                </a:lnTo>
                <a:lnTo>
                  <a:pt x="879595" y="1339603"/>
                </a:lnTo>
                <a:lnTo>
                  <a:pt x="893463" y="1339603"/>
                </a:lnTo>
                <a:lnTo>
                  <a:pt x="907001" y="1338333"/>
                </a:lnTo>
                <a:lnTo>
                  <a:pt x="914977" y="1335793"/>
                </a:lnTo>
                <a:lnTo>
                  <a:pt x="933722" y="1330713"/>
                </a:lnTo>
                <a:lnTo>
                  <a:pt x="967453" y="1312933"/>
                </a:lnTo>
                <a:lnTo>
                  <a:pt x="969269" y="1305313"/>
                </a:lnTo>
                <a:lnTo>
                  <a:pt x="798033" y="685553"/>
                </a:lnTo>
                <a:close/>
              </a:path>
              <a:path w="3157220" h="1513839">
                <a:moveTo>
                  <a:pt x="381873" y="799853"/>
                </a:moveTo>
                <a:lnTo>
                  <a:pt x="275467" y="799853"/>
                </a:lnTo>
                <a:lnTo>
                  <a:pt x="288702" y="801123"/>
                </a:lnTo>
                <a:lnTo>
                  <a:pt x="301098" y="803663"/>
                </a:lnTo>
                <a:lnTo>
                  <a:pt x="312654" y="804933"/>
                </a:lnTo>
                <a:lnTo>
                  <a:pt x="323387" y="807473"/>
                </a:lnTo>
                <a:lnTo>
                  <a:pt x="333296" y="810013"/>
                </a:lnTo>
                <a:lnTo>
                  <a:pt x="342385" y="812553"/>
                </a:lnTo>
                <a:lnTo>
                  <a:pt x="350652" y="813823"/>
                </a:lnTo>
                <a:lnTo>
                  <a:pt x="361117" y="817633"/>
                </a:lnTo>
                <a:lnTo>
                  <a:pt x="368458" y="817633"/>
                </a:lnTo>
                <a:lnTo>
                  <a:pt x="375341" y="816363"/>
                </a:lnTo>
                <a:lnTo>
                  <a:pt x="380751" y="810013"/>
                </a:lnTo>
                <a:lnTo>
                  <a:pt x="381640" y="806203"/>
                </a:lnTo>
                <a:lnTo>
                  <a:pt x="381873" y="799853"/>
                </a:lnTo>
                <a:close/>
              </a:path>
              <a:path w="3157220" h="1513839">
                <a:moveTo>
                  <a:pt x="982033" y="515373"/>
                </a:moveTo>
                <a:lnTo>
                  <a:pt x="979048" y="515373"/>
                </a:lnTo>
                <a:lnTo>
                  <a:pt x="456545" y="660153"/>
                </a:lnTo>
                <a:lnTo>
                  <a:pt x="453980" y="661423"/>
                </a:lnTo>
                <a:lnTo>
                  <a:pt x="449852" y="666503"/>
                </a:lnTo>
                <a:lnTo>
                  <a:pt x="448544" y="669043"/>
                </a:lnTo>
                <a:lnTo>
                  <a:pt x="447388" y="676663"/>
                </a:lnTo>
                <a:lnTo>
                  <a:pt x="447388" y="681743"/>
                </a:lnTo>
                <a:lnTo>
                  <a:pt x="456075" y="721113"/>
                </a:lnTo>
                <a:lnTo>
                  <a:pt x="476738" y="743973"/>
                </a:lnTo>
                <a:lnTo>
                  <a:pt x="479723" y="743973"/>
                </a:lnTo>
                <a:lnTo>
                  <a:pt x="691635" y="685553"/>
                </a:lnTo>
                <a:lnTo>
                  <a:pt x="798033" y="685553"/>
                </a:lnTo>
                <a:lnTo>
                  <a:pt x="790314" y="657613"/>
                </a:lnTo>
                <a:lnTo>
                  <a:pt x="1002226" y="599193"/>
                </a:lnTo>
                <a:lnTo>
                  <a:pt x="1004791" y="597923"/>
                </a:lnTo>
                <a:lnTo>
                  <a:pt x="1008906" y="592843"/>
                </a:lnTo>
                <a:lnTo>
                  <a:pt x="1010354" y="590303"/>
                </a:lnTo>
                <a:lnTo>
                  <a:pt x="1011992" y="582683"/>
                </a:lnTo>
                <a:lnTo>
                  <a:pt x="1012056" y="578873"/>
                </a:lnTo>
                <a:lnTo>
                  <a:pt x="1010621" y="567443"/>
                </a:lnTo>
                <a:lnTo>
                  <a:pt x="998479" y="529343"/>
                </a:lnTo>
                <a:lnTo>
                  <a:pt x="987850" y="516643"/>
                </a:lnTo>
                <a:lnTo>
                  <a:pt x="982033" y="515373"/>
                </a:lnTo>
                <a:close/>
              </a:path>
              <a:path w="3157220" h="1513839">
                <a:moveTo>
                  <a:pt x="1498072" y="372135"/>
                </a:moveTo>
                <a:lnTo>
                  <a:pt x="1495088" y="372135"/>
                </a:lnTo>
                <a:lnTo>
                  <a:pt x="1139742" y="470446"/>
                </a:lnTo>
                <a:lnTo>
                  <a:pt x="1111809" y="500953"/>
                </a:lnTo>
                <a:lnTo>
                  <a:pt x="1111999" y="510224"/>
                </a:lnTo>
                <a:lnTo>
                  <a:pt x="1297310" y="1182890"/>
                </a:lnTo>
                <a:lnTo>
                  <a:pt x="1324770" y="1213145"/>
                </a:lnTo>
                <a:lnTo>
                  <a:pt x="1331691" y="1214223"/>
                </a:lnTo>
                <a:lnTo>
                  <a:pt x="1338481" y="1214141"/>
                </a:lnTo>
                <a:lnTo>
                  <a:pt x="1345139" y="1212900"/>
                </a:lnTo>
                <a:lnTo>
                  <a:pt x="1703684" y="1113701"/>
                </a:lnTo>
                <a:lnTo>
                  <a:pt x="1384407" y="1113701"/>
                </a:lnTo>
                <a:lnTo>
                  <a:pt x="1310912" y="848055"/>
                </a:lnTo>
                <a:lnTo>
                  <a:pt x="1562982" y="778319"/>
                </a:lnTo>
                <a:lnTo>
                  <a:pt x="1571732" y="768299"/>
                </a:lnTo>
                <a:lnTo>
                  <a:pt x="1288852" y="768299"/>
                </a:lnTo>
                <a:lnTo>
                  <a:pt x="1224400" y="535355"/>
                </a:lnTo>
                <a:lnTo>
                  <a:pt x="1517782" y="454190"/>
                </a:lnTo>
                <a:lnTo>
                  <a:pt x="1527168" y="433374"/>
                </a:lnTo>
                <a:lnTo>
                  <a:pt x="1526215" y="422516"/>
                </a:lnTo>
                <a:lnTo>
                  <a:pt x="1513985" y="385749"/>
                </a:lnTo>
                <a:lnTo>
                  <a:pt x="1503889" y="373824"/>
                </a:lnTo>
                <a:lnTo>
                  <a:pt x="1498072" y="372135"/>
                </a:lnTo>
                <a:close/>
              </a:path>
              <a:path w="3157220" h="1513839">
                <a:moveTo>
                  <a:pt x="1684800" y="1031430"/>
                </a:moveTo>
                <a:lnTo>
                  <a:pt x="1681803" y="1031430"/>
                </a:lnTo>
                <a:lnTo>
                  <a:pt x="1384407" y="1113701"/>
                </a:lnTo>
                <a:lnTo>
                  <a:pt x="1703684" y="1113701"/>
                </a:lnTo>
                <a:lnTo>
                  <a:pt x="1704511" y="1113472"/>
                </a:lnTo>
                <a:lnTo>
                  <a:pt x="1714772" y="1091793"/>
                </a:lnTo>
                <a:lnTo>
                  <a:pt x="1713451" y="1081049"/>
                </a:lnTo>
                <a:lnTo>
                  <a:pt x="1701602" y="1044168"/>
                </a:lnTo>
                <a:lnTo>
                  <a:pt x="1684800" y="1031430"/>
                </a:lnTo>
                <a:close/>
              </a:path>
              <a:path w="3157220" h="1513839">
                <a:moveTo>
                  <a:pt x="1992853" y="250178"/>
                </a:moveTo>
                <a:lnTo>
                  <a:pt x="1946987" y="252679"/>
                </a:lnTo>
                <a:lnTo>
                  <a:pt x="1899011" y="260931"/>
                </a:lnTo>
                <a:lnTo>
                  <a:pt x="1716287" y="310956"/>
                </a:lnTo>
                <a:lnTo>
                  <a:pt x="1686650" y="343696"/>
                </a:lnTo>
                <a:lnTo>
                  <a:pt x="1686882" y="353324"/>
                </a:lnTo>
                <a:lnTo>
                  <a:pt x="1879453" y="1052309"/>
                </a:lnTo>
                <a:lnTo>
                  <a:pt x="1896865" y="1060157"/>
                </a:lnTo>
                <a:lnTo>
                  <a:pt x="1902250" y="1059903"/>
                </a:lnTo>
                <a:lnTo>
                  <a:pt x="1942597" y="1051318"/>
                </a:lnTo>
                <a:lnTo>
                  <a:pt x="1978018" y="1027925"/>
                </a:lnTo>
                <a:lnTo>
                  <a:pt x="1903316" y="754570"/>
                </a:lnTo>
                <a:lnTo>
                  <a:pt x="1987670" y="731240"/>
                </a:lnTo>
                <a:lnTo>
                  <a:pt x="2050524" y="709218"/>
                </a:lnTo>
                <a:lnTo>
                  <a:pt x="2101386" y="681253"/>
                </a:lnTo>
                <a:lnTo>
                  <a:pt x="2111374" y="673671"/>
                </a:lnTo>
                <a:lnTo>
                  <a:pt x="1880939" y="673671"/>
                </a:lnTo>
                <a:lnTo>
                  <a:pt x="1798554" y="375894"/>
                </a:lnTo>
                <a:lnTo>
                  <a:pt x="1889791" y="350659"/>
                </a:lnTo>
                <a:lnTo>
                  <a:pt x="1929089" y="342214"/>
                </a:lnTo>
                <a:lnTo>
                  <a:pt x="1956797" y="339335"/>
                </a:lnTo>
                <a:lnTo>
                  <a:pt x="2160458" y="339335"/>
                </a:lnTo>
                <a:lnTo>
                  <a:pt x="2149511" y="324603"/>
                </a:lnTo>
                <a:lnTo>
                  <a:pt x="2110199" y="287820"/>
                </a:lnTo>
                <a:lnTo>
                  <a:pt x="2062520" y="263429"/>
                </a:lnTo>
                <a:lnTo>
                  <a:pt x="2009639" y="251401"/>
                </a:lnTo>
                <a:lnTo>
                  <a:pt x="1992853" y="250178"/>
                </a:lnTo>
                <a:close/>
              </a:path>
              <a:path w="3157220" h="1513839">
                <a:moveTo>
                  <a:pt x="1540922" y="698563"/>
                </a:moveTo>
                <a:lnTo>
                  <a:pt x="1288852" y="768299"/>
                </a:lnTo>
                <a:lnTo>
                  <a:pt x="1571732" y="768299"/>
                </a:lnTo>
                <a:lnTo>
                  <a:pt x="1573053" y="762977"/>
                </a:lnTo>
                <a:lnTo>
                  <a:pt x="1573180" y="758609"/>
                </a:lnTo>
                <a:lnTo>
                  <a:pt x="1571961" y="748245"/>
                </a:lnTo>
                <a:lnTo>
                  <a:pt x="1560162" y="711568"/>
                </a:lnTo>
                <a:lnTo>
                  <a:pt x="1540922" y="698563"/>
                </a:lnTo>
                <a:close/>
              </a:path>
              <a:path w="3157220" h="1513839">
                <a:moveTo>
                  <a:pt x="2160458" y="339335"/>
                </a:moveTo>
                <a:lnTo>
                  <a:pt x="1956797" y="339335"/>
                </a:lnTo>
                <a:lnTo>
                  <a:pt x="1970933" y="339785"/>
                </a:lnTo>
                <a:lnTo>
                  <a:pt x="1985233" y="341659"/>
                </a:lnTo>
                <a:lnTo>
                  <a:pt x="2027845" y="357393"/>
                </a:lnTo>
                <a:lnTo>
                  <a:pt x="2065992" y="392780"/>
                </a:lnTo>
                <a:lnTo>
                  <a:pt x="2084933" y="428309"/>
                </a:lnTo>
                <a:lnTo>
                  <a:pt x="2095872" y="466259"/>
                </a:lnTo>
                <a:lnTo>
                  <a:pt x="2099239" y="498529"/>
                </a:lnTo>
                <a:lnTo>
                  <a:pt x="2098731" y="514286"/>
                </a:lnTo>
                <a:lnTo>
                  <a:pt x="2088294" y="558166"/>
                </a:lnTo>
                <a:lnTo>
                  <a:pt x="2064392" y="595818"/>
                </a:lnTo>
                <a:lnTo>
                  <a:pt x="2026665" y="626409"/>
                </a:lnTo>
                <a:lnTo>
                  <a:pt x="1991103" y="642425"/>
                </a:lnTo>
                <a:lnTo>
                  <a:pt x="1880939" y="673671"/>
                </a:lnTo>
                <a:lnTo>
                  <a:pt x="2111374" y="673671"/>
                </a:lnTo>
                <a:lnTo>
                  <a:pt x="2141387" y="647790"/>
                </a:lnTo>
                <a:lnTo>
                  <a:pt x="2171655" y="609307"/>
                </a:lnTo>
                <a:lnTo>
                  <a:pt x="2192210" y="566091"/>
                </a:lnTo>
                <a:lnTo>
                  <a:pt x="2203049" y="518464"/>
                </a:lnTo>
                <a:lnTo>
                  <a:pt x="2204704" y="493185"/>
                </a:lnTo>
                <a:lnTo>
                  <a:pt x="2203686" y="467179"/>
                </a:lnTo>
                <a:lnTo>
                  <a:pt x="2193626" y="412978"/>
                </a:lnTo>
                <a:lnTo>
                  <a:pt x="2179597" y="373707"/>
                </a:lnTo>
                <a:lnTo>
                  <a:pt x="2160682" y="339636"/>
                </a:lnTo>
                <a:lnTo>
                  <a:pt x="2160458" y="339335"/>
                </a:lnTo>
                <a:close/>
              </a:path>
              <a:path w="3157220" h="1513839">
                <a:moveTo>
                  <a:pt x="2850241" y="0"/>
                </a:moveTo>
                <a:lnTo>
                  <a:pt x="2802624" y="2292"/>
                </a:lnTo>
                <a:lnTo>
                  <a:pt x="2749263" y="13423"/>
                </a:lnTo>
                <a:lnTo>
                  <a:pt x="2695411" y="32262"/>
                </a:lnTo>
                <a:lnTo>
                  <a:pt x="2650902" y="56387"/>
                </a:lnTo>
                <a:lnTo>
                  <a:pt x="2615599" y="84812"/>
                </a:lnTo>
                <a:lnTo>
                  <a:pt x="2589637" y="116268"/>
                </a:lnTo>
                <a:lnTo>
                  <a:pt x="2572398" y="150675"/>
                </a:lnTo>
                <a:lnTo>
                  <a:pt x="2562280" y="206176"/>
                </a:lnTo>
                <a:lnTo>
                  <a:pt x="2562320" y="208487"/>
                </a:lnTo>
                <a:lnTo>
                  <a:pt x="2569787" y="264439"/>
                </a:lnTo>
                <a:lnTo>
                  <a:pt x="2587253" y="306864"/>
                </a:lnTo>
                <a:lnTo>
                  <a:pt x="2613902" y="341568"/>
                </a:lnTo>
                <a:lnTo>
                  <a:pt x="2649525" y="369854"/>
                </a:lnTo>
                <a:lnTo>
                  <a:pt x="2693345" y="391782"/>
                </a:lnTo>
                <a:lnTo>
                  <a:pt x="2745352" y="408137"/>
                </a:lnTo>
                <a:lnTo>
                  <a:pt x="2764554" y="412534"/>
                </a:lnTo>
                <a:lnTo>
                  <a:pt x="2748000" y="427752"/>
                </a:lnTo>
                <a:lnTo>
                  <a:pt x="2718102" y="458107"/>
                </a:lnTo>
                <a:lnTo>
                  <a:pt x="2692642" y="488389"/>
                </a:lnTo>
                <a:lnTo>
                  <a:pt x="2664425" y="534205"/>
                </a:lnTo>
                <a:lnTo>
                  <a:pt x="2648794" y="581072"/>
                </a:lnTo>
                <a:lnTo>
                  <a:pt x="2645522" y="613552"/>
                </a:lnTo>
                <a:lnTo>
                  <a:pt x="2646282" y="630250"/>
                </a:lnTo>
                <a:lnTo>
                  <a:pt x="2659684" y="685807"/>
                </a:lnTo>
                <a:lnTo>
                  <a:pt x="2678876" y="722802"/>
                </a:lnTo>
                <a:lnTo>
                  <a:pt x="2704913" y="752582"/>
                </a:lnTo>
                <a:lnTo>
                  <a:pt x="2737023" y="774895"/>
                </a:lnTo>
                <a:lnTo>
                  <a:pt x="2775009" y="789671"/>
                </a:lnTo>
                <a:lnTo>
                  <a:pt x="2818372" y="796820"/>
                </a:lnTo>
                <a:lnTo>
                  <a:pt x="2842037" y="797534"/>
                </a:lnTo>
                <a:lnTo>
                  <a:pt x="2866916" y="796325"/>
                </a:lnTo>
                <a:lnTo>
                  <a:pt x="2919938" y="788138"/>
                </a:lnTo>
                <a:lnTo>
                  <a:pt x="2977685" y="772089"/>
                </a:lnTo>
                <a:lnTo>
                  <a:pt x="3030367" y="750410"/>
                </a:lnTo>
                <a:lnTo>
                  <a:pt x="3074258" y="724097"/>
                </a:lnTo>
                <a:lnTo>
                  <a:pt x="3088185" y="712973"/>
                </a:lnTo>
                <a:lnTo>
                  <a:pt x="2865818" y="712973"/>
                </a:lnTo>
                <a:lnTo>
                  <a:pt x="2837066" y="710695"/>
                </a:lnTo>
                <a:lnTo>
                  <a:pt x="2790625" y="691150"/>
                </a:lnTo>
                <a:lnTo>
                  <a:pt x="2759644" y="653398"/>
                </a:lnTo>
                <a:lnTo>
                  <a:pt x="2747135" y="615305"/>
                </a:lnTo>
                <a:lnTo>
                  <a:pt x="2745192" y="590978"/>
                </a:lnTo>
                <a:lnTo>
                  <a:pt x="2746114" y="579158"/>
                </a:lnTo>
                <a:lnTo>
                  <a:pt x="2761468" y="531990"/>
                </a:lnTo>
                <a:lnTo>
                  <a:pt x="2785528" y="495448"/>
                </a:lnTo>
                <a:lnTo>
                  <a:pt x="2820621" y="456942"/>
                </a:lnTo>
                <a:lnTo>
                  <a:pt x="2849619" y="429767"/>
                </a:lnTo>
                <a:lnTo>
                  <a:pt x="3099750" y="429767"/>
                </a:lnTo>
                <a:lnTo>
                  <a:pt x="3099371" y="429393"/>
                </a:lnTo>
                <a:lnTo>
                  <a:pt x="3058769" y="400687"/>
                </a:lnTo>
                <a:lnTo>
                  <a:pt x="3007505" y="378675"/>
                </a:lnTo>
                <a:lnTo>
                  <a:pt x="2967654" y="367158"/>
                </a:lnTo>
                <a:lnTo>
                  <a:pt x="2923507" y="357441"/>
                </a:lnTo>
                <a:lnTo>
                  <a:pt x="2937647" y="343476"/>
                </a:lnTo>
                <a:lnTo>
                  <a:pt x="2939773" y="341198"/>
                </a:lnTo>
                <a:lnTo>
                  <a:pt x="2839332" y="341198"/>
                </a:lnTo>
                <a:lnTo>
                  <a:pt x="2820272" y="336997"/>
                </a:lnTo>
                <a:lnTo>
                  <a:pt x="2770498" y="323494"/>
                </a:lnTo>
                <a:lnTo>
                  <a:pt x="2730979" y="307499"/>
                </a:lnTo>
                <a:lnTo>
                  <a:pt x="2692762" y="279852"/>
                </a:lnTo>
                <a:lnTo>
                  <a:pt x="2669997" y="242991"/>
                </a:lnTo>
                <a:lnTo>
                  <a:pt x="2662074" y="208487"/>
                </a:lnTo>
                <a:lnTo>
                  <a:pt x="2662368" y="186324"/>
                </a:lnTo>
                <a:lnTo>
                  <a:pt x="2677038" y="146443"/>
                </a:lnTo>
                <a:lnTo>
                  <a:pt x="2710587" y="114463"/>
                </a:lnTo>
                <a:lnTo>
                  <a:pt x="2763081" y="92379"/>
                </a:lnTo>
                <a:lnTo>
                  <a:pt x="2806093" y="84812"/>
                </a:lnTo>
                <a:lnTo>
                  <a:pt x="2819278" y="84543"/>
                </a:lnTo>
                <a:lnTo>
                  <a:pt x="2996989" y="84543"/>
                </a:lnTo>
                <a:lnTo>
                  <a:pt x="2992541" y="76449"/>
                </a:lnTo>
                <a:lnTo>
                  <a:pt x="2958278" y="36901"/>
                </a:lnTo>
                <a:lnTo>
                  <a:pt x="2910824" y="10926"/>
                </a:lnTo>
                <a:lnTo>
                  <a:pt x="2871894" y="1926"/>
                </a:lnTo>
                <a:lnTo>
                  <a:pt x="2850241" y="0"/>
                </a:lnTo>
                <a:close/>
              </a:path>
              <a:path w="3157220" h="1513839">
                <a:moveTo>
                  <a:pt x="3099750" y="429767"/>
                </a:moveTo>
                <a:lnTo>
                  <a:pt x="2849619" y="429767"/>
                </a:lnTo>
                <a:lnTo>
                  <a:pt x="2871136" y="433910"/>
                </a:lnTo>
                <a:lnTo>
                  <a:pt x="2891416" y="438203"/>
                </a:lnTo>
                <a:lnTo>
                  <a:pt x="2944874" y="452136"/>
                </a:lnTo>
                <a:lnTo>
                  <a:pt x="2987617" y="469734"/>
                </a:lnTo>
                <a:lnTo>
                  <a:pt x="3019842" y="492662"/>
                </a:lnTo>
                <a:lnTo>
                  <a:pt x="3047108" y="534205"/>
                </a:lnTo>
                <a:lnTo>
                  <a:pt x="3055849" y="572588"/>
                </a:lnTo>
                <a:lnTo>
                  <a:pt x="3054957" y="596788"/>
                </a:lnTo>
                <a:lnTo>
                  <a:pt x="3036791" y="640803"/>
                </a:lnTo>
                <a:lnTo>
                  <a:pt x="2996615" y="676703"/>
                </a:lnTo>
                <a:lnTo>
                  <a:pt x="2934264" y="702221"/>
                </a:lnTo>
                <a:lnTo>
                  <a:pt x="2865818" y="712973"/>
                </a:lnTo>
                <a:lnTo>
                  <a:pt x="3088185" y="712973"/>
                </a:lnTo>
                <a:lnTo>
                  <a:pt x="3122681" y="676655"/>
                </a:lnTo>
                <a:lnTo>
                  <a:pt x="3143343" y="639972"/>
                </a:lnTo>
                <a:lnTo>
                  <a:pt x="3154774" y="599516"/>
                </a:lnTo>
                <a:lnTo>
                  <a:pt x="3156807" y="579158"/>
                </a:lnTo>
                <a:lnTo>
                  <a:pt x="3156713" y="565192"/>
                </a:lnTo>
                <a:lnTo>
                  <a:pt x="3148259" y="508977"/>
                </a:lnTo>
                <a:lnTo>
                  <a:pt x="3129243" y="464731"/>
                </a:lnTo>
                <a:lnTo>
                  <a:pt x="3110524" y="440399"/>
                </a:lnTo>
                <a:lnTo>
                  <a:pt x="3099750" y="429767"/>
                </a:lnTo>
                <a:close/>
              </a:path>
              <a:path w="3157220" h="1513839">
                <a:moveTo>
                  <a:pt x="2996989" y="84543"/>
                </a:moveTo>
                <a:lnTo>
                  <a:pt x="2819278" y="84543"/>
                </a:lnTo>
                <a:lnTo>
                  <a:pt x="2831806" y="85384"/>
                </a:lnTo>
                <a:lnTo>
                  <a:pt x="2843594" y="87315"/>
                </a:lnTo>
                <a:lnTo>
                  <a:pt x="2883282" y="105749"/>
                </a:lnTo>
                <a:lnTo>
                  <a:pt x="2910493" y="139919"/>
                </a:lnTo>
                <a:lnTo>
                  <a:pt x="2922887" y="184165"/>
                </a:lnTo>
                <a:lnTo>
                  <a:pt x="2922771" y="199741"/>
                </a:lnTo>
                <a:lnTo>
                  <a:pt x="2910007" y="250621"/>
                </a:lnTo>
                <a:lnTo>
                  <a:pt x="2881842" y="295624"/>
                </a:lnTo>
                <a:lnTo>
                  <a:pt x="2839332" y="341198"/>
                </a:lnTo>
                <a:lnTo>
                  <a:pt x="2939773" y="341198"/>
                </a:lnTo>
                <a:lnTo>
                  <a:pt x="2973736" y="301244"/>
                </a:lnTo>
                <a:lnTo>
                  <a:pt x="2999889" y="258276"/>
                </a:lnTo>
                <a:lnTo>
                  <a:pt x="3015587" y="214456"/>
                </a:lnTo>
                <a:lnTo>
                  <a:pt x="3020384" y="170202"/>
                </a:lnTo>
                <a:lnTo>
                  <a:pt x="3019491" y="155468"/>
                </a:lnTo>
                <a:lnTo>
                  <a:pt x="3017336" y="140775"/>
                </a:lnTo>
                <a:lnTo>
                  <a:pt x="3013919" y="126123"/>
                </a:lnTo>
                <a:lnTo>
                  <a:pt x="3008210" y="108557"/>
                </a:lnTo>
                <a:lnTo>
                  <a:pt x="3001085" y="91998"/>
                </a:lnTo>
                <a:lnTo>
                  <a:pt x="2996989" y="84543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6380" y="150776"/>
            <a:ext cx="443730" cy="11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2087" y="148972"/>
            <a:ext cx="1424556" cy="121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9264" y="150776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201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6321" y="150776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2011"/>
                </a:lnTo>
              </a:path>
            </a:pathLst>
          </a:custGeom>
          <a:ln w="19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7944" y="148972"/>
            <a:ext cx="2619066" cy="121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69969" y="150776"/>
            <a:ext cx="267585" cy="947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8731" y="176936"/>
            <a:ext cx="13970" cy="66040"/>
          </a:xfrm>
          <a:custGeom>
            <a:avLst/>
            <a:gdLst/>
            <a:ahLst/>
            <a:cxnLst/>
            <a:rect l="l" t="t" r="r" b="b"/>
            <a:pathLst>
              <a:path w="13970" h="66039">
                <a:moveTo>
                  <a:pt x="13474" y="65851"/>
                </a:moveTo>
                <a:lnTo>
                  <a:pt x="0" y="65851"/>
                </a:lnTo>
                <a:lnTo>
                  <a:pt x="0" y="53222"/>
                </a:lnTo>
                <a:lnTo>
                  <a:pt x="13474" y="53222"/>
                </a:lnTo>
                <a:lnTo>
                  <a:pt x="13474" y="65851"/>
                </a:lnTo>
                <a:close/>
              </a:path>
              <a:path w="13970" h="66039">
                <a:moveTo>
                  <a:pt x="13474" y="12629"/>
                </a:moveTo>
                <a:lnTo>
                  <a:pt x="0" y="12629"/>
                </a:lnTo>
                <a:lnTo>
                  <a:pt x="0" y="0"/>
                </a:lnTo>
                <a:lnTo>
                  <a:pt x="13474" y="0"/>
                </a:lnTo>
                <a:lnTo>
                  <a:pt x="13474" y="12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30920" y="153482"/>
            <a:ext cx="34290" cy="89535"/>
          </a:xfrm>
          <a:custGeom>
            <a:avLst/>
            <a:gdLst/>
            <a:ahLst/>
            <a:cxnLst/>
            <a:rect l="l" t="t" r="r" b="b"/>
            <a:pathLst>
              <a:path w="34290" h="89535">
                <a:moveTo>
                  <a:pt x="33688" y="89305"/>
                </a:moveTo>
                <a:lnTo>
                  <a:pt x="21175" y="89305"/>
                </a:lnTo>
                <a:lnTo>
                  <a:pt x="21175" y="25258"/>
                </a:lnTo>
                <a:lnTo>
                  <a:pt x="0" y="25258"/>
                </a:lnTo>
                <a:lnTo>
                  <a:pt x="0" y="18041"/>
                </a:lnTo>
                <a:lnTo>
                  <a:pt x="11099" y="15983"/>
                </a:lnTo>
                <a:lnTo>
                  <a:pt x="18047" y="13080"/>
                </a:lnTo>
                <a:lnTo>
                  <a:pt x="22469" y="8146"/>
                </a:lnTo>
                <a:lnTo>
                  <a:pt x="25988" y="0"/>
                </a:lnTo>
                <a:lnTo>
                  <a:pt x="33688" y="0"/>
                </a:lnTo>
                <a:lnTo>
                  <a:pt x="33688" y="89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97335" y="150776"/>
            <a:ext cx="176144" cy="947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94657" y="153482"/>
            <a:ext cx="33020" cy="89535"/>
          </a:xfrm>
          <a:custGeom>
            <a:avLst/>
            <a:gdLst/>
            <a:ahLst/>
            <a:cxnLst/>
            <a:rect l="l" t="t" r="r" b="b"/>
            <a:pathLst>
              <a:path w="33020" h="89535">
                <a:moveTo>
                  <a:pt x="32726" y="89305"/>
                </a:moveTo>
                <a:lnTo>
                  <a:pt x="21174" y="89305"/>
                </a:lnTo>
                <a:lnTo>
                  <a:pt x="21174" y="25258"/>
                </a:lnTo>
                <a:lnTo>
                  <a:pt x="0" y="25258"/>
                </a:lnTo>
                <a:lnTo>
                  <a:pt x="0" y="18041"/>
                </a:lnTo>
                <a:lnTo>
                  <a:pt x="11084" y="15983"/>
                </a:lnTo>
                <a:lnTo>
                  <a:pt x="17926" y="13080"/>
                </a:lnTo>
                <a:lnTo>
                  <a:pt x="22062" y="8146"/>
                </a:lnTo>
                <a:lnTo>
                  <a:pt x="25025" y="0"/>
                </a:lnTo>
                <a:lnTo>
                  <a:pt x="32726" y="0"/>
                </a:lnTo>
                <a:lnTo>
                  <a:pt x="32726" y="89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5296" y="150776"/>
            <a:ext cx="182881" cy="947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0413" y="733518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7459" y="738930"/>
            <a:ext cx="69302" cy="64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5472" y="738930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29541" y="738930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4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4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4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0413" y="851690"/>
            <a:ext cx="69302" cy="64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57459" y="857102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5472" y="857102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29541" y="85710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40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90390" y="85710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40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40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0621" y="969862"/>
            <a:ext cx="69302" cy="649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57459" y="976177"/>
            <a:ext cx="69302" cy="649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65472" y="976177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3484" y="976177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81496" y="976177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90390" y="97527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40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40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37762" y="975274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40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40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10161" y="975274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40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50628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40">
                <a:moveTo>
                  <a:pt x="46200" y="27964"/>
                </a:move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40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026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0593"/>
                </a:lnTo>
                <a:lnTo>
                  <a:pt x="38500" y="36985"/>
                </a:lnTo>
                <a:lnTo>
                  <a:pt x="35613" y="36083"/>
                </a:lnTo>
                <a:lnTo>
                  <a:pt x="50628" y="36083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0621" y="1088034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57459" y="1094349"/>
            <a:ext cx="69302" cy="649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73484" y="1094349"/>
            <a:ext cx="69302" cy="6494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5472" y="1094349"/>
            <a:ext cx="69302" cy="6494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37762" y="1093447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40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40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0829" y="1207108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65472" y="1212521"/>
            <a:ext cx="69302" cy="649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73484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81496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9508" y="1212521"/>
            <a:ext cx="69302" cy="6494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97520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36280" y="1211619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7164" y="8118"/>
                </a:lnTo>
                <a:lnTo>
                  <a:pt x="8662" y="8118"/>
                </a:lnTo>
                <a:lnTo>
                  <a:pt x="8662" y="28866"/>
                </a:lnTo>
                <a:lnTo>
                  <a:pt x="45239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40">
                <a:moveTo>
                  <a:pt x="45239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9" y="28866"/>
                </a:lnTo>
                <a:close/>
              </a:path>
              <a:path w="52070" h="66040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928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8" y="39691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85577" y="1210717"/>
            <a:ext cx="60960" cy="69850"/>
          </a:xfrm>
          <a:custGeom>
            <a:avLst/>
            <a:gdLst/>
            <a:ahLst/>
            <a:cxnLst/>
            <a:rect l="l" t="t" r="r" b="b"/>
            <a:pathLst>
              <a:path w="60959" h="69850">
                <a:moveTo>
                  <a:pt x="31763" y="69459"/>
                </a:moveTo>
                <a:lnTo>
                  <a:pt x="22139" y="69459"/>
                </a:lnTo>
                <a:lnTo>
                  <a:pt x="15400" y="66753"/>
                </a:lnTo>
                <a:lnTo>
                  <a:pt x="0" y="35181"/>
                </a:lnTo>
                <a:lnTo>
                  <a:pt x="556" y="27273"/>
                </a:lnTo>
                <a:lnTo>
                  <a:pt x="22139" y="0"/>
                </a:lnTo>
                <a:lnTo>
                  <a:pt x="31763" y="0"/>
                </a:lnTo>
                <a:lnTo>
                  <a:pt x="42066" y="1353"/>
                </a:lnTo>
                <a:lnTo>
                  <a:pt x="49932" y="5412"/>
                </a:lnTo>
                <a:lnTo>
                  <a:pt x="51404" y="7216"/>
                </a:lnTo>
                <a:lnTo>
                  <a:pt x="30801" y="7216"/>
                </a:lnTo>
                <a:lnTo>
                  <a:pt x="21657" y="9175"/>
                </a:lnTo>
                <a:lnTo>
                  <a:pt x="14679" y="14771"/>
                </a:lnTo>
                <a:lnTo>
                  <a:pt x="10227" y="23580"/>
                </a:lnTo>
                <a:lnTo>
                  <a:pt x="8663" y="35181"/>
                </a:lnTo>
                <a:lnTo>
                  <a:pt x="10242" y="46118"/>
                </a:lnTo>
                <a:lnTo>
                  <a:pt x="14799" y="54350"/>
                </a:lnTo>
                <a:lnTo>
                  <a:pt x="22063" y="59537"/>
                </a:lnTo>
                <a:lnTo>
                  <a:pt x="31763" y="61341"/>
                </a:lnTo>
                <a:lnTo>
                  <a:pt x="53011" y="61341"/>
                </a:lnTo>
                <a:lnTo>
                  <a:pt x="51977" y="62807"/>
                </a:lnTo>
                <a:lnTo>
                  <a:pt x="43314" y="67782"/>
                </a:lnTo>
                <a:lnTo>
                  <a:pt x="31763" y="69459"/>
                </a:lnTo>
                <a:close/>
              </a:path>
              <a:path w="60959" h="69850">
                <a:moveTo>
                  <a:pt x="58715" y="21649"/>
                </a:moveTo>
                <a:lnTo>
                  <a:pt x="50051" y="21649"/>
                </a:lnTo>
                <a:lnTo>
                  <a:pt x="49089" y="17139"/>
                </a:lnTo>
                <a:lnTo>
                  <a:pt x="47164" y="13531"/>
                </a:lnTo>
                <a:lnTo>
                  <a:pt x="44276" y="11727"/>
                </a:lnTo>
                <a:lnTo>
                  <a:pt x="41390" y="9020"/>
                </a:lnTo>
                <a:lnTo>
                  <a:pt x="36576" y="7216"/>
                </a:lnTo>
                <a:lnTo>
                  <a:pt x="51404" y="7216"/>
                </a:lnTo>
                <a:lnTo>
                  <a:pt x="55452" y="12178"/>
                </a:lnTo>
                <a:lnTo>
                  <a:pt x="58715" y="21649"/>
                </a:lnTo>
                <a:close/>
              </a:path>
              <a:path w="60959" h="69850">
                <a:moveTo>
                  <a:pt x="53011" y="61341"/>
                </a:moveTo>
                <a:lnTo>
                  <a:pt x="39465" y="61341"/>
                </a:lnTo>
                <a:lnTo>
                  <a:pt x="45239" y="58635"/>
                </a:lnTo>
                <a:lnTo>
                  <a:pt x="48126" y="53222"/>
                </a:lnTo>
                <a:lnTo>
                  <a:pt x="50051" y="47810"/>
                </a:lnTo>
                <a:lnTo>
                  <a:pt x="51014" y="43299"/>
                </a:lnTo>
                <a:lnTo>
                  <a:pt x="60639" y="43299"/>
                </a:lnTo>
                <a:lnTo>
                  <a:pt x="57752" y="54617"/>
                </a:lnTo>
                <a:lnTo>
                  <a:pt x="5301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04385" y="121161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660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29" h="66040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413" y="1325280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89508" y="1330693"/>
            <a:ext cx="69302" cy="649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97520" y="1330693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05533" y="1330693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13545" y="1330693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29541" y="1330693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10161" y="1330693"/>
            <a:ext cx="53340" cy="65405"/>
          </a:xfrm>
          <a:custGeom>
            <a:avLst/>
            <a:gdLst/>
            <a:ahLst/>
            <a:cxnLst/>
            <a:rect l="l" t="t" r="r" b="b"/>
            <a:pathLst>
              <a:path w="53340" h="65405">
                <a:moveTo>
                  <a:pt x="38500" y="64949"/>
                </a:moveTo>
                <a:lnTo>
                  <a:pt x="0" y="64949"/>
                </a:lnTo>
                <a:lnTo>
                  <a:pt x="0" y="0"/>
                </a:lnTo>
                <a:lnTo>
                  <a:pt x="35613" y="0"/>
                </a:lnTo>
                <a:lnTo>
                  <a:pt x="40425" y="902"/>
                </a:lnTo>
                <a:lnTo>
                  <a:pt x="44275" y="4510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49858" y="35181"/>
                </a:lnTo>
                <a:lnTo>
                  <a:pt x="9624" y="35181"/>
                </a:lnTo>
                <a:lnTo>
                  <a:pt x="9624" y="57732"/>
                </a:lnTo>
                <a:lnTo>
                  <a:pt x="49730" y="57732"/>
                </a:lnTo>
                <a:lnTo>
                  <a:pt x="47163" y="59537"/>
                </a:lnTo>
                <a:lnTo>
                  <a:pt x="43313" y="64047"/>
                </a:lnTo>
                <a:lnTo>
                  <a:pt x="38500" y="64949"/>
                </a:lnTo>
                <a:close/>
              </a:path>
              <a:path w="53340" h="65405">
                <a:moveTo>
                  <a:pt x="46200" y="27964"/>
                </a:moveTo>
                <a:lnTo>
                  <a:pt x="31762" y="27964"/>
                </a:lnTo>
                <a:lnTo>
                  <a:pt x="34651" y="27062"/>
                </a:lnTo>
                <a:lnTo>
                  <a:pt x="36576" y="25258"/>
                </a:lnTo>
                <a:lnTo>
                  <a:pt x="39463" y="23454"/>
                </a:lnTo>
                <a:lnTo>
                  <a:pt x="40425" y="20747"/>
                </a:lnTo>
                <a:lnTo>
                  <a:pt x="40425" y="13531"/>
                </a:lnTo>
                <a:lnTo>
                  <a:pt x="39463" y="10824"/>
                </a:lnTo>
                <a:lnTo>
                  <a:pt x="36576" y="9020"/>
                </a:lnTo>
                <a:lnTo>
                  <a:pt x="34651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2551"/>
                </a:lnTo>
                <a:lnTo>
                  <a:pt x="46200" y="27964"/>
                </a:lnTo>
                <a:close/>
              </a:path>
              <a:path w="53340" h="65405">
                <a:moveTo>
                  <a:pt x="49730" y="57732"/>
                </a:moveTo>
                <a:lnTo>
                  <a:pt x="35613" y="57732"/>
                </a:lnTo>
                <a:lnTo>
                  <a:pt x="38500" y="56830"/>
                </a:lnTo>
                <a:lnTo>
                  <a:pt x="40425" y="55026"/>
                </a:lnTo>
                <a:lnTo>
                  <a:pt x="42350" y="52320"/>
                </a:lnTo>
                <a:lnTo>
                  <a:pt x="43313" y="49614"/>
                </a:lnTo>
                <a:lnTo>
                  <a:pt x="43313" y="43299"/>
                </a:lnTo>
                <a:lnTo>
                  <a:pt x="42350" y="40593"/>
                </a:lnTo>
                <a:lnTo>
                  <a:pt x="40425" y="38789"/>
                </a:lnTo>
                <a:lnTo>
                  <a:pt x="38500" y="36083"/>
                </a:lnTo>
                <a:lnTo>
                  <a:pt x="35613" y="35181"/>
                </a:lnTo>
                <a:lnTo>
                  <a:pt x="49858" y="35181"/>
                </a:lnTo>
                <a:lnTo>
                  <a:pt x="52939" y="38789"/>
                </a:lnTo>
                <a:lnTo>
                  <a:pt x="52939" y="51418"/>
                </a:lnTo>
                <a:lnTo>
                  <a:pt x="51014" y="56830"/>
                </a:lnTo>
                <a:lnTo>
                  <a:pt x="49730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0413" y="1443453"/>
            <a:ext cx="69302" cy="6494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65472" y="1448865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73484" y="1448865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81496" y="1448865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89508" y="1448865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29541" y="1448865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40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0413" y="1561625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81496" y="1567939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89508" y="1567939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7520" y="1567939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29541" y="1567037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0413" y="1679797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89508" y="1686111"/>
            <a:ext cx="69302" cy="6494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97520" y="1686111"/>
            <a:ext cx="69302" cy="6494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05533" y="1686111"/>
            <a:ext cx="69302" cy="6494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29541" y="168520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0413" y="1798871"/>
            <a:ext cx="69302" cy="6494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97520" y="1804283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05533" y="1804283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13545" y="1804283"/>
            <a:ext cx="69302" cy="6494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21557" y="1804283"/>
            <a:ext cx="69302" cy="6494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29541" y="1803381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9691"/>
                </a:lnTo>
                <a:lnTo>
                  <a:pt x="51661" y="39691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661" y="39691"/>
                </a:moveTo>
                <a:lnTo>
                  <a:pt x="41389" y="39691"/>
                </a:lnTo>
                <a:lnTo>
                  <a:pt x="30802" y="9020"/>
                </a:lnTo>
                <a:lnTo>
                  <a:pt x="40004" y="9020"/>
                </a:lnTo>
                <a:lnTo>
                  <a:pt x="51661" y="39691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85577" y="1802479"/>
            <a:ext cx="60960" cy="69850"/>
          </a:xfrm>
          <a:custGeom>
            <a:avLst/>
            <a:gdLst/>
            <a:ahLst/>
            <a:cxnLst/>
            <a:rect l="l" t="t" r="r" b="b"/>
            <a:pathLst>
              <a:path w="60959" h="69850">
                <a:moveTo>
                  <a:pt x="31763" y="69459"/>
                </a:moveTo>
                <a:lnTo>
                  <a:pt x="22139" y="69459"/>
                </a:lnTo>
                <a:lnTo>
                  <a:pt x="15400" y="66753"/>
                </a:lnTo>
                <a:lnTo>
                  <a:pt x="0" y="35181"/>
                </a:lnTo>
                <a:lnTo>
                  <a:pt x="556" y="27273"/>
                </a:lnTo>
                <a:lnTo>
                  <a:pt x="22139" y="0"/>
                </a:lnTo>
                <a:lnTo>
                  <a:pt x="31763" y="0"/>
                </a:lnTo>
                <a:lnTo>
                  <a:pt x="42066" y="1353"/>
                </a:lnTo>
                <a:lnTo>
                  <a:pt x="49932" y="5412"/>
                </a:lnTo>
                <a:lnTo>
                  <a:pt x="51404" y="7216"/>
                </a:lnTo>
                <a:lnTo>
                  <a:pt x="30801" y="7216"/>
                </a:lnTo>
                <a:lnTo>
                  <a:pt x="21657" y="9175"/>
                </a:lnTo>
                <a:lnTo>
                  <a:pt x="14679" y="14771"/>
                </a:lnTo>
                <a:lnTo>
                  <a:pt x="10227" y="23580"/>
                </a:lnTo>
                <a:lnTo>
                  <a:pt x="8663" y="35181"/>
                </a:lnTo>
                <a:lnTo>
                  <a:pt x="10242" y="46118"/>
                </a:lnTo>
                <a:lnTo>
                  <a:pt x="14799" y="54350"/>
                </a:lnTo>
                <a:lnTo>
                  <a:pt x="22063" y="59537"/>
                </a:lnTo>
                <a:lnTo>
                  <a:pt x="31763" y="61341"/>
                </a:lnTo>
                <a:lnTo>
                  <a:pt x="53011" y="61341"/>
                </a:lnTo>
                <a:lnTo>
                  <a:pt x="51977" y="62807"/>
                </a:lnTo>
                <a:lnTo>
                  <a:pt x="43314" y="67782"/>
                </a:lnTo>
                <a:lnTo>
                  <a:pt x="31763" y="69459"/>
                </a:lnTo>
                <a:close/>
              </a:path>
              <a:path w="60959" h="69850">
                <a:moveTo>
                  <a:pt x="58715" y="21649"/>
                </a:moveTo>
                <a:lnTo>
                  <a:pt x="50051" y="21649"/>
                </a:lnTo>
                <a:lnTo>
                  <a:pt x="49089" y="17139"/>
                </a:lnTo>
                <a:lnTo>
                  <a:pt x="47164" y="13531"/>
                </a:lnTo>
                <a:lnTo>
                  <a:pt x="44276" y="11727"/>
                </a:lnTo>
                <a:lnTo>
                  <a:pt x="41390" y="9020"/>
                </a:lnTo>
                <a:lnTo>
                  <a:pt x="36576" y="7216"/>
                </a:lnTo>
                <a:lnTo>
                  <a:pt x="51404" y="7216"/>
                </a:lnTo>
                <a:lnTo>
                  <a:pt x="55452" y="12178"/>
                </a:lnTo>
                <a:lnTo>
                  <a:pt x="58715" y="21649"/>
                </a:lnTo>
                <a:close/>
              </a:path>
              <a:path w="60959" h="69850">
                <a:moveTo>
                  <a:pt x="53011" y="61341"/>
                </a:moveTo>
                <a:lnTo>
                  <a:pt x="39465" y="61341"/>
                </a:lnTo>
                <a:lnTo>
                  <a:pt x="45239" y="58635"/>
                </a:lnTo>
                <a:lnTo>
                  <a:pt x="48126" y="53222"/>
                </a:lnTo>
                <a:lnTo>
                  <a:pt x="50051" y="47810"/>
                </a:lnTo>
                <a:lnTo>
                  <a:pt x="51014" y="43299"/>
                </a:lnTo>
                <a:lnTo>
                  <a:pt x="60639" y="43299"/>
                </a:lnTo>
                <a:lnTo>
                  <a:pt x="57752" y="54617"/>
                </a:lnTo>
                <a:lnTo>
                  <a:pt x="5301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0413" y="1917043"/>
            <a:ext cx="69302" cy="6494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97520" y="1922456"/>
            <a:ext cx="69302" cy="6494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05533" y="1922456"/>
            <a:ext cx="69302" cy="6494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13545" y="1922456"/>
            <a:ext cx="69302" cy="6494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21557" y="1922456"/>
            <a:ext cx="69302" cy="6494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81188" y="611737"/>
            <a:ext cx="1492896" cy="269721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29569" y="1922456"/>
            <a:ext cx="69302" cy="6494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929541" y="1922456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0621" y="2035215"/>
            <a:ext cx="69302" cy="6494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13545" y="2040628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21557" y="2040628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90390" y="2040628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437762" y="2040628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30413" y="2153387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0621" y="2153387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81942" y="740734"/>
            <a:ext cx="101066" cy="254927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05533" y="2159702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413545" y="2159702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36280" y="2158800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7164" y="7216"/>
                </a:lnTo>
                <a:lnTo>
                  <a:pt x="8662" y="7216"/>
                </a:lnTo>
                <a:lnTo>
                  <a:pt x="8662" y="27964"/>
                </a:lnTo>
                <a:lnTo>
                  <a:pt x="45239" y="27964"/>
                </a:lnTo>
                <a:lnTo>
                  <a:pt x="39465" y="30670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5239" y="27964"/>
                </a:move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7164" y="7216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41390" y="40593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83651" y="215880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30413" y="2271559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0621" y="2271559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413545" y="2277874"/>
            <a:ext cx="69302" cy="6494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05533" y="2277874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36280" y="227697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6201" y="7216"/>
                </a:lnTo>
                <a:lnTo>
                  <a:pt x="8662" y="7216"/>
                </a:lnTo>
                <a:lnTo>
                  <a:pt x="8662" y="28866"/>
                </a:lnTo>
                <a:lnTo>
                  <a:pt x="43795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3795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lnTo>
                  <a:pt x="43795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183651" y="227697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444500" y="227697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6201" y="7216"/>
                </a:lnTo>
                <a:lnTo>
                  <a:pt x="8661" y="7216"/>
                </a:lnTo>
                <a:lnTo>
                  <a:pt x="8661" y="28866"/>
                </a:lnTo>
                <a:lnTo>
                  <a:pt x="43794" y="28866"/>
                </a:lnTo>
                <a:lnTo>
                  <a:pt x="39463" y="31572"/>
                </a:lnTo>
                <a:lnTo>
                  <a:pt x="48126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3794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0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0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8" y="27964"/>
                </a:lnTo>
                <a:lnTo>
                  <a:pt x="43794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30413" y="2390634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0621" y="2390634"/>
            <a:ext cx="69302" cy="64949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413545" y="2396046"/>
            <a:ext cx="69302" cy="6494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721557" y="2396046"/>
            <a:ext cx="69302" cy="6494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29569" y="2396046"/>
            <a:ext cx="69302" cy="6494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36280" y="239514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7164" y="8118"/>
                </a:lnTo>
                <a:lnTo>
                  <a:pt x="8662" y="8118"/>
                </a:lnTo>
                <a:lnTo>
                  <a:pt x="8662" y="28866"/>
                </a:lnTo>
                <a:lnTo>
                  <a:pt x="45239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5239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9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928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8" y="39691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183651" y="2395144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1" y="39691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661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1" y="39691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44500" y="239514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7164" y="8118"/>
                </a:lnTo>
                <a:lnTo>
                  <a:pt x="8661" y="8118"/>
                </a:lnTo>
                <a:lnTo>
                  <a:pt x="8661" y="28866"/>
                </a:lnTo>
                <a:lnTo>
                  <a:pt x="45238" y="28866"/>
                </a:lnTo>
                <a:lnTo>
                  <a:pt x="39463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0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0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8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928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7" y="39691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0621" y="2508806"/>
            <a:ext cx="69302" cy="649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57459" y="2514218"/>
            <a:ext cx="69302" cy="64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565472" y="2514218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873484" y="2514218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181496" y="2514218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489508" y="2514218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797520" y="2514218"/>
            <a:ext cx="69302" cy="6494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105533" y="2514218"/>
            <a:ext cx="69302" cy="6494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413545" y="2514218"/>
            <a:ext cx="69302" cy="6494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704384" y="1803381"/>
            <a:ext cx="61603" cy="148662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721557" y="2514218"/>
            <a:ext cx="69302" cy="6494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29569" y="2514218"/>
            <a:ext cx="69302" cy="6494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337581" y="2514218"/>
            <a:ext cx="69302" cy="6494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645593" y="2514218"/>
            <a:ext cx="69302" cy="6494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190390" y="2514218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5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5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1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1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2551"/>
                </a:lnTo>
                <a:lnTo>
                  <a:pt x="45238" y="27964"/>
                </a:lnTo>
                <a:close/>
              </a:path>
              <a:path w="52070" h="65405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437762" y="2514218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5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2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5" y="64949"/>
                </a:lnTo>
                <a:close/>
              </a:path>
              <a:path w="62229" h="65405">
                <a:moveTo>
                  <a:pt x="51522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2" y="38789"/>
                </a:lnTo>
                <a:close/>
              </a:path>
              <a:path w="62229" h="65405">
                <a:moveTo>
                  <a:pt x="61602" y="64949"/>
                </a:moveTo>
                <a:lnTo>
                  <a:pt x="51977" y="64949"/>
                </a:lnTo>
                <a:lnTo>
                  <a:pt x="44276" y="46005"/>
                </a:lnTo>
                <a:lnTo>
                  <a:pt x="54303" y="46005"/>
                </a:lnTo>
                <a:lnTo>
                  <a:pt x="61602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30829" y="2626978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721557" y="2632390"/>
            <a:ext cx="69302" cy="6585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029569" y="2632390"/>
            <a:ext cx="69302" cy="6585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337581" y="2632390"/>
            <a:ext cx="69302" cy="6585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645593" y="2632390"/>
            <a:ext cx="69302" cy="6585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183651" y="263239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39687" y="2631488"/>
            <a:ext cx="60960" cy="68580"/>
          </a:xfrm>
          <a:custGeom>
            <a:avLst/>
            <a:gdLst/>
            <a:ahLst/>
            <a:cxnLst/>
            <a:rect l="l" t="t" r="r" b="b"/>
            <a:pathLst>
              <a:path w="60959" h="68580">
                <a:moveTo>
                  <a:pt x="31763" y="68557"/>
                </a:moveTo>
                <a:lnTo>
                  <a:pt x="22139" y="68557"/>
                </a:lnTo>
                <a:lnTo>
                  <a:pt x="15400" y="65851"/>
                </a:lnTo>
                <a:lnTo>
                  <a:pt x="0" y="34278"/>
                </a:lnTo>
                <a:lnTo>
                  <a:pt x="556" y="26512"/>
                </a:lnTo>
                <a:lnTo>
                  <a:pt x="22139" y="0"/>
                </a:lnTo>
                <a:lnTo>
                  <a:pt x="31763" y="0"/>
                </a:lnTo>
                <a:lnTo>
                  <a:pt x="42066" y="1212"/>
                </a:lnTo>
                <a:lnTo>
                  <a:pt x="49932" y="4961"/>
                </a:lnTo>
                <a:lnTo>
                  <a:pt x="51860" y="7216"/>
                </a:lnTo>
                <a:lnTo>
                  <a:pt x="30801" y="7216"/>
                </a:lnTo>
                <a:lnTo>
                  <a:pt x="21657" y="9034"/>
                </a:lnTo>
                <a:lnTo>
                  <a:pt x="14678" y="14320"/>
                </a:lnTo>
                <a:lnTo>
                  <a:pt x="10226" y="22819"/>
                </a:lnTo>
                <a:lnTo>
                  <a:pt x="8662" y="34278"/>
                </a:lnTo>
                <a:lnTo>
                  <a:pt x="10242" y="45357"/>
                </a:lnTo>
                <a:lnTo>
                  <a:pt x="14799" y="53899"/>
                </a:lnTo>
                <a:lnTo>
                  <a:pt x="22063" y="59396"/>
                </a:lnTo>
                <a:lnTo>
                  <a:pt x="31763" y="61341"/>
                </a:lnTo>
                <a:lnTo>
                  <a:pt x="52374" y="61341"/>
                </a:lnTo>
                <a:lnTo>
                  <a:pt x="51977" y="61905"/>
                </a:lnTo>
                <a:lnTo>
                  <a:pt x="43314" y="66880"/>
                </a:lnTo>
                <a:lnTo>
                  <a:pt x="31763" y="68557"/>
                </a:lnTo>
                <a:close/>
              </a:path>
              <a:path w="60959" h="68580">
                <a:moveTo>
                  <a:pt x="58714" y="20747"/>
                </a:moveTo>
                <a:lnTo>
                  <a:pt x="50051" y="20747"/>
                </a:lnTo>
                <a:lnTo>
                  <a:pt x="49089" y="16237"/>
                </a:lnTo>
                <a:lnTo>
                  <a:pt x="47164" y="13531"/>
                </a:lnTo>
                <a:lnTo>
                  <a:pt x="44276" y="10824"/>
                </a:lnTo>
                <a:lnTo>
                  <a:pt x="41389" y="9020"/>
                </a:lnTo>
                <a:lnTo>
                  <a:pt x="36577" y="7216"/>
                </a:lnTo>
                <a:lnTo>
                  <a:pt x="51860" y="7216"/>
                </a:lnTo>
                <a:lnTo>
                  <a:pt x="55451" y="11416"/>
                </a:lnTo>
                <a:lnTo>
                  <a:pt x="58714" y="20747"/>
                </a:lnTo>
                <a:close/>
              </a:path>
              <a:path w="60959" h="68580">
                <a:moveTo>
                  <a:pt x="52374" y="61341"/>
                </a:moveTo>
                <a:lnTo>
                  <a:pt x="39465" y="61341"/>
                </a:lnTo>
                <a:lnTo>
                  <a:pt x="45239" y="57732"/>
                </a:lnTo>
                <a:lnTo>
                  <a:pt x="48126" y="52320"/>
                </a:lnTo>
                <a:lnTo>
                  <a:pt x="50051" y="46908"/>
                </a:lnTo>
                <a:lnTo>
                  <a:pt x="51014" y="42397"/>
                </a:lnTo>
                <a:lnTo>
                  <a:pt x="60639" y="42397"/>
                </a:lnTo>
                <a:lnTo>
                  <a:pt x="57752" y="53715"/>
                </a:lnTo>
                <a:lnTo>
                  <a:pt x="52374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30413" y="2745150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05533" y="2751464"/>
            <a:ext cx="69302" cy="6494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413545" y="2751464"/>
            <a:ext cx="69302" cy="64949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721557" y="2751464"/>
            <a:ext cx="69302" cy="6494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029569" y="2751464"/>
            <a:ext cx="69302" cy="6494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929541" y="275056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190390" y="275056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30829" y="2863322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57459" y="2869637"/>
            <a:ext cx="69302" cy="6494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565472" y="2869637"/>
            <a:ext cx="69302" cy="6494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873484" y="2869637"/>
            <a:ext cx="69302" cy="6494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181496" y="2869637"/>
            <a:ext cx="69302" cy="6494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797520" y="2869637"/>
            <a:ext cx="69302" cy="6494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489508" y="2869637"/>
            <a:ext cx="69302" cy="6494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105533" y="2869637"/>
            <a:ext cx="69302" cy="6494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13545" y="2869637"/>
            <a:ext cx="69302" cy="64949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721557" y="2869637"/>
            <a:ext cx="69302" cy="6494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29569" y="2869637"/>
            <a:ext cx="69302" cy="6494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337581" y="2869637"/>
            <a:ext cx="69302" cy="64949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936280" y="286873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6201" y="7216"/>
                </a:lnTo>
                <a:lnTo>
                  <a:pt x="8662" y="7216"/>
                </a:lnTo>
                <a:lnTo>
                  <a:pt x="8662" y="28866"/>
                </a:lnTo>
                <a:lnTo>
                  <a:pt x="43795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3795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lnTo>
                  <a:pt x="43795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190390" y="286873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6200" y="7216"/>
                </a:lnTo>
                <a:lnTo>
                  <a:pt x="8661" y="7216"/>
                </a:lnTo>
                <a:lnTo>
                  <a:pt x="8661" y="28866"/>
                </a:lnTo>
                <a:lnTo>
                  <a:pt x="43794" y="28866"/>
                </a:lnTo>
                <a:lnTo>
                  <a:pt x="39463" y="31572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3794" y="28866"/>
                </a:moveTo>
                <a:lnTo>
                  <a:pt x="30800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6200" y="7216"/>
                </a:lnTo>
                <a:lnTo>
                  <a:pt x="47163" y="8118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lnTo>
                  <a:pt x="43794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30829" y="2982396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337581" y="2987809"/>
            <a:ext cx="69302" cy="6494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190390" y="2986907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7163" y="8118"/>
                </a:lnTo>
                <a:lnTo>
                  <a:pt x="8661" y="8118"/>
                </a:lnTo>
                <a:lnTo>
                  <a:pt x="8661" y="28866"/>
                </a:lnTo>
                <a:lnTo>
                  <a:pt x="45238" y="28866"/>
                </a:lnTo>
                <a:lnTo>
                  <a:pt x="39463" y="31572"/>
                </a:lnTo>
                <a:lnTo>
                  <a:pt x="48125" y="34278"/>
                </a:lnTo>
                <a:lnTo>
                  <a:pt x="49409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8866"/>
                </a:moveTo>
                <a:lnTo>
                  <a:pt x="30800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47163" y="8118"/>
                </a:lnTo>
                <a:lnTo>
                  <a:pt x="49088" y="12629"/>
                </a:lnTo>
                <a:lnTo>
                  <a:pt x="49088" y="23454"/>
                </a:lnTo>
                <a:lnTo>
                  <a:pt x="45238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928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409" y="36083"/>
                </a:lnTo>
                <a:lnTo>
                  <a:pt x="51977" y="39691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30829" y="3100568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337581" y="3105981"/>
            <a:ext cx="69302" cy="649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645593" y="3105981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183651" y="3105981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444500" y="3105981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5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4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6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5">
                <a:moveTo>
                  <a:pt x="45238" y="27964"/>
                </a:moveTo>
                <a:lnTo>
                  <a:pt x="30801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0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0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4" y="7216"/>
                </a:lnTo>
                <a:lnTo>
                  <a:pt x="49089" y="11727"/>
                </a:lnTo>
                <a:lnTo>
                  <a:pt x="49089" y="22551"/>
                </a:lnTo>
                <a:lnTo>
                  <a:pt x="45238" y="27964"/>
                </a:lnTo>
                <a:close/>
              </a:path>
              <a:path w="52070" h="65405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30829" y="3218740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565472" y="3224153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89508" y="3224153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721557" y="3224153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029569" y="3224153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337581" y="3224153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190390" y="3224153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30621" y="3574159"/>
            <a:ext cx="69302" cy="649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80980" y="357866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30" h="66039">
                <a:moveTo>
                  <a:pt x="9625" y="65851"/>
                </a:moveTo>
                <a:lnTo>
                  <a:pt x="0" y="65851"/>
                </a:lnTo>
                <a:lnTo>
                  <a:pt x="25025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30" h="66039">
                <a:moveTo>
                  <a:pt x="51660" y="39691"/>
                </a:moveTo>
                <a:lnTo>
                  <a:pt x="41389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30" h="66039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437762" y="357866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660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710161" y="3578669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4275" y="4510"/>
                </a:lnTo>
                <a:lnTo>
                  <a:pt x="48125" y="8118"/>
                </a:lnTo>
                <a:lnTo>
                  <a:pt x="9624" y="8118"/>
                </a:lnTo>
                <a:lnTo>
                  <a:pt x="9624" y="28866"/>
                </a:lnTo>
                <a:lnTo>
                  <a:pt x="46200" y="28866"/>
                </a:lnTo>
                <a:lnTo>
                  <a:pt x="39463" y="31572"/>
                </a:lnTo>
                <a:lnTo>
                  <a:pt x="49088" y="34278"/>
                </a:lnTo>
                <a:lnTo>
                  <a:pt x="50372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8866"/>
                </a:moveTo>
                <a:lnTo>
                  <a:pt x="31762" y="28866"/>
                </a:ln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48125" y="8118"/>
                </a:lnTo>
                <a:lnTo>
                  <a:pt x="50051" y="12629"/>
                </a:lnTo>
                <a:lnTo>
                  <a:pt x="50051" y="23454"/>
                </a:lnTo>
                <a:lnTo>
                  <a:pt x="46200" y="28866"/>
                </a:lnTo>
                <a:close/>
              </a:path>
              <a:path w="53340" h="66039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928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1495"/>
                </a:lnTo>
                <a:lnTo>
                  <a:pt x="40425" y="38789"/>
                </a:lnTo>
                <a:lnTo>
                  <a:pt x="38500" y="36985"/>
                </a:lnTo>
                <a:lnTo>
                  <a:pt x="35613" y="36083"/>
                </a:lnTo>
                <a:lnTo>
                  <a:pt x="50372" y="36083"/>
                </a:lnTo>
                <a:lnTo>
                  <a:pt x="52939" y="39691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30621" y="3692331"/>
            <a:ext cx="69302" cy="64949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86755" y="3697744"/>
            <a:ext cx="53340" cy="65405"/>
          </a:xfrm>
          <a:custGeom>
            <a:avLst/>
            <a:gdLst/>
            <a:ahLst/>
            <a:cxnLst/>
            <a:rect l="l" t="t" r="r" b="b"/>
            <a:pathLst>
              <a:path w="53340" h="65404">
                <a:moveTo>
                  <a:pt x="38501" y="64949"/>
                </a:moveTo>
                <a:lnTo>
                  <a:pt x="0" y="64949"/>
                </a:lnTo>
                <a:lnTo>
                  <a:pt x="0" y="0"/>
                </a:lnTo>
                <a:lnTo>
                  <a:pt x="35613" y="0"/>
                </a:lnTo>
                <a:lnTo>
                  <a:pt x="40426" y="902"/>
                </a:lnTo>
                <a:lnTo>
                  <a:pt x="44276" y="4510"/>
                </a:lnTo>
                <a:lnTo>
                  <a:pt x="48126" y="7216"/>
                </a:lnTo>
                <a:lnTo>
                  <a:pt x="9625" y="7216"/>
                </a:lnTo>
                <a:lnTo>
                  <a:pt x="9625" y="27964"/>
                </a:lnTo>
                <a:lnTo>
                  <a:pt x="46201" y="27964"/>
                </a:lnTo>
                <a:lnTo>
                  <a:pt x="39464" y="30670"/>
                </a:lnTo>
                <a:lnTo>
                  <a:pt x="49089" y="34278"/>
                </a:lnTo>
                <a:lnTo>
                  <a:pt x="49859" y="35181"/>
                </a:lnTo>
                <a:lnTo>
                  <a:pt x="9625" y="35181"/>
                </a:lnTo>
                <a:lnTo>
                  <a:pt x="9625" y="57732"/>
                </a:lnTo>
                <a:lnTo>
                  <a:pt x="49731" y="57732"/>
                </a:lnTo>
                <a:lnTo>
                  <a:pt x="47164" y="59537"/>
                </a:lnTo>
                <a:lnTo>
                  <a:pt x="43314" y="64047"/>
                </a:lnTo>
                <a:lnTo>
                  <a:pt x="38501" y="64949"/>
                </a:lnTo>
                <a:close/>
              </a:path>
              <a:path w="53340" h="65404">
                <a:moveTo>
                  <a:pt x="46201" y="27964"/>
                </a:moveTo>
                <a:lnTo>
                  <a:pt x="31763" y="27964"/>
                </a:lnTo>
                <a:lnTo>
                  <a:pt x="34651" y="27062"/>
                </a:lnTo>
                <a:lnTo>
                  <a:pt x="36576" y="25258"/>
                </a:lnTo>
                <a:lnTo>
                  <a:pt x="39464" y="23454"/>
                </a:lnTo>
                <a:lnTo>
                  <a:pt x="40426" y="20747"/>
                </a:lnTo>
                <a:lnTo>
                  <a:pt x="40426" y="13531"/>
                </a:lnTo>
                <a:lnTo>
                  <a:pt x="39464" y="10824"/>
                </a:lnTo>
                <a:lnTo>
                  <a:pt x="36576" y="9020"/>
                </a:lnTo>
                <a:lnTo>
                  <a:pt x="34651" y="7216"/>
                </a:lnTo>
                <a:lnTo>
                  <a:pt x="48126" y="7216"/>
                </a:lnTo>
                <a:lnTo>
                  <a:pt x="50051" y="11727"/>
                </a:lnTo>
                <a:lnTo>
                  <a:pt x="50051" y="22551"/>
                </a:lnTo>
                <a:lnTo>
                  <a:pt x="46201" y="27964"/>
                </a:lnTo>
                <a:close/>
              </a:path>
              <a:path w="53340" h="65404">
                <a:moveTo>
                  <a:pt x="49731" y="57732"/>
                </a:moveTo>
                <a:lnTo>
                  <a:pt x="35613" y="57732"/>
                </a:lnTo>
                <a:lnTo>
                  <a:pt x="38501" y="56830"/>
                </a:lnTo>
                <a:lnTo>
                  <a:pt x="40426" y="55026"/>
                </a:lnTo>
                <a:lnTo>
                  <a:pt x="42351" y="52320"/>
                </a:lnTo>
                <a:lnTo>
                  <a:pt x="43314" y="49614"/>
                </a:lnTo>
                <a:lnTo>
                  <a:pt x="43314" y="43299"/>
                </a:lnTo>
                <a:lnTo>
                  <a:pt x="42351" y="40593"/>
                </a:lnTo>
                <a:lnTo>
                  <a:pt x="40426" y="38789"/>
                </a:lnTo>
                <a:lnTo>
                  <a:pt x="38501" y="36083"/>
                </a:lnTo>
                <a:lnTo>
                  <a:pt x="35613" y="35181"/>
                </a:lnTo>
                <a:lnTo>
                  <a:pt x="49859" y="35181"/>
                </a:lnTo>
                <a:lnTo>
                  <a:pt x="52939" y="38789"/>
                </a:lnTo>
                <a:lnTo>
                  <a:pt x="52939" y="51418"/>
                </a:lnTo>
                <a:lnTo>
                  <a:pt x="51014" y="56830"/>
                </a:lnTo>
                <a:lnTo>
                  <a:pt x="49731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84075" y="3459595"/>
            <a:ext cx="1540060" cy="660320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190390" y="3697744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4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4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1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1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2551"/>
                </a:lnTo>
                <a:lnTo>
                  <a:pt x="45238" y="27964"/>
                </a:lnTo>
                <a:close/>
              </a:path>
              <a:path w="52070" h="65404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437762" y="3697744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4">
                <a:moveTo>
                  <a:pt x="9625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2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5" y="64949"/>
                </a:lnTo>
                <a:close/>
              </a:path>
              <a:path w="62229" h="65404">
                <a:moveTo>
                  <a:pt x="51522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2" y="38789"/>
                </a:lnTo>
                <a:close/>
              </a:path>
              <a:path w="62229" h="65404">
                <a:moveTo>
                  <a:pt x="61602" y="64949"/>
                </a:moveTo>
                <a:lnTo>
                  <a:pt x="51977" y="64949"/>
                </a:lnTo>
                <a:lnTo>
                  <a:pt x="44276" y="46005"/>
                </a:lnTo>
                <a:lnTo>
                  <a:pt x="54303" y="46005"/>
                </a:lnTo>
                <a:lnTo>
                  <a:pt x="61602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30621" y="3810503"/>
            <a:ext cx="69302" cy="6494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83867" y="3815014"/>
            <a:ext cx="60960" cy="68580"/>
          </a:xfrm>
          <a:custGeom>
            <a:avLst/>
            <a:gdLst/>
            <a:ahLst/>
            <a:cxnLst/>
            <a:rect l="l" t="t" r="r" b="b"/>
            <a:pathLst>
              <a:path w="60959" h="68579">
                <a:moveTo>
                  <a:pt x="31763" y="68557"/>
                </a:moveTo>
                <a:lnTo>
                  <a:pt x="23100" y="68557"/>
                </a:lnTo>
                <a:lnTo>
                  <a:pt x="15400" y="65851"/>
                </a:lnTo>
                <a:lnTo>
                  <a:pt x="0" y="34278"/>
                </a:lnTo>
                <a:lnTo>
                  <a:pt x="691" y="26512"/>
                </a:lnTo>
                <a:lnTo>
                  <a:pt x="23100" y="0"/>
                </a:lnTo>
                <a:lnTo>
                  <a:pt x="32726" y="0"/>
                </a:lnTo>
                <a:lnTo>
                  <a:pt x="43028" y="1212"/>
                </a:lnTo>
                <a:lnTo>
                  <a:pt x="50894" y="4961"/>
                </a:lnTo>
                <a:lnTo>
                  <a:pt x="52822" y="7216"/>
                </a:lnTo>
                <a:lnTo>
                  <a:pt x="30801" y="7216"/>
                </a:lnTo>
                <a:lnTo>
                  <a:pt x="21807" y="9034"/>
                </a:lnTo>
                <a:lnTo>
                  <a:pt x="15159" y="14320"/>
                </a:lnTo>
                <a:lnTo>
                  <a:pt x="11039" y="22819"/>
                </a:lnTo>
                <a:lnTo>
                  <a:pt x="9625" y="34278"/>
                </a:lnTo>
                <a:lnTo>
                  <a:pt x="11189" y="45357"/>
                </a:lnTo>
                <a:lnTo>
                  <a:pt x="15641" y="53899"/>
                </a:lnTo>
                <a:lnTo>
                  <a:pt x="22619" y="59396"/>
                </a:lnTo>
                <a:lnTo>
                  <a:pt x="31763" y="61341"/>
                </a:lnTo>
                <a:lnTo>
                  <a:pt x="52374" y="61341"/>
                </a:lnTo>
                <a:lnTo>
                  <a:pt x="51977" y="61905"/>
                </a:lnTo>
                <a:lnTo>
                  <a:pt x="43314" y="66880"/>
                </a:lnTo>
                <a:lnTo>
                  <a:pt x="31763" y="68557"/>
                </a:lnTo>
                <a:close/>
              </a:path>
              <a:path w="60959" h="68579">
                <a:moveTo>
                  <a:pt x="59677" y="20747"/>
                </a:moveTo>
                <a:lnTo>
                  <a:pt x="50051" y="20747"/>
                </a:lnTo>
                <a:lnTo>
                  <a:pt x="49089" y="16237"/>
                </a:lnTo>
                <a:lnTo>
                  <a:pt x="48126" y="13531"/>
                </a:lnTo>
                <a:lnTo>
                  <a:pt x="45239" y="10824"/>
                </a:lnTo>
                <a:lnTo>
                  <a:pt x="42351" y="9020"/>
                </a:lnTo>
                <a:lnTo>
                  <a:pt x="36576" y="7216"/>
                </a:lnTo>
                <a:lnTo>
                  <a:pt x="52822" y="7216"/>
                </a:lnTo>
                <a:lnTo>
                  <a:pt x="56413" y="11416"/>
                </a:lnTo>
                <a:lnTo>
                  <a:pt x="59677" y="20747"/>
                </a:lnTo>
                <a:close/>
              </a:path>
              <a:path w="60959" h="68579">
                <a:moveTo>
                  <a:pt x="52374" y="61341"/>
                </a:moveTo>
                <a:lnTo>
                  <a:pt x="39464" y="61341"/>
                </a:lnTo>
                <a:lnTo>
                  <a:pt x="45239" y="57732"/>
                </a:lnTo>
                <a:lnTo>
                  <a:pt x="48126" y="52320"/>
                </a:lnTo>
                <a:lnTo>
                  <a:pt x="50051" y="49614"/>
                </a:lnTo>
                <a:lnTo>
                  <a:pt x="51014" y="46908"/>
                </a:lnTo>
                <a:lnTo>
                  <a:pt x="51977" y="42397"/>
                </a:lnTo>
                <a:lnTo>
                  <a:pt x="60639" y="42397"/>
                </a:lnTo>
                <a:lnTo>
                  <a:pt x="57752" y="53715"/>
                </a:lnTo>
                <a:lnTo>
                  <a:pt x="52374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190390" y="3815915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437762" y="3815915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710161" y="3815915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902"/>
                </a:lnTo>
                <a:lnTo>
                  <a:pt x="44275" y="4510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49858" y="35181"/>
                </a:lnTo>
                <a:lnTo>
                  <a:pt x="9624" y="35181"/>
                </a:lnTo>
                <a:lnTo>
                  <a:pt x="9624" y="57732"/>
                </a:lnTo>
                <a:lnTo>
                  <a:pt x="50051" y="57732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7964"/>
                </a:moveTo>
                <a:lnTo>
                  <a:pt x="31762" y="27964"/>
                </a:lnTo>
                <a:lnTo>
                  <a:pt x="34651" y="27062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0747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39">
                <a:moveTo>
                  <a:pt x="50051" y="57732"/>
                </a:moveTo>
                <a:lnTo>
                  <a:pt x="35613" y="57732"/>
                </a:lnTo>
                <a:lnTo>
                  <a:pt x="38500" y="56830"/>
                </a:lnTo>
                <a:lnTo>
                  <a:pt x="42350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2350" y="40593"/>
                </a:lnTo>
                <a:lnTo>
                  <a:pt x="40425" y="38789"/>
                </a:lnTo>
                <a:lnTo>
                  <a:pt x="38500" y="36083"/>
                </a:lnTo>
                <a:lnTo>
                  <a:pt x="35613" y="35181"/>
                </a:lnTo>
                <a:lnTo>
                  <a:pt x="49858" y="35181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50051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30413" y="3928675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30621" y="3928675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0829" y="3928675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87718" y="3934088"/>
            <a:ext cx="55880" cy="66040"/>
          </a:xfrm>
          <a:custGeom>
            <a:avLst/>
            <a:gdLst/>
            <a:ahLst/>
            <a:cxnLst/>
            <a:rect l="l" t="t" r="r" b="b"/>
            <a:pathLst>
              <a:path w="55880" h="66039">
                <a:moveTo>
                  <a:pt x="26951" y="65851"/>
                </a:moveTo>
                <a:lnTo>
                  <a:pt x="0" y="65851"/>
                </a:lnTo>
                <a:lnTo>
                  <a:pt x="0" y="0"/>
                </a:lnTo>
                <a:lnTo>
                  <a:pt x="26951" y="0"/>
                </a:lnTo>
                <a:lnTo>
                  <a:pt x="39178" y="2283"/>
                </a:lnTo>
                <a:lnTo>
                  <a:pt x="46048" y="7216"/>
                </a:lnTo>
                <a:lnTo>
                  <a:pt x="9625" y="7216"/>
                </a:lnTo>
                <a:lnTo>
                  <a:pt x="9625" y="58635"/>
                </a:lnTo>
                <a:lnTo>
                  <a:pt x="45926" y="58635"/>
                </a:lnTo>
                <a:lnTo>
                  <a:pt x="39178" y="63554"/>
                </a:lnTo>
                <a:lnTo>
                  <a:pt x="26951" y="65851"/>
                </a:lnTo>
                <a:close/>
              </a:path>
              <a:path w="55880" h="66039">
                <a:moveTo>
                  <a:pt x="45926" y="58635"/>
                </a:moveTo>
                <a:lnTo>
                  <a:pt x="25988" y="58635"/>
                </a:lnTo>
                <a:lnTo>
                  <a:pt x="35001" y="56943"/>
                </a:lnTo>
                <a:lnTo>
                  <a:pt x="41629" y="51982"/>
                </a:lnTo>
                <a:lnTo>
                  <a:pt x="45750" y="43793"/>
                </a:lnTo>
                <a:lnTo>
                  <a:pt x="47164" y="32474"/>
                </a:lnTo>
                <a:lnTo>
                  <a:pt x="45750" y="21678"/>
                </a:lnTo>
                <a:lnTo>
                  <a:pt x="41629" y="13756"/>
                </a:lnTo>
                <a:lnTo>
                  <a:pt x="34982" y="8879"/>
                </a:lnTo>
                <a:lnTo>
                  <a:pt x="25988" y="7216"/>
                </a:lnTo>
                <a:lnTo>
                  <a:pt x="46048" y="7216"/>
                </a:lnTo>
                <a:lnTo>
                  <a:pt x="48247" y="8795"/>
                </a:lnTo>
                <a:lnTo>
                  <a:pt x="53887" y="19028"/>
                </a:lnTo>
                <a:lnTo>
                  <a:pt x="55827" y="32474"/>
                </a:lnTo>
                <a:lnTo>
                  <a:pt x="53887" y="46442"/>
                </a:lnTo>
                <a:lnTo>
                  <a:pt x="48227" y="56957"/>
                </a:lnTo>
                <a:lnTo>
                  <a:pt x="459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190390" y="3934088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437762" y="3934088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710161" y="3934088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50628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7964"/>
                </a:move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39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026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0593"/>
                </a:lnTo>
                <a:lnTo>
                  <a:pt x="38500" y="36985"/>
                </a:lnTo>
                <a:lnTo>
                  <a:pt x="35613" y="36083"/>
                </a:lnTo>
                <a:lnTo>
                  <a:pt x="50628" y="36083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30413" y="4046847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30621" y="4046847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0829" y="4046847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87718" y="4052260"/>
            <a:ext cx="51435" cy="66040"/>
          </a:xfrm>
          <a:custGeom>
            <a:avLst/>
            <a:gdLst/>
            <a:ahLst/>
            <a:cxnLst/>
            <a:rect l="l" t="t" r="r" b="b"/>
            <a:pathLst>
              <a:path w="51434" h="66039">
                <a:moveTo>
                  <a:pt x="51014" y="65851"/>
                </a:moveTo>
                <a:lnTo>
                  <a:pt x="0" y="65851"/>
                </a:lnTo>
                <a:lnTo>
                  <a:pt x="0" y="0"/>
                </a:lnTo>
                <a:lnTo>
                  <a:pt x="49089" y="0"/>
                </a:lnTo>
                <a:lnTo>
                  <a:pt x="49089" y="7216"/>
                </a:lnTo>
                <a:lnTo>
                  <a:pt x="9625" y="7216"/>
                </a:lnTo>
                <a:lnTo>
                  <a:pt x="9625" y="28866"/>
                </a:lnTo>
                <a:lnTo>
                  <a:pt x="47164" y="28866"/>
                </a:lnTo>
                <a:lnTo>
                  <a:pt x="47164" y="36083"/>
                </a:lnTo>
                <a:lnTo>
                  <a:pt x="9625" y="36083"/>
                </a:lnTo>
                <a:lnTo>
                  <a:pt x="9625" y="58635"/>
                </a:lnTo>
                <a:lnTo>
                  <a:pt x="51014" y="58635"/>
                </a:lnTo>
                <a:lnTo>
                  <a:pt x="51014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929541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183651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437762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704385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698148" y="4285898"/>
            <a:ext cx="1382204" cy="85697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247834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295961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555846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604936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60" y="25103"/>
                </a:lnTo>
                <a:lnTo>
                  <a:pt x="15400" y="0"/>
                </a:lnTo>
                <a:lnTo>
                  <a:pt x="27913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863858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912948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60" y="25103"/>
                </a:lnTo>
                <a:lnTo>
                  <a:pt x="15400" y="0"/>
                </a:lnTo>
                <a:lnTo>
                  <a:pt x="27913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172833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20960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480845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528972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788857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836984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096870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144997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404882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453009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712894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8288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761021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019944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068070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327956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376083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635968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684095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91568" y="385316"/>
            <a:ext cx="2446771" cy="102836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481654" y="428616"/>
            <a:ext cx="32384" cy="14604"/>
          </a:xfrm>
          <a:custGeom>
            <a:avLst/>
            <a:gdLst/>
            <a:ahLst/>
            <a:cxnLst/>
            <a:rect l="l" t="t" r="r" b="b"/>
            <a:pathLst>
              <a:path w="32385" h="14604">
                <a:moveTo>
                  <a:pt x="31763" y="0"/>
                </a:moveTo>
                <a:lnTo>
                  <a:pt x="0" y="0"/>
                </a:lnTo>
                <a:lnTo>
                  <a:pt x="0" y="14433"/>
                </a:lnTo>
                <a:lnTo>
                  <a:pt x="31763" y="14433"/>
                </a:lnTo>
                <a:lnTo>
                  <a:pt x="31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552881" y="387120"/>
            <a:ext cx="225233" cy="80284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819505" y="385316"/>
            <a:ext cx="187694" cy="82089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24638" y="610835"/>
            <a:ext cx="482231" cy="85697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773457" y="610835"/>
            <a:ext cx="423516" cy="68557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994994" y="610835"/>
            <a:ext cx="295499" cy="68557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321294" y="612639"/>
            <a:ext cx="26034" cy="66040"/>
          </a:xfrm>
          <a:custGeom>
            <a:avLst/>
            <a:gdLst/>
            <a:ahLst/>
            <a:cxnLst/>
            <a:rect l="l" t="t" r="r" b="b"/>
            <a:pathLst>
              <a:path w="26034" h="66040">
                <a:moveTo>
                  <a:pt x="6738" y="65851"/>
                </a:moveTo>
                <a:lnTo>
                  <a:pt x="0" y="65851"/>
                </a:lnTo>
                <a:lnTo>
                  <a:pt x="19251" y="0"/>
                </a:lnTo>
                <a:lnTo>
                  <a:pt x="25988" y="0"/>
                </a:lnTo>
                <a:lnTo>
                  <a:pt x="6738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383860" y="611737"/>
            <a:ext cx="332075" cy="85697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14050" y="4457293"/>
            <a:ext cx="109729" cy="870504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14258" y="4478040"/>
            <a:ext cx="109729" cy="978753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16183" y="4458194"/>
            <a:ext cx="83185" cy="9525"/>
          </a:xfrm>
          <a:custGeom>
            <a:avLst/>
            <a:gdLst/>
            <a:ahLst/>
            <a:cxnLst/>
            <a:rect l="l" t="t" r="r" b="b"/>
            <a:pathLst>
              <a:path w="83184" h="9525">
                <a:moveTo>
                  <a:pt x="0" y="0"/>
                </a:moveTo>
                <a:lnTo>
                  <a:pt x="0" y="9020"/>
                </a:lnTo>
                <a:lnTo>
                  <a:pt x="82778" y="9020"/>
                </a:lnTo>
                <a:lnTo>
                  <a:pt x="827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16391" y="4946218"/>
            <a:ext cx="107804" cy="323845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16391" y="4458194"/>
            <a:ext cx="107804" cy="442919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243022" y="4457293"/>
            <a:ext cx="85665" cy="325649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551034" y="4457293"/>
            <a:ext cx="85665" cy="329258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859046" y="4454586"/>
            <a:ext cx="85665" cy="33106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013206" y="4457293"/>
            <a:ext cx="87590" cy="316629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323143" y="4455488"/>
            <a:ext cx="85665" cy="337376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631155" y="4457293"/>
            <a:ext cx="85665" cy="335572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911253" y="4457293"/>
            <a:ext cx="85666" cy="323845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165364" y="4461803"/>
            <a:ext cx="107804" cy="331062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419474" y="4457293"/>
            <a:ext cx="85665" cy="258896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67058" y="4457293"/>
            <a:ext cx="107804" cy="318433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475070" y="4452782"/>
            <a:ext cx="107804" cy="350005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783082" y="4457293"/>
            <a:ext cx="85665" cy="325649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091094" y="4457293"/>
            <a:ext cx="85665" cy="289566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399107" y="4457293"/>
            <a:ext cx="107804" cy="342789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705194" y="4457293"/>
            <a:ext cx="109729" cy="340083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686097" y="4455488"/>
            <a:ext cx="85665" cy="239050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981942" y="6084643"/>
            <a:ext cx="3873253" cy="196652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84072" y="6142376"/>
            <a:ext cx="10795" cy="22860"/>
          </a:xfrm>
          <a:custGeom>
            <a:avLst/>
            <a:gdLst/>
            <a:ahLst/>
            <a:cxnLst/>
            <a:rect l="l" t="t" r="r" b="b"/>
            <a:pathLst>
              <a:path w="10795" h="22860">
                <a:moveTo>
                  <a:pt x="6737" y="22551"/>
                </a:moveTo>
                <a:lnTo>
                  <a:pt x="0" y="22551"/>
                </a:lnTo>
                <a:lnTo>
                  <a:pt x="0" y="18943"/>
                </a:lnTo>
                <a:lnTo>
                  <a:pt x="4812" y="18943"/>
                </a:lnTo>
                <a:lnTo>
                  <a:pt x="5775" y="17139"/>
                </a:lnTo>
                <a:lnTo>
                  <a:pt x="5775" y="9020"/>
                </a:lnTo>
                <a:lnTo>
                  <a:pt x="0" y="9020"/>
                </a:lnTo>
                <a:lnTo>
                  <a:pt x="0" y="0"/>
                </a:lnTo>
                <a:lnTo>
                  <a:pt x="10587" y="0"/>
                </a:lnTo>
                <a:lnTo>
                  <a:pt x="10587" y="18943"/>
                </a:lnTo>
                <a:lnTo>
                  <a:pt x="6737" y="22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940861" y="6088252"/>
            <a:ext cx="24130" cy="63500"/>
          </a:xfrm>
          <a:custGeom>
            <a:avLst/>
            <a:gdLst/>
            <a:ahLst/>
            <a:cxnLst/>
            <a:rect l="l" t="t" r="r" b="b"/>
            <a:pathLst>
              <a:path w="24129" h="63500">
                <a:moveTo>
                  <a:pt x="24063" y="63145"/>
                </a:moveTo>
                <a:lnTo>
                  <a:pt x="15400" y="63145"/>
                </a:lnTo>
                <a:lnTo>
                  <a:pt x="15400" y="18041"/>
                </a:lnTo>
                <a:lnTo>
                  <a:pt x="0" y="18041"/>
                </a:lnTo>
                <a:lnTo>
                  <a:pt x="0" y="12629"/>
                </a:lnTo>
                <a:lnTo>
                  <a:pt x="13475" y="10824"/>
                </a:lnTo>
                <a:lnTo>
                  <a:pt x="15400" y="9020"/>
                </a:lnTo>
                <a:lnTo>
                  <a:pt x="18288" y="0"/>
                </a:lnTo>
                <a:lnTo>
                  <a:pt x="24063" y="0"/>
                </a:lnTo>
                <a:lnTo>
                  <a:pt x="24063" y="63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988988" y="6088252"/>
            <a:ext cx="176144" cy="65851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161937" y="594598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69773" y="82958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970392" y="82958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142918" y="82958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69773" y="94776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970392" y="94776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142918" y="94776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69773" y="106638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970392" y="106638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142918" y="106638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69773" y="118455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970392" y="118455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142918" y="118455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69773" y="130272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970392" y="130272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142918" y="130272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69773" y="142135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970392" y="142135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142918" y="142135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69773" y="153952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970392" y="153952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142918" y="153952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69773" y="165814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970392" y="1658147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142918" y="1658147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69773" y="177631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70392" y="177631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142918" y="177631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69773" y="189449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970392" y="189449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142918" y="189449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9773" y="201311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970392" y="201311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142918" y="201311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69773" y="213128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970392" y="213128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142918" y="213128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69773" y="2249910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970392" y="2249910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142918" y="2249910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69773" y="236808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970392" y="236808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142918" y="236808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69773" y="248625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970392" y="248625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142918" y="248625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69773" y="260487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970392" y="2604877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142918" y="2604877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69773" y="272304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970392" y="272304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142918" y="272304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69773" y="284167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70392" y="284167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142918" y="284167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69773" y="295984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970392" y="295984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142918" y="295984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69773" y="307801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970392" y="307801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142918" y="307801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69773" y="3196640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970392" y="3196640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142918" y="3196640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69773" y="331481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970392" y="331481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142918" y="331481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69773" y="3433435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161937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970392" y="3432533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442267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50279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058291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366303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674316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982328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290340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598352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906364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214376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522388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142918" y="3432533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69773" y="355160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161937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970392" y="3550705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442267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750279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5058291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5366303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5674316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5982328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290340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598352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6906364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214376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522388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142918" y="3550705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084511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338621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592732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69773" y="366977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970392" y="366977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142918" y="366977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69773" y="378840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970392" y="378840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142918" y="378840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69773" y="390657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70392" y="390657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142918" y="390657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69773" y="4025198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970392" y="4025198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142918" y="4025198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69773" y="414336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970392" y="414336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142918" y="414336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61318" y="719084"/>
            <a:ext cx="0" cy="3538220"/>
          </a:xfrm>
          <a:custGeom>
            <a:avLst/>
            <a:gdLst/>
            <a:ahLst/>
            <a:cxnLst/>
            <a:rect l="l" t="t" r="r" b="b"/>
            <a:pathLst>
              <a:path h="3538220">
                <a:moveTo>
                  <a:pt x="0" y="0"/>
                </a:moveTo>
                <a:lnTo>
                  <a:pt x="0" y="35379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61526" y="719084"/>
            <a:ext cx="0" cy="3538220"/>
          </a:xfrm>
          <a:custGeom>
            <a:avLst/>
            <a:gdLst/>
            <a:ahLst/>
            <a:cxnLst/>
            <a:rect l="l" t="t" r="r" b="b"/>
            <a:pathLst>
              <a:path h="3538220">
                <a:moveTo>
                  <a:pt x="0" y="0"/>
                </a:moveTo>
                <a:lnTo>
                  <a:pt x="0" y="35379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69773" y="426109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161937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970392" y="426109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442267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750279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05829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366303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674316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982328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290340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598352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906364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214376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522388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142918" y="426109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08451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833862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592732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6131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6152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442267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750279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05829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366303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67431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98232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290340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598352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906364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21437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52238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08451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833862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592732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360629" y="100263"/>
            <a:ext cx="0" cy="6445885"/>
          </a:xfrm>
          <a:custGeom>
            <a:avLst/>
            <a:gdLst/>
            <a:ahLst/>
            <a:cxnLst/>
            <a:rect l="l" t="t" r="r" b="b"/>
            <a:pathLst>
              <a:path h="6445884">
                <a:moveTo>
                  <a:pt x="0" y="0"/>
                </a:moveTo>
                <a:lnTo>
                  <a:pt x="0" y="644534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961253" y="117403"/>
            <a:ext cx="0" cy="6428740"/>
          </a:xfrm>
          <a:custGeom>
            <a:avLst/>
            <a:gdLst/>
            <a:ahLst/>
            <a:cxnLst/>
            <a:rect l="l" t="t" r="r" b="b"/>
            <a:pathLst>
              <a:path h="6428740">
                <a:moveTo>
                  <a:pt x="0" y="0"/>
                </a:moveTo>
                <a:lnTo>
                  <a:pt x="0" y="6428202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869461" y="117403"/>
            <a:ext cx="0" cy="6428740"/>
          </a:xfrm>
          <a:custGeom>
            <a:avLst/>
            <a:gdLst/>
            <a:ahLst/>
            <a:cxnLst/>
            <a:rect l="l" t="t" r="r" b="b"/>
            <a:pathLst>
              <a:path h="6428740">
                <a:moveTo>
                  <a:pt x="0" y="0"/>
                </a:moveTo>
                <a:lnTo>
                  <a:pt x="0" y="6428202"/>
                </a:lnTo>
              </a:path>
            </a:pathLst>
          </a:custGeom>
          <a:ln w="18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161937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133773" y="594601"/>
            <a:ext cx="0" cy="5472430"/>
          </a:xfrm>
          <a:custGeom>
            <a:avLst/>
            <a:gdLst/>
            <a:ahLst/>
            <a:cxnLst/>
            <a:rect l="l" t="t" r="r" b="b"/>
            <a:pathLst>
              <a:path h="5472430">
                <a:moveTo>
                  <a:pt x="0" y="0"/>
                </a:moveTo>
                <a:lnTo>
                  <a:pt x="0" y="547200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7829919" y="594598"/>
            <a:ext cx="0" cy="4555490"/>
          </a:xfrm>
          <a:custGeom>
            <a:avLst/>
            <a:gdLst/>
            <a:ahLst/>
            <a:cxnLst/>
            <a:rect l="l" t="t" r="r" b="b"/>
            <a:pathLst>
              <a:path h="4555490">
                <a:moveTo>
                  <a:pt x="0" y="0"/>
                </a:moveTo>
                <a:lnTo>
                  <a:pt x="0" y="455548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61318" y="4394151"/>
            <a:ext cx="0" cy="2134870"/>
          </a:xfrm>
          <a:custGeom>
            <a:avLst/>
            <a:gdLst/>
            <a:ahLst/>
            <a:cxnLst/>
            <a:rect l="l" t="t" r="r" b="b"/>
            <a:pathLst>
              <a:path h="2134870">
                <a:moveTo>
                  <a:pt x="0" y="0"/>
                </a:moveTo>
                <a:lnTo>
                  <a:pt x="0" y="21343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61526" y="4394151"/>
            <a:ext cx="0" cy="2134870"/>
          </a:xfrm>
          <a:custGeom>
            <a:avLst/>
            <a:gdLst/>
            <a:ahLst/>
            <a:cxnLst/>
            <a:rect l="l" t="t" r="r" b="b"/>
            <a:pathLst>
              <a:path h="2134870">
                <a:moveTo>
                  <a:pt x="0" y="0"/>
                </a:moveTo>
                <a:lnTo>
                  <a:pt x="0" y="21343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442267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750279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05829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366303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674316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982328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290340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598352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6906364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214376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522388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808451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33862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592732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369773" y="108829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369773" y="586028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369773" y="710515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839064" y="82958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839064" y="94776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839064" y="106638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839064" y="118455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839064" y="130272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839064" y="142135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839064" y="153952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839064" y="1658147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839064" y="177631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839064" y="189449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839064" y="201311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839064" y="213128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839064" y="2249910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839064" y="236808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839064" y="248625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839064" y="2604877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839064" y="272304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839064" y="284167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839064" y="295984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839064" y="307801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839064" y="3196640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839064" y="331481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839064" y="3433435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839064" y="3550705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7839064" y="366977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7839064" y="378840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7839064" y="390657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7839064" y="4025198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7839064" y="414336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7839064" y="426109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369773" y="4385126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8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142918" y="5141518"/>
            <a:ext cx="4735830" cy="0"/>
          </a:xfrm>
          <a:custGeom>
            <a:avLst/>
            <a:gdLst/>
            <a:ahLst/>
            <a:cxnLst/>
            <a:rect l="l" t="t" r="r" b="b"/>
            <a:pathLst>
              <a:path w="4735830">
                <a:moveTo>
                  <a:pt x="0" y="0"/>
                </a:moveTo>
                <a:lnTo>
                  <a:pt x="4735687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970392" y="6058032"/>
            <a:ext cx="7908290" cy="0"/>
          </a:xfrm>
          <a:custGeom>
            <a:avLst/>
            <a:gdLst/>
            <a:ahLst/>
            <a:cxnLst/>
            <a:rect l="l" t="t" r="r" b="b"/>
            <a:pathLst>
              <a:path w="7908290">
                <a:moveTo>
                  <a:pt x="0" y="0"/>
                </a:moveTo>
                <a:lnTo>
                  <a:pt x="7908212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970392" y="6177106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970392" y="6295278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970392" y="6413901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69773" y="6537035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954996" y="4377910"/>
            <a:ext cx="3177540" cy="1680210"/>
          </a:xfrm>
          <a:custGeom>
            <a:avLst/>
            <a:gdLst/>
            <a:ahLst/>
            <a:cxnLst/>
            <a:rect l="l" t="t" r="r" b="b"/>
            <a:pathLst>
              <a:path w="3177540" h="1680210">
                <a:moveTo>
                  <a:pt x="3172525" y="1679667"/>
                </a:moveTo>
                <a:lnTo>
                  <a:pt x="0" y="7216"/>
                </a:lnTo>
                <a:lnTo>
                  <a:pt x="4812" y="0"/>
                </a:lnTo>
                <a:lnTo>
                  <a:pt x="3177338" y="1672451"/>
                </a:lnTo>
                <a:lnTo>
                  <a:pt x="3172525" y="1679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2388211" y="5137459"/>
            <a:ext cx="1740535" cy="0"/>
          </a:xfrm>
          <a:custGeom>
            <a:avLst/>
            <a:gdLst/>
            <a:ahLst/>
            <a:cxnLst/>
            <a:rect l="l" t="t" r="r" b="b"/>
            <a:pathLst>
              <a:path w="1740535">
                <a:moveTo>
                  <a:pt x="0" y="0"/>
                </a:moveTo>
                <a:lnTo>
                  <a:pt x="1740268" y="0"/>
                </a:lnTo>
              </a:path>
            </a:pathLst>
          </a:custGeom>
          <a:ln w="7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954996" y="4379717"/>
            <a:ext cx="2615565" cy="1677035"/>
          </a:xfrm>
          <a:custGeom>
            <a:avLst/>
            <a:gdLst/>
            <a:ahLst/>
            <a:cxnLst/>
            <a:rect l="l" t="t" r="r" b="b"/>
            <a:pathLst>
              <a:path w="2615565" h="1677035">
                <a:moveTo>
                  <a:pt x="4812" y="1676961"/>
                </a:moveTo>
                <a:lnTo>
                  <a:pt x="0" y="1672451"/>
                </a:lnTo>
                <a:lnTo>
                  <a:pt x="2610403" y="0"/>
                </a:lnTo>
                <a:lnTo>
                  <a:pt x="2615215" y="3608"/>
                </a:lnTo>
                <a:lnTo>
                  <a:pt x="4812" y="1676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977207" y="4479844"/>
            <a:ext cx="299349" cy="101934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312170" y="4479844"/>
            <a:ext cx="322450" cy="81186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913679" y="5841079"/>
            <a:ext cx="1150233" cy="103738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005043" y="5133850"/>
            <a:ext cx="68580" cy="82550"/>
          </a:xfrm>
          <a:custGeom>
            <a:avLst/>
            <a:gdLst/>
            <a:ahLst/>
            <a:cxnLst/>
            <a:rect l="l" t="t" r="r" b="b"/>
            <a:pathLst>
              <a:path w="68580" h="82550">
                <a:moveTo>
                  <a:pt x="64523" y="69459"/>
                </a:moveTo>
                <a:lnTo>
                  <a:pt x="45239" y="69459"/>
                </a:lnTo>
                <a:lnTo>
                  <a:pt x="51977" y="65851"/>
                </a:lnTo>
                <a:lnTo>
                  <a:pt x="51977" y="52320"/>
                </a:lnTo>
                <a:lnTo>
                  <a:pt x="48126" y="49614"/>
                </a:lnTo>
                <a:lnTo>
                  <a:pt x="36576" y="47810"/>
                </a:lnTo>
                <a:lnTo>
                  <a:pt x="25025" y="45103"/>
                </a:lnTo>
                <a:lnTo>
                  <a:pt x="13956" y="42369"/>
                </a:lnTo>
                <a:lnTo>
                  <a:pt x="6497" y="38112"/>
                </a:lnTo>
                <a:lnTo>
                  <a:pt x="2286" y="32164"/>
                </a:lnTo>
                <a:lnTo>
                  <a:pt x="962" y="24356"/>
                </a:lnTo>
                <a:lnTo>
                  <a:pt x="3083" y="14080"/>
                </a:lnTo>
                <a:lnTo>
                  <a:pt x="9264" y="6427"/>
                </a:lnTo>
                <a:lnTo>
                  <a:pt x="19235" y="1649"/>
                </a:lnTo>
                <a:lnTo>
                  <a:pt x="32726" y="0"/>
                </a:lnTo>
                <a:lnTo>
                  <a:pt x="41404" y="648"/>
                </a:lnTo>
                <a:lnTo>
                  <a:pt x="48728" y="2480"/>
                </a:lnTo>
                <a:lnTo>
                  <a:pt x="54789" y="5327"/>
                </a:lnTo>
                <a:lnTo>
                  <a:pt x="59677" y="9020"/>
                </a:lnTo>
                <a:lnTo>
                  <a:pt x="63527" y="13531"/>
                </a:lnTo>
                <a:lnTo>
                  <a:pt x="23100" y="13531"/>
                </a:lnTo>
                <a:lnTo>
                  <a:pt x="17325" y="17139"/>
                </a:lnTo>
                <a:lnTo>
                  <a:pt x="17325" y="28866"/>
                </a:lnTo>
                <a:lnTo>
                  <a:pt x="21175" y="30670"/>
                </a:lnTo>
                <a:lnTo>
                  <a:pt x="33688" y="33376"/>
                </a:lnTo>
                <a:lnTo>
                  <a:pt x="46201" y="35181"/>
                </a:lnTo>
                <a:lnTo>
                  <a:pt x="56158" y="37929"/>
                </a:lnTo>
                <a:lnTo>
                  <a:pt x="63046" y="42284"/>
                </a:lnTo>
                <a:lnTo>
                  <a:pt x="67046" y="48500"/>
                </a:lnTo>
                <a:lnTo>
                  <a:pt x="68340" y="56830"/>
                </a:lnTo>
                <a:lnTo>
                  <a:pt x="66054" y="67627"/>
                </a:lnTo>
                <a:lnTo>
                  <a:pt x="64523" y="69459"/>
                </a:lnTo>
                <a:close/>
              </a:path>
              <a:path w="68580" h="82550">
                <a:moveTo>
                  <a:pt x="65452" y="25258"/>
                </a:moveTo>
                <a:lnTo>
                  <a:pt x="49089" y="25258"/>
                </a:lnTo>
                <a:lnTo>
                  <a:pt x="49089" y="17139"/>
                </a:lnTo>
                <a:lnTo>
                  <a:pt x="43314" y="13531"/>
                </a:lnTo>
                <a:lnTo>
                  <a:pt x="63527" y="13531"/>
                </a:lnTo>
                <a:lnTo>
                  <a:pt x="65452" y="18041"/>
                </a:lnTo>
                <a:lnTo>
                  <a:pt x="65452" y="25258"/>
                </a:lnTo>
                <a:close/>
              </a:path>
              <a:path w="68580" h="82550">
                <a:moveTo>
                  <a:pt x="34651" y="82089"/>
                </a:moveTo>
                <a:lnTo>
                  <a:pt x="20032" y="80425"/>
                </a:lnTo>
                <a:lnTo>
                  <a:pt x="9384" y="75548"/>
                </a:lnTo>
                <a:lnTo>
                  <a:pt x="2707" y="67627"/>
                </a:lnTo>
                <a:lnTo>
                  <a:pt x="0" y="56830"/>
                </a:lnTo>
                <a:lnTo>
                  <a:pt x="16363" y="56830"/>
                </a:lnTo>
                <a:lnTo>
                  <a:pt x="17325" y="64949"/>
                </a:lnTo>
                <a:lnTo>
                  <a:pt x="23100" y="69459"/>
                </a:lnTo>
                <a:lnTo>
                  <a:pt x="64523" y="69459"/>
                </a:lnTo>
                <a:lnTo>
                  <a:pt x="59436" y="75548"/>
                </a:lnTo>
                <a:lnTo>
                  <a:pt x="48848" y="80425"/>
                </a:lnTo>
                <a:lnTo>
                  <a:pt x="34651" y="82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084934" y="5155500"/>
            <a:ext cx="55244" cy="60960"/>
          </a:xfrm>
          <a:custGeom>
            <a:avLst/>
            <a:gdLst/>
            <a:ahLst/>
            <a:cxnLst/>
            <a:rect l="l" t="t" r="r" b="b"/>
            <a:pathLst>
              <a:path w="55244" h="60960">
                <a:moveTo>
                  <a:pt x="28876" y="60439"/>
                </a:moveTo>
                <a:lnTo>
                  <a:pt x="20213" y="60439"/>
                </a:lnTo>
                <a:lnTo>
                  <a:pt x="11776" y="59114"/>
                </a:lnTo>
                <a:lnTo>
                  <a:pt x="5414" y="55252"/>
                </a:lnTo>
                <a:lnTo>
                  <a:pt x="1398" y="49022"/>
                </a:lnTo>
                <a:lnTo>
                  <a:pt x="0" y="40593"/>
                </a:lnTo>
                <a:lnTo>
                  <a:pt x="0" y="0"/>
                </a:lnTo>
                <a:lnTo>
                  <a:pt x="15400" y="0"/>
                </a:lnTo>
                <a:lnTo>
                  <a:pt x="15400" y="44201"/>
                </a:lnTo>
                <a:lnTo>
                  <a:pt x="19250" y="47810"/>
                </a:lnTo>
                <a:lnTo>
                  <a:pt x="54864" y="47810"/>
                </a:lnTo>
                <a:lnTo>
                  <a:pt x="54864" y="51418"/>
                </a:lnTo>
                <a:lnTo>
                  <a:pt x="39464" y="51418"/>
                </a:lnTo>
                <a:lnTo>
                  <a:pt x="34651" y="57732"/>
                </a:lnTo>
                <a:lnTo>
                  <a:pt x="28876" y="60439"/>
                </a:lnTo>
                <a:close/>
              </a:path>
              <a:path w="55244" h="60960">
                <a:moveTo>
                  <a:pt x="54864" y="47810"/>
                </a:moveTo>
                <a:lnTo>
                  <a:pt x="33688" y="47810"/>
                </a:lnTo>
                <a:lnTo>
                  <a:pt x="39464" y="43299"/>
                </a:lnTo>
                <a:lnTo>
                  <a:pt x="39464" y="0"/>
                </a:lnTo>
                <a:lnTo>
                  <a:pt x="54864" y="0"/>
                </a:lnTo>
                <a:lnTo>
                  <a:pt x="54864" y="47810"/>
                </a:lnTo>
                <a:close/>
              </a:path>
              <a:path w="55244" h="60960">
                <a:moveTo>
                  <a:pt x="54864" y="57732"/>
                </a:moveTo>
                <a:lnTo>
                  <a:pt x="39464" y="57732"/>
                </a:lnTo>
                <a:lnTo>
                  <a:pt x="39464" y="51418"/>
                </a:lnTo>
                <a:lnTo>
                  <a:pt x="54864" y="51418"/>
                </a:lnTo>
                <a:lnTo>
                  <a:pt x="54864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156162" y="5135655"/>
            <a:ext cx="59055" cy="80645"/>
          </a:xfrm>
          <a:custGeom>
            <a:avLst/>
            <a:gdLst/>
            <a:ahLst/>
            <a:cxnLst/>
            <a:rect l="l" t="t" r="r" b="b"/>
            <a:pathLst>
              <a:path w="59055" h="80645">
                <a:moveTo>
                  <a:pt x="15400" y="77578"/>
                </a:moveTo>
                <a:lnTo>
                  <a:pt x="0" y="77578"/>
                </a:lnTo>
                <a:lnTo>
                  <a:pt x="0" y="0"/>
                </a:lnTo>
                <a:lnTo>
                  <a:pt x="15400" y="0"/>
                </a:lnTo>
                <a:lnTo>
                  <a:pt x="15400" y="27964"/>
                </a:lnTo>
                <a:lnTo>
                  <a:pt x="51427" y="27964"/>
                </a:lnTo>
                <a:lnTo>
                  <a:pt x="51977" y="28866"/>
                </a:lnTo>
                <a:lnTo>
                  <a:pt x="53902" y="31572"/>
                </a:lnTo>
                <a:lnTo>
                  <a:pt x="21175" y="31572"/>
                </a:lnTo>
                <a:lnTo>
                  <a:pt x="15400" y="38789"/>
                </a:lnTo>
                <a:lnTo>
                  <a:pt x="15400" y="60439"/>
                </a:lnTo>
                <a:lnTo>
                  <a:pt x="21175" y="67655"/>
                </a:lnTo>
                <a:lnTo>
                  <a:pt x="53457" y="67655"/>
                </a:lnTo>
                <a:lnTo>
                  <a:pt x="51134" y="71715"/>
                </a:lnTo>
                <a:lnTo>
                  <a:pt x="50545" y="72166"/>
                </a:lnTo>
                <a:lnTo>
                  <a:pt x="15400" y="72166"/>
                </a:lnTo>
                <a:lnTo>
                  <a:pt x="15400" y="77578"/>
                </a:lnTo>
                <a:close/>
              </a:path>
              <a:path w="59055" h="80645">
                <a:moveTo>
                  <a:pt x="51427" y="27964"/>
                </a:moveTo>
                <a:lnTo>
                  <a:pt x="15400" y="27964"/>
                </a:lnTo>
                <a:lnTo>
                  <a:pt x="19250" y="21649"/>
                </a:lnTo>
                <a:lnTo>
                  <a:pt x="25025" y="18943"/>
                </a:lnTo>
                <a:lnTo>
                  <a:pt x="40426" y="18943"/>
                </a:lnTo>
                <a:lnTo>
                  <a:pt x="48126" y="22551"/>
                </a:lnTo>
                <a:lnTo>
                  <a:pt x="51427" y="27964"/>
                </a:lnTo>
                <a:close/>
              </a:path>
              <a:path w="59055" h="80645">
                <a:moveTo>
                  <a:pt x="53457" y="67655"/>
                </a:moveTo>
                <a:lnTo>
                  <a:pt x="36576" y="67655"/>
                </a:lnTo>
                <a:lnTo>
                  <a:pt x="42351" y="60439"/>
                </a:lnTo>
                <a:lnTo>
                  <a:pt x="42351" y="38789"/>
                </a:lnTo>
                <a:lnTo>
                  <a:pt x="36576" y="31572"/>
                </a:lnTo>
                <a:lnTo>
                  <a:pt x="53902" y="31572"/>
                </a:lnTo>
                <a:lnTo>
                  <a:pt x="55827" y="34278"/>
                </a:lnTo>
                <a:lnTo>
                  <a:pt x="58714" y="42397"/>
                </a:lnTo>
                <a:lnTo>
                  <a:pt x="58714" y="49614"/>
                </a:lnTo>
                <a:lnTo>
                  <a:pt x="56684" y="62017"/>
                </a:lnTo>
                <a:lnTo>
                  <a:pt x="53457" y="67655"/>
                </a:lnTo>
                <a:close/>
              </a:path>
              <a:path w="59055" h="80645">
                <a:moveTo>
                  <a:pt x="32726" y="80284"/>
                </a:moveTo>
                <a:lnTo>
                  <a:pt x="25025" y="80284"/>
                </a:lnTo>
                <a:lnTo>
                  <a:pt x="19250" y="77578"/>
                </a:lnTo>
                <a:lnTo>
                  <a:pt x="15400" y="72166"/>
                </a:lnTo>
                <a:lnTo>
                  <a:pt x="50545" y="72166"/>
                </a:lnTo>
                <a:lnTo>
                  <a:pt x="42878" y="78029"/>
                </a:lnTo>
                <a:lnTo>
                  <a:pt x="32726" y="8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222577" y="5177150"/>
            <a:ext cx="32384" cy="14604"/>
          </a:xfrm>
          <a:custGeom>
            <a:avLst/>
            <a:gdLst/>
            <a:ahLst/>
            <a:cxnLst/>
            <a:rect l="l" t="t" r="r" b="b"/>
            <a:pathLst>
              <a:path w="32384" h="14604">
                <a:moveTo>
                  <a:pt x="31763" y="0"/>
                </a:moveTo>
                <a:lnTo>
                  <a:pt x="0" y="0"/>
                </a:lnTo>
                <a:lnTo>
                  <a:pt x="0" y="14433"/>
                </a:lnTo>
                <a:lnTo>
                  <a:pt x="31763" y="14433"/>
                </a:lnTo>
                <a:lnTo>
                  <a:pt x="31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263004" y="5133850"/>
            <a:ext cx="81280" cy="82550"/>
          </a:xfrm>
          <a:custGeom>
            <a:avLst/>
            <a:gdLst/>
            <a:ahLst/>
            <a:cxnLst/>
            <a:rect l="l" t="t" r="r" b="b"/>
            <a:pathLst>
              <a:path w="81280" h="82550">
                <a:moveTo>
                  <a:pt x="40426" y="82089"/>
                </a:moveTo>
                <a:lnTo>
                  <a:pt x="2887" y="58071"/>
                </a:lnTo>
                <a:lnTo>
                  <a:pt x="0" y="41495"/>
                </a:lnTo>
                <a:lnTo>
                  <a:pt x="721" y="32897"/>
                </a:lnTo>
                <a:lnTo>
                  <a:pt x="31583" y="676"/>
                </a:lnTo>
                <a:lnTo>
                  <a:pt x="40426" y="0"/>
                </a:lnTo>
                <a:lnTo>
                  <a:pt x="48713" y="676"/>
                </a:lnTo>
                <a:lnTo>
                  <a:pt x="56188" y="2706"/>
                </a:lnTo>
                <a:lnTo>
                  <a:pt x="62760" y="6089"/>
                </a:lnTo>
                <a:lnTo>
                  <a:pt x="68340" y="10824"/>
                </a:lnTo>
                <a:lnTo>
                  <a:pt x="71198" y="14433"/>
                </a:lnTo>
                <a:lnTo>
                  <a:pt x="40426" y="14433"/>
                </a:lnTo>
                <a:lnTo>
                  <a:pt x="30726" y="16378"/>
                </a:lnTo>
                <a:lnTo>
                  <a:pt x="23461" y="21875"/>
                </a:lnTo>
                <a:lnTo>
                  <a:pt x="18904" y="30416"/>
                </a:lnTo>
                <a:lnTo>
                  <a:pt x="17325" y="41495"/>
                </a:lnTo>
                <a:lnTo>
                  <a:pt x="18904" y="52574"/>
                </a:lnTo>
                <a:lnTo>
                  <a:pt x="23461" y="61115"/>
                </a:lnTo>
                <a:lnTo>
                  <a:pt x="30726" y="66612"/>
                </a:lnTo>
                <a:lnTo>
                  <a:pt x="40426" y="68557"/>
                </a:lnTo>
                <a:lnTo>
                  <a:pt x="70669" y="68557"/>
                </a:lnTo>
                <a:lnTo>
                  <a:pt x="68340" y="71264"/>
                </a:lnTo>
                <a:lnTo>
                  <a:pt x="62760" y="76000"/>
                </a:lnTo>
                <a:lnTo>
                  <a:pt x="56188" y="79382"/>
                </a:lnTo>
                <a:lnTo>
                  <a:pt x="48713" y="81412"/>
                </a:lnTo>
                <a:lnTo>
                  <a:pt x="40426" y="82089"/>
                </a:lnTo>
                <a:close/>
              </a:path>
              <a:path w="81280" h="82550">
                <a:moveTo>
                  <a:pt x="70669" y="68557"/>
                </a:moveTo>
                <a:lnTo>
                  <a:pt x="40426" y="68557"/>
                </a:lnTo>
                <a:lnTo>
                  <a:pt x="49721" y="66612"/>
                </a:lnTo>
                <a:lnTo>
                  <a:pt x="57030" y="61115"/>
                </a:lnTo>
                <a:lnTo>
                  <a:pt x="61812" y="52574"/>
                </a:lnTo>
                <a:lnTo>
                  <a:pt x="63527" y="41495"/>
                </a:lnTo>
                <a:lnTo>
                  <a:pt x="61812" y="30036"/>
                </a:lnTo>
                <a:lnTo>
                  <a:pt x="57030" y="21537"/>
                </a:lnTo>
                <a:lnTo>
                  <a:pt x="49721" y="16251"/>
                </a:lnTo>
                <a:lnTo>
                  <a:pt x="40426" y="14433"/>
                </a:lnTo>
                <a:lnTo>
                  <a:pt x="71198" y="14433"/>
                </a:lnTo>
                <a:lnTo>
                  <a:pt x="73543" y="17393"/>
                </a:lnTo>
                <a:lnTo>
                  <a:pt x="77484" y="24807"/>
                </a:lnTo>
                <a:lnTo>
                  <a:pt x="79980" y="32897"/>
                </a:lnTo>
                <a:lnTo>
                  <a:pt x="80853" y="41495"/>
                </a:lnTo>
                <a:lnTo>
                  <a:pt x="79980" y="50079"/>
                </a:lnTo>
                <a:lnTo>
                  <a:pt x="77484" y="58071"/>
                </a:lnTo>
                <a:lnTo>
                  <a:pt x="73543" y="65217"/>
                </a:lnTo>
                <a:lnTo>
                  <a:pt x="70669" y="68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354445" y="5135655"/>
            <a:ext cx="59055" cy="80645"/>
          </a:xfrm>
          <a:custGeom>
            <a:avLst/>
            <a:gdLst/>
            <a:ahLst/>
            <a:cxnLst/>
            <a:rect l="l" t="t" r="r" b="b"/>
            <a:pathLst>
              <a:path w="59055" h="80645">
                <a:moveTo>
                  <a:pt x="16363" y="77578"/>
                </a:moveTo>
                <a:lnTo>
                  <a:pt x="0" y="77578"/>
                </a:lnTo>
                <a:lnTo>
                  <a:pt x="0" y="0"/>
                </a:lnTo>
                <a:lnTo>
                  <a:pt x="16363" y="0"/>
                </a:lnTo>
                <a:lnTo>
                  <a:pt x="16363" y="27964"/>
                </a:lnTo>
                <a:lnTo>
                  <a:pt x="52252" y="27964"/>
                </a:lnTo>
                <a:lnTo>
                  <a:pt x="52939" y="28866"/>
                </a:lnTo>
                <a:lnTo>
                  <a:pt x="54864" y="31572"/>
                </a:lnTo>
                <a:lnTo>
                  <a:pt x="21175" y="31572"/>
                </a:lnTo>
                <a:lnTo>
                  <a:pt x="16363" y="38789"/>
                </a:lnTo>
                <a:lnTo>
                  <a:pt x="16363" y="60439"/>
                </a:lnTo>
                <a:lnTo>
                  <a:pt x="21175" y="67655"/>
                </a:lnTo>
                <a:lnTo>
                  <a:pt x="53724" y="67655"/>
                </a:lnTo>
                <a:lnTo>
                  <a:pt x="51495" y="71715"/>
                </a:lnTo>
                <a:lnTo>
                  <a:pt x="50909" y="72166"/>
                </a:lnTo>
                <a:lnTo>
                  <a:pt x="16363" y="72166"/>
                </a:lnTo>
                <a:lnTo>
                  <a:pt x="16363" y="77578"/>
                </a:lnTo>
                <a:close/>
              </a:path>
              <a:path w="59055" h="80645">
                <a:moveTo>
                  <a:pt x="52252" y="27964"/>
                </a:moveTo>
                <a:lnTo>
                  <a:pt x="16363" y="27964"/>
                </a:lnTo>
                <a:lnTo>
                  <a:pt x="20213" y="21649"/>
                </a:lnTo>
                <a:lnTo>
                  <a:pt x="25025" y="18943"/>
                </a:lnTo>
                <a:lnTo>
                  <a:pt x="40426" y="18943"/>
                </a:lnTo>
                <a:lnTo>
                  <a:pt x="48126" y="22551"/>
                </a:lnTo>
                <a:lnTo>
                  <a:pt x="52252" y="27964"/>
                </a:lnTo>
                <a:close/>
              </a:path>
              <a:path w="59055" h="80645">
                <a:moveTo>
                  <a:pt x="53724" y="67655"/>
                </a:moveTo>
                <a:lnTo>
                  <a:pt x="37538" y="67655"/>
                </a:lnTo>
                <a:lnTo>
                  <a:pt x="43314" y="60439"/>
                </a:lnTo>
                <a:lnTo>
                  <a:pt x="43314" y="38789"/>
                </a:lnTo>
                <a:lnTo>
                  <a:pt x="37538" y="31572"/>
                </a:lnTo>
                <a:lnTo>
                  <a:pt x="54864" y="31572"/>
                </a:lnTo>
                <a:lnTo>
                  <a:pt x="56789" y="34278"/>
                </a:lnTo>
                <a:lnTo>
                  <a:pt x="58714" y="42397"/>
                </a:lnTo>
                <a:lnTo>
                  <a:pt x="58714" y="49614"/>
                </a:lnTo>
                <a:lnTo>
                  <a:pt x="56819" y="62017"/>
                </a:lnTo>
                <a:lnTo>
                  <a:pt x="53724" y="67655"/>
                </a:lnTo>
                <a:close/>
              </a:path>
              <a:path w="59055" h="80645">
                <a:moveTo>
                  <a:pt x="32726" y="80284"/>
                </a:moveTo>
                <a:lnTo>
                  <a:pt x="25025" y="80284"/>
                </a:lnTo>
                <a:lnTo>
                  <a:pt x="20213" y="77578"/>
                </a:lnTo>
                <a:lnTo>
                  <a:pt x="16363" y="72166"/>
                </a:lnTo>
                <a:lnTo>
                  <a:pt x="50909" y="72166"/>
                </a:lnTo>
                <a:lnTo>
                  <a:pt x="43284" y="78029"/>
                </a:lnTo>
                <a:lnTo>
                  <a:pt x="32726" y="8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418935" y="5135655"/>
            <a:ext cx="24130" cy="101600"/>
          </a:xfrm>
          <a:custGeom>
            <a:avLst/>
            <a:gdLst/>
            <a:ahLst/>
            <a:cxnLst/>
            <a:rect l="l" t="t" r="r" b="b"/>
            <a:pathLst>
              <a:path w="24130" h="101600">
                <a:moveTo>
                  <a:pt x="19250" y="101032"/>
                </a:moveTo>
                <a:lnTo>
                  <a:pt x="0" y="101032"/>
                </a:lnTo>
                <a:lnTo>
                  <a:pt x="0" y="89305"/>
                </a:lnTo>
                <a:lnTo>
                  <a:pt x="6737" y="89305"/>
                </a:lnTo>
                <a:lnTo>
                  <a:pt x="7700" y="88403"/>
                </a:lnTo>
                <a:lnTo>
                  <a:pt x="7700" y="19845"/>
                </a:lnTo>
                <a:lnTo>
                  <a:pt x="24063" y="19845"/>
                </a:lnTo>
                <a:lnTo>
                  <a:pt x="24063" y="97424"/>
                </a:lnTo>
                <a:lnTo>
                  <a:pt x="19250" y="101032"/>
                </a:lnTo>
                <a:close/>
              </a:path>
              <a:path w="24130" h="101600">
                <a:moveTo>
                  <a:pt x="24063" y="13531"/>
                </a:moveTo>
                <a:lnTo>
                  <a:pt x="7700" y="13531"/>
                </a:lnTo>
                <a:lnTo>
                  <a:pt x="7700" y="0"/>
                </a:lnTo>
                <a:lnTo>
                  <a:pt x="24063" y="0"/>
                </a:lnTo>
                <a:lnTo>
                  <a:pt x="24063" y="13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453586" y="5154598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4" h="61595">
                <a:moveTo>
                  <a:pt x="27913" y="61341"/>
                </a:moveTo>
                <a:lnTo>
                  <a:pt x="16242" y="59353"/>
                </a:lnTo>
                <a:lnTo>
                  <a:pt x="7459" y="53560"/>
                </a:lnTo>
                <a:lnTo>
                  <a:pt x="1925" y="44215"/>
                </a:lnTo>
                <a:lnTo>
                  <a:pt x="0" y="31572"/>
                </a:lnTo>
                <a:lnTo>
                  <a:pt x="1940" y="18267"/>
                </a:lnTo>
                <a:lnTo>
                  <a:pt x="7579" y="8344"/>
                </a:lnTo>
                <a:lnTo>
                  <a:pt x="16648" y="2142"/>
                </a:lnTo>
                <a:lnTo>
                  <a:pt x="28876" y="0"/>
                </a:lnTo>
                <a:lnTo>
                  <a:pt x="37674" y="1155"/>
                </a:lnTo>
                <a:lnTo>
                  <a:pt x="45118" y="4510"/>
                </a:lnTo>
                <a:lnTo>
                  <a:pt x="50939" y="9894"/>
                </a:lnTo>
                <a:lnTo>
                  <a:pt x="51932" y="11727"/>
                </a:lnTo>
                <a:lnTo>
                  <a:pt x="21175" y="11727"/>
                </a:lnTo>
                <a:lnTo>
                  <a:pt x="17325" y="16237"/>
                </a:lnTo>
                <a:lnTo>
                  <a:pt x="16363" y="25258"/>
                </a:lnTo>
                <a:lnTo>
                  <a:pt x="57591" y="25258"/>
                </a:lnTo>
                <a:lnTo>
                  <a:pt x="57752" y="26160"/>
                </a:lnTo>
                <a:lnTo>
                  <a:pt x="57752" y="35181"/>
                </a:lnTo>
                <a:lnTo>
                  <a:pt x="16363" y="35181"/>
                </a:lnTo>
                <a:lnTo>
                  <a:pt x="16363" y="43299"/>
                </a:lnTo>
                <a:lnTo>
                  <a:pt x="18288" y="45103"/>
                </a:lnTo>
                <a:lnTo>
                  <a:pt x="20213" y="47810"/>
                </a:lnTo>
                <a:lnTo>
                  <a:pt x="24063" y="49614"/>
                </a:lnTo>
                <a:lnTo>
                  <a:pt x="53042" y="49614"/>
                </a:lnTo>
                <a:lnTo>
                  <a:pt x="52683" y="50304"/>
                </a:lnTo>
                <a:lnTo>
                  <a:pt x="46322" y="56267"/>
                </a:lnTo>
                <a:lnTo>
                  <a:pt x="37975" y="60030"/>
                </a:lnTo>
                <a:lnTo>
                  <a:pt x="27913" y="61341"/>
                </a:lnTo>
                <a:close/>
              </a:path>
              <a:path w="57784" h="61595">
                <a:moveTo>
                  <a:pt x="57591" y="25258"/>
                </a:moveTo>
                <a:lnTo>
                  <a:pt x="40426" y="25258"/>
                </a:lnTo>
                <a:lnTo>
                  <a:pt x="40426" y="20747"/>
                </a:lnTo>
                <a:lnTo>
                  <a:pt x="39464" y="18943"/>
                </a:lnTo>
                <a:lnTo>
                  <a:pt x="38501" y="16237"/>
                </a:lnTo>
                <a:lnTo>
                  <a:pt x="35613" y="13531"/>
                </a:lnTo>
                <a:lnTo>
                  <a:pt x="32726" y="11727"/>
                </a:lnTo>
                <a:lnTo>
                  <a:pt x="51932" y="11727"/>
                </a:lnTo>
                <a:lnTo>
                  <a:pt x="54864" y="17139"/>
                </a:lnTo>
                <a:lnTo>
                  <a:pt x="56789" y="20747"/>
                </a:lnTo>
                <a:lnTo>
                  <a:pt x="57591" y="25258"/>
                </a:lnTo>
                <a:close/>
              </a:path>
              <a:path w="57784" h="61595">
                <a:moveTo>
                  <a:pt x="53042" y="49614"/>
                </a:moveTo>
                <a:lnTo>
                  <a:pt x="34651" y="49614"/>
                </a:lnTo>
                <a:lnTo>
                  <a:pt x="39464" y="47810"/>
                </a:lnTo>
                <a:lnTo>
                  <a:pt x="41389" y="42397"/>
                </a:lnTo>
                <a:lnTo>
                  <a:pt x="56789" y="42397"/>
                </a:lnTo>
                <a:lnTo>
                  <a:pt x="53042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519039" y="5154598"/>
            <a:ext cx="57150" cy="61594"/>
          </a:xfrm>
          <a:custGeom>
            <a:avLst/>
            <a:gdLst/>
            <a:ahLst/>
            <a:cxnLst/>
            <a:rect l="l" t="t" r="r" b="b"/>
            <a:pathLst>
              <a:path w="57150" h="61595">
                <a:moveTo>
                  <a:pt x="29838" y="61341"/>
                </a:moveTo>
                <a:lnTo>
                  <a:pt x="17461" y="59353"/>
                </a:lnTo>
                <a:lnTo>
                  <a:pt x="8061" y="53560"/>
                </a:lnTo>
                <a:lnTo>
                  <a:pt x="2090" y="44215"/>
                </a:lnTo>
                <a:lnTo>
                  <a:pt x="0" y="31572"/>
                </a:lnTo>
                <a:lnTo>
                  <a:pt x="2090" y="18267"/>
                </a:lnTo>
                <a:lnTo>
                  <a:pt x="8061" y="8344"/>
                </a:lnTo>
                <a:lnTo>
                  <a:pt x="17461" y="2142"/>
                </a:lnTo>
                <a:lnTo>
                  <a:pt x="29838" y="0"/>
                </a:lnTo>
                <a:lnTo>
                  <a:pt x="40276" y="1620"/>
                </a:lnTo>
                <a:lnTo>
                  <a:pt x="48367" y="6201"/>
                </a:lnTo>
                <a:lnTo>
                  <a:pt x="53392" y="12629"/>
                </a:lnTo>
                <a:lnTo>
                  <a:pt x="25025" y="12629"/>
                </a:lnTo>
                <a:lnTo>
                  <a:pt x="21175" y="14433"/>
                </a:lnTo>
                <a:lnTo>
                  <a:pt x="19250" y="17139"/>
                </a:lnTo>
                <a:lnTo>
                  <a:pt x="17325" y="20747"/>
                </a:lnTo>
                <a:lnTo>
                  <a:pt x="16363" y="26160"/>
                </a:lnTo>
                <a:lnTo>
                  <a:pt x="16363" y="42397"/>
                </a:lnTo>
                <a:lnTo>
                  <a:pt x="21175" y="49614"/>
                </a:lnTo>
                <a:lnTo>
                  <a:pt x="52804" y="49614"/>
                </a:lnTo>
                <a:lnTo>
                  <a:pt x="48006" y="55477"/>
                </a:lnTo>
                <a:lnTo>
                  <a:pt x="39870" y="59847"/>
                </a:lnTo>
                <a:lnTo>
                  <a:pt x="29838" y="61341"/>
                </a:lnTo>
                <a:close/>
              </a:path>
              <a:path w="57150" h="61595">
                <a:moveTo>
                  <a:pt x="56789" y="22551"/>
                </a:moveTo>
                <a:lnTo>
                  <a:pt x="41389" y="22551"/>
                </a:lnTo>
                <a:lnTo>
                  <a:pt x="39464" y="15335"/>
                </a:lnTo>
                <a:lnTo>
                  <a:pt x="35613" y="12629"/>
                </a:lnTo>
                <a:lnTo>
                  <a:pt x="53392" y="12629"/>
                </a:lnTo>
                <a:lnTo>
                  <a:pt x="53932" y="13319"/>
                </a:lnTo>
                <a:lnTo>
                  <a:pt x="56789" y="22551"/>
                </a:lnTo>
                <a:close/>
              </a:path>
              <a:path w="57150" h="61595">
                <a:moveTo>
                  <a:pt x="52804" y="49614"/>
                </a:moveTo>
                <a:lnTo>
                  <a:pt x="35613" y="49614"/>
                </a:lnTo>
                <a:lnTo>
                  <a:pt x="38501" y="46908"/>
                </a:lnTo>
                <a:lnTo>
                  <a:pt x="41389" y="38789"/>
                </a:lnTo>
                <a:lnTo>
                  <a:pt x="56789" y="38789"/>
                </a:lnTo>
                <a:lnTo>
                  <a:pt x="53796" y="48402"/>
                </a:lnTo>
                <a:lnTo>
                  <a:pt x="52804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581604" y="5141067"/>
            <a:ext cx="33020" cy="74930"/>
          </a:xfrm>
          <a:custGeom>
            <a:avLst/>
            <a:gdLst/>
            <a:ahLst/>
            <a:cxnLst/>
            <a:rect l="l" t="t" r="r" b="b"/>
            <a:pathLst>
              <a:path w="33019" h="74929">
                <a:moveTo>
                  <a:pt x="24063" y="16237"/>
                </a:moveTo>
                <a:lnTo>
                  <a:pt x="7700" y="16237"/>
                </a:lnTo>
                <a:lnTo>
                  <a:pt x="7700" y="0"/>
                </a:lnTo>
                <a:lnTo>
                  <a:pt x="24063" y="0"/>
                </a:lnTo>
                <a:lnTo>
                  <a:pt x="24063" y="16237"/>
                </a:lnTo>
                <a:close/>
              </a:path>
              <a:path w="33019" h="74929">
                <a:moveTo>
                  <a:pt x="32726" y="26160"/>
                </a:moveTo>
                <a:lnTo>
                  <a:pt x="0" y="26160"/>
                </a:lnTo>
                <a:lnTo>
                  <a:pt x="0" y="16237"/>
                </a:lnTo>
                <a:lnTo>
                  <a:pt x="32726" y="16237"/>
                </a:lnTo>
                <a:lnTo>
                  <a:pt x="32726" y="26160"/>
                </a:lnTo>
                <a:close/>
              </a:path>
              <a:path w="33019" h="74929">
                <a:moveTo>
                  <a:pt x="29838" y="74872"/>
                </a:moveTo>
                <a:lnTo>
                  <a:pt x="13475" y="74872"/>
                </a:lnTo>
                <a:lnTo>
                  <a:pt x="7700" y="70362"/>
                </a:lnTo>
                <a:lnTo>
                  <a:pt x="7700" y="26160"/>
                </a:lnTo>
                <a:lnTo>
                  <a:pt x="24063" y="26160"/>
                </a:lnTo>
                <a:lnTo>
                  <a:pt x="24063" y="62243"/>
                </a:lnTo>
                <a:lnTo>
                  <a:pt x="25025" y="64047"/>
                </a:lnTo>
                <a:lnTo>
                  <a:pt x="32726" y="64047"/>
                </a:lnTo>
                <a:lnTo>
                  <a:pt x="32726" y="73970"/>
                </a:lnTo>
                <a:lnTo>
                  <a:pt x="29838" y="74872"/>
                </a:lnTo>
                <a:close/>
              </a:path>
              <a:path w="33019" h="74929">
                <a:moveTo>
                  <a:pt x="32726" y="64047"/>
                </a:moveTo>
                <a:lnTo>
                  <a:pt x="30801" y="64047"/>
                </a:lnTo>
                <a:lnTo>
                  <a:pt x="31763" y="63145"/>
                </a:lnTo>
                <a:lnTo>
                  <a:pt x="32726" y="63145"/>
                </a:lnTo>
                <a:lnTo>
                  <a:pt x="32726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626843" y="5135655"/>
            <a:ext cx="15875" cy="78105"/>
          </a:xfrm>
          <a:custGeom>
            <a:avLst/>
            <a:gdLst/>
            <a:ahLst/>
            <a:cxnLst/>
            <a:rect l="l" t="t" r="r" b="b"/>
            <a:pathLst>
              <a:path w="15875" h="78104">
                <a:moveTo>
                  <a:pt x="15400" y="77578"/>
                </a:moveTo>
                <a:lnTo>
                  <a:pt x="0" y="77578"/>
                </a:lnTo>
                <a:lnTo>
                  <a:pt x="0" y="19845"/>
                </a:lnTo>
                <a:lnTo>
                  <a:pt x="15400" y="19845"/>
                </a:lnTo>
                <a:lnTo>
                  <a:pt x="15400" y="77578"/>
                </a:lnTo>
                <a:close/>
              </a:path>
              <a:path w="15875" h="78104">
                <a:moveTo>
                  <a:pt x="15400" y="13531"/>
                </a:moveTo>
                <a:lnTo>
                  <a:pt x="0" y="13531"/>
                </a:lnTo>
                <a:lnTo>
                  <a:pt x="0" y="0"/>
                </a:lnTo>
                <a:lnTo>
                  <a:pt x="15400" y="0"/>
                </a:lnTo>
                <a:lnTo>
                  <a:pt x="15400" y="13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652831" y="5155500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38501" y="57732"/>
                </a:moveTo>
                <a:lnTo>
                  <a:pt x="21175" y="57732"/>
                </a:lnTo>
                <a:lnTo>
                  <a:pt x="0" y="0"/>
                </a:lnTo>
                <a:lnTo>
                  <a:pt x="16363" y="0"/>
                </a:lnTo>
                <a:lnTo>
                  <a:pt x="29838" y="42397"/>
                </a:lnTo>
                <a:lnTo>
                  <a:pt x="44126" y="42397"/>
                </a:lnTo>
                <a:lnTo>
                  <a:pt x="38501" y="57732"/>
                </a:lnTo>
                <a:close/>
              </a:path>
              <a:path w="59689" h="57785">
                <a:moveTo>
                  <a:pt x="44126" y="42397"/>
                </a:moveTo>
                <a:lnTo>
                  <a:pt x="29838" y="42397"/>
                </a:lnTo>
                <a:lnTo>
                  <a:pt x="42351" y="0"/>
                </a:lnTo>
                <a:lnTo>
                  <a:pt x="59677" y="0"/>
                </a:lnTo>
                <a:lnTo>
                  <a:pt x="44126" y="42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716359" y="5154598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5" h="61595">
                <a:moveTo>
                  <a:pt x="28876" y="61341"/>
                </a:moveTo>
                <a:lnTo>
                  <a:pt x="17054" y="59353"/>
                </a:lnTo>
                <a:lnTo>
                  <a:pt x="7940" y="53560"/>
                </a:lnTo>
                <a:lnTo>
                  <a:pt x="2075" y="44215"/>
                </a:lnTo>
                <a:lnTo>
                  <a:pt x="0" y="31572"/>
                </a:lnTo>
                <a:lnTo>
                  <a:pt x="2075" y="18267"/>
                </a:lnTo>
                <a:lnTo>
                  <a:pt x="7940" y="8344"/>
                </a:lnTo>
                <a:lnTo>
                  <a:pt x="17054" y="2142"/>
                </a:lnTo>
                <a:lnTo>
                  <a:pt x="28876" y="0"/>
                </a:lnTo>
                <a:lnTo>
                  <a:pt x="37689" y="1155"/>
                </a:lnTo>
                <a:lnTo>
                  <a:pt x="45239" y="4510"/>
                </a:lnTo>
                <a:lnTo>
                  <a:pt x="51345" y="9894"/>
                </a:lnTo>
                <a:lnTo>
                  <a:pt x="52478" y="11727"/>
                </a:lnTo>
                <a:lnTo>
                  <a:pt x="22138" y="11727"/>
                </a:lnTo>
                <a:lnTo>
                  <a:pt x="17325" y="16237"/>
                </a:lnTo>
                <a:lnTo>
                  <a:pt x="16363" y="25258"/>
                </a:lnTo>
                <a:lnTo>
                  <a:pt x="57591" y="25258"/>
                </a:lnTo>
                <a:lnTo>
                  <a:pt x="57752" y="26160"/>
                </a:lnTo>
                <a:lnTo>
                  <a:pt x="57752" y="35181"/>
                </a:lnTo>
                <a:lnTo>
                  <a:pt x="16363" y="35181"/>
                </a:lnTo>
                <a:lnTo>
                  <a:pt x="16363" y="40593"/>
                </a:lnTo>
                <a:lnTo>
                  <a:pt x="17325" y="43299"/>
                </a:lnTo>
                <a:lnTo>
                  <a:pt x="18288" y="45103"/>
                </a:lnTo>
                <a:lnTo>
                  <a:pt x="21175" y="47810"/>
                </a:lnTo>
                <a:lnTo>
                  <a:pt x="25025" y="49614"/>
                </a:lnTo>
                <a:lnTo>
                  <a:pt x="53881" y="49614"/>
                </a:lnTo>
                <a:lnTo>
                  <a:pt x="53511" y="50304"/>
                </a:lnTo>
                <a:lnTo>
                  <a:pt x="46923" y="56267"/>
                </a:lnTo>
                <a:lnTo>
                  <a:pt x="38531" y="60030"/>
                </a:lnTo>
                <a:lnTo>
                  <a:pt x="28876" y="61341"/>
                </a:lnTo>
                <a:close/>
              </a:path>
              <a:path w="57785" h="61595">
                <a:moveTo>
                  <a:pt x="57591" y="25258"/>
                </a:moveTo>
                <a:lnTo>
                  <a:pt x="41389" y="25258"/>
                </a:lnTo>
                <a:lnTo>
                  <a:pt x="41389" y="20747"/>
                </a:lnTo>
                <a:lnTo>
                  <a:pt x="40426" y="18943"/>
                </a:lnTo>
                <a:lnTo>
                  <a:pt x="36576" y="13531"/>
                </a:lnTo>
                <a:lnTo>
                  <a:pt x="32726" y="11727"/>
                </a:lnTo>
                <a:lnTo>
                  <a:pt x="52478" y="11727"/>
                </a:lnTo>
                <a:lnTo>
                  <a:pt x="55827" y="17139"/>
                </a:lnTo>
                <a:lnTo>
                  <a:pt x="56789" y="20747"/>
                </a:lnTo>
                <a:lnTo>
                  <a:pt x="57591" y="25258"/>
                </a:lnTo>
                <a:close/>
              </a:path>
              <a:path w="57785" h="61595">
                <a:moveTo>
                  <a:pt x="53881" y="49614"/>
                </a:moveTo>
                <a:lnTo>
                  <a:pt x="34651" y="49614"/>
                </a:lnTo>
                <a:lnTo>
                  <a:pt x="39464" y="47810"/>
                </a:lnTo>
                <a:lnTo>
                  <a:pt x="41389" y="42397"/>
                </a:lnTo>
                <a:lnTo>
                  <a:pt x="57752" y="42397"/>
                </a:lnTo>
                <a:lnTo>
                  <a:pt x="53881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781811" y="5154598"/>
            <a:ext cx="57150" cy="61594"/>
          </a:xfrm>
          <a:custGeom>
            <a:avLst/>
            <a:gdLst/>
            <a:ahLst/>
            <a:cxnLst/>
            <a:rect l="l" t="t" r="r" b="b"/>
            <a:pathLst>
              <a:path w="57150" h="61595">
                <a:moveTo>
                  <a:pt x="55827" y="49614"/>
                </a:moveTo>
                <a:lnTo>
                  <a:pt x="36576" y="49614"/>
                </a:lnTo>
                <a:lnTo>
                  <a:pt x="40426" y="47810"/>
                </a:lnTo>
                <a:lnTo>
                  <a:pt x="40426" y="41495"/>
                </a:lnTo>
                <a:lnTo>
                  <a:pt x="39464" y="40593"/>
                </a:lnTo>
                <a:lnTo>
                  <a:pt x="35613" y="39691"/>
                </a:lnTo>
                <a:lnTo>
                  <a:pt x="16363" y="33376"/>
                </a:lnTo>
                <a:lnTo>
                  <a:pt x="2887" y="23454"/>
                </a:lnTo>
                <a:lnTo>
                  <a:pt x="2887" y="19845"/>
                </a:lnTo>
                <a:lnTo>
                  <a:pt x="4632" y="11416"/>
                </a:lnTo>
                <a:lnTo>
                  <a:pt x="9625" y="5186"/>
                </a:lnTo>
                <a:lnTo>
                  <a:pt x="17506" y="1324"/>
                </a:lnTo>
                <a:lnTo>
                  <a:pt x="27913" y="0"/>
                </a:lnTo>
                <a:lnTo>
                  <a:pt x="39027" y="1324"/>
                </a:lnTo>
                <a:lnTo>
                  <a:pt x="47525" y="5186"/>
                </a:lnTo>
                <a:lnTo>
                  <a:pt x="52954" y="11416"/>
                </a:lnTo>
                <a:lnTo>
                  <a:pt x="53024" y="11727"/>
                </a:lnTo>
                <a:lnTo>
                  <a:pt x="22138" y="11727"/>
                </a:lnTo>
                <a:lnTo>
                  <a:pt x="18288" y="14433"/>
                </a:lnTo>
                <a:lnTo>
                  <a:pt x="18288" y="19845"/>
                </a:lnTo>
                <a:lnTo>
                  <a:pt x="20213" y="20747"/>
                </a:lnTo>
                <a:lnTo>
                  <a:pt x="24063" y="21649"/>
                </a:lnTo>
                <a:lnTo>
                  <a:pt x="44276" y="27062"/>
                </a:lnTo>
                <a:lnTo>
                  <a:pt x="52939" y="29768"/>
                </a:lnTo>
                <a:lnTo>
                  <a:pt x="56789" y="34278"/>
                </a:lnTo>
                <a:lnTo>
                  <a:pt x="56789" y="47810"/>
                </a:lnTo>
                <a:lnTo>
                  <a:pt x="55827" y="49614"/>
                </a:lnTo>
                <a:close/>
              </a:path>
              <a:path w="57150" h="61595">
                <a:moveTo>
                  <a:pt x="54864" y="19845"/>
                </a:moveTo>
                <a:lnTo>
                  <a:pt x="39464" y="19845"/>
                </a:lnTo>
                <a:lnTo>
                  <a:pt x="39464" y="14433"/>
                </a:lnTo>
                <a:lnTo>
                  <a:pt x="35613" y="11727"/>
                </a:lnTo>
                <a:lnTo>
                  <a:pt x="53024" y="11727"/>
                </a:lnTo>
                <a:lnTo>
                  <a:pt x="54864" y="19845"/>
                </a:lnTo>
                <a:close/>
              </a:path>
              <a:path w="57150" h="61595">
                <a:moveTo>
                  <a:pt x="38501" y="61341"/>
                </a:moveTo>
                <a:lnTo>
                  <a:pt x="29838" y="61341"/>
                </a:lnTo>
                <a:lnTo>
                  <a:pt x="17190" y="60157"/>
                </a:lnTo>
                <a:lnTo>
                  <a:pt x="8061" y="56605"/>
                </a:lnTo>
                <a:lnTo>
                  <a:pt x="2361" y="50685"/>
                </a:lnTo>
                <a:lnTo>
                  <a:pt x="0" y="42397"/>
                </a:lnTo>
                <a:lnTo>
                  <a:pt x="16363" y="42397"/>
                </a:lnTo>
                <a:lnTo>
                  <a:pt x="16363" y="45103"/>
                </a:lnTo>
                <a:lnTo>
                  <a:pt x="17325" y="46908"/>
                </a:lnTo>
                <a:lnTo>
                  <a:pt x="21175" y="48712"/>
                </a:lnTo>
                <a:lnTo>
                  <a:pt x="25025" y="49614"/>
                </a:lnTo>
                <a:lnTo>
                  <a:pt x="55827" y="49614"/>
                </a:lnTo>
                <a:lnTo>
                  <a:pt x="53902" y="53222"/>
                </a:lnTo>
                <a:lnTo>
                  <a:pt x="49089" y="56830"/>
                </a:lnTo>
                <a:lnTo>
                  <a:pt x="44276" y="59537"/>
                </a:lnTo>
                <a:lnTo>
                  <a:pt x="3850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3400800" y="4719797"/>
            <a:ext cx="348438" cy="101934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792554" y="4719797"/>
            <a:ext cx="302236" cy="80284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3110114" y="5337720"/>
            <a:ext cx="985638" cy="82089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764717" y="5777934"/>
            <a:ext cx="282575" cy="95885"/>
          </a:xfrm>
          <a:custGeom>
            <a:avLst/>
            <a:gdLst/>
            <a:ahLst/>
            <a:cxnLst/>
            <a:rect l="l" t="t" r="r" b="b"/>
            <a:pathLst>
              <a:path w="282575" h="95885">
                <a:moveTo>
                  <a:pt x="279136" y="95620"/>
                </a:moveTo>
                <a:lnTo>
                  <a:pt x="1925" y="95620"/>
                </a:lnTo>
                <a:lnTo>
                  <a:pt x="0" y="92011"/>
                </a:lnTo>
                <a:lnTo>
                  <a:pt x="0" y="1804"/>
                </a:lnTo>
                <a:lnTo>
                  <a:pt x="1925" y="0"/>
                </a:lnTo>
                <a:lnTo>
                  <a:pt x="279136" y="0"/>
                </a:lnTo>
                <a:lnTo>
                  <a:pt x="282023" y="1804"/>
                </a:lnTo>
                <a:lnTo>
                  <a:pt x="4812" y="1804"/>
                </a:lnTo>
                <a:lnTo>
                  <a:pt x="1925" y="4510"/>
                </a:lnTo>
                <a:lnTo>
                  <a:pt x="4812" y="4510"/>
                </a:lnTo>
                <a:lnTo>
                  <a:pt x="4812" y="91109"/>
                </a:lnTo>
                <a:lnTo>
                  <a:pt x="1925" y="91109"/>
                </a:lnTo>
                <a:lnTo>
                  <a:pt x="4812" y="92011"/>
                </a:lnTo>
                <a:lnTo>
                  <a:pt x="282023" y="92011"/>
                </a:lnTo>
                <a:lnTo>
                  <a:pt x="279136" y="95620"/>
                </a:lnTo>
                <a:close/>
              </a:path>
              <a:path w="282575" h="95885">
                <a:moveTo>
                  <a:pt x="4812" y="4510"/>
                </a:moveTo>
                <a:lnTo>
                  <a:pt x="1925" y="4510"/>
                </a:lnTo>
                <a:lnTo>
                  <a:pt x="4812" y="1804"/>
                </a:lnTo>
                <a:lnTo>
                  <a:pt x="4812" y="4510"/>
                </a:lnTo>
                <a:close/>
              </a:path>
              <a:path w="282575" h="95885">
                <a:moveTo>
                  <a:pt x="277210" y="4510"/>
                </a:moveTo>
                <a:lnTo>
                  <a:pt x="4812" y="4510"/>
                </a:lnTo>
                <a:lnTo>
                  <a:pt x="4812" y="1804"/>
                </a:lnTo>
                <a:lnTo>
                  <a:pt x="277210" y="1804"/>
                </a:lnTo>
                <a:lnTo>
                  <a:pt x="277210" y="4510"/>
                </a:lnTo>
                <a:close/>
              </a:path>
              <a:path w="282575" h="95885">
                <a:moveTo>
                  <a:pt x="277210" y="92011"/>
                </a:moveTo>
                <a:lnTo>
                  <a:pt x="277210" y="1804"/>
                </a:lnTo>
                <a:lnTo>
                  <a:pt x="279136" y="4510"/>
                </a:lnTo>
                <a:lnTo>
                  <a:pt x="282023" y="4510"/>
                </a:lnTo>
                <a:lnTo>
                  <a:pt x="282023" y="91109"/>
                </a:lnTo>
                <a:lnTo>
                  <a:pt x="279136" y="91109"/>
                </a:lnTo>
                <a:lnTo>
                  <a:pt x="277210" y="92011"/>
                </a:lnTo>
                <a:close/>
              </a:path>
              <a:path w="282575" h="95885">
                <a:moveTo>
                  <a:pt x="282023" y="4510"/>
                </a:moveTo>
                <a:lnTo>
                  <a:pt x="279136" y="4510"/>
                </a:lnTo>
                <a:lnTo>
                  <a:pt x="277210" y="1804"/>
                </a:lnTo>
                <a:lnTo>
                  <a:pt x="282023" y="1804"/>
                </a:lnTo>
                <a:lnTo>
                  <a:pt x="282023" y="4510"/>
                </a:lnTo>
                <a:close/>
              </a:path>
              <a:path w="282575" h="95885">
                <a:moveTo>
                  <a:pt x="4812" y="92011"/>
                </a:moveTo>
                <a:lnTo>
                  <a:pt x="1925" y="91109"/>
                </a:lnTo>
                <a:lnTo>
                  <a:pt x="4812" y="91109"/>
                </a:lnTo>
                <a:lnTo>
                  <a:pt x="4812" y="92011"/>
                </a:lnTo>
                <a:close/>
              </a:path>
              <a:path w="282575" h="95885">
                <a:moveTo>
                  <a:pt x="277210" y="92011"/>
                </a:moveTo>
                <a:lnTo>
                  <a:pt x="4812" y="92011"/>
                </a:lnTo>
                <a:lnTo>
                  <a:pt x="4812" y="91109"/>
                </a:lnTo>
                <a:lnTo>
                  <a:pt x="277210" y="91109"/>
                </a:lnTo>
                <a:lnTo>
                  <a:pt x="277210" y="92011"/>
                </a:lnTo>
                <a:close/>
              </a:path>
              <a:path w="282575" h="95885">
                <a:moveTo>
                  <a:pt x="282023" y="92011"/>
                </a:moveTo>
                <a:lnTo>
                  <a:pt x="277210" y="92011"/>
                </a:lnTo>
                <a:lnTo>
                  <a:pt x="279136" y="91109"/>
                </a:lnTo>
                <a:lnTo>
                  <a:pt x="282023" y="91109"/>
                </a:lnTo>
                <a:lnTo>
                  <a:pt x="282023" y="92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4764717" y="5548806"/>
            <a:ext cx="1668145" cy="96520"/>
          </a:xfrm>
          <a:custGeom>
            <a:avLst/>
            <a:gdLst/>
            <a:ahLst/>
            <a:cxnLst/>
            <a:rect l="l" t="t" r="r" b="b"/>
            <a:pathLst>
              <a:path w="1668145" h="96520">
                <a:moveTo>
                  <a:pt x="1665190" y="96522"/>
                </a:moveTo>
                <a:lnTo>
                  <a:pt x="1925" y="96522"/>
                </a:lnTo>
                <a:lnTo>
                  <a:pt x="0" y="93816"/>
                </a:lnTo>
                <a:lnTo>
                  <a:pt x="0" y="902"/>
                </a:lnTo>
                <a:lnTo>
                  <a:pt x="1925" y="0"/>
                </a:lnTo>
                <a:lnTo>
                  <a:pt x="1665190" y="0"/>
                </a:lnTo>
                <a:lnTo>
                  <a:pt x="1668078" y="902"/>
                </a:lnTo>
                <a:lnTo>
                  <a:pt x="4812" y="902"/>
                </a:lnTo>
                <a:lnTo>
                  <a:pt x="1925" y="3608"/>
                </a:lnTo>
                <a:lnTo>
                  <a:pt x="4812" y="3608"/>
                </a:lnTo>
                <a:lnTo>
                  <a:pt x="4812" y="92011"/>
                </a:lnTo>
                <a:lnTo>
                  <a:pt x="1925" y="92011"/>
                </a:lnTo>
                <a:lnTo>
                  <a:pt x="4812" y="93816"/>
                </a:lnTo>
                <a:lnTo>
                  <a:pt x="1668078" y="93816"/>
                </a:lnTo>
                <a:lnTo>
                  <a:pt x="1665190" y="96522"/>
                </a:lnTo>
                <a:close/>
              </a:path>
              <a:path w="1668145" h="96520">
                <a:moveTo>
                  <a:pt x="4812" y="3608"/>
                </a:moveTo>
                <a:lnTo>
                  <a:pt x="1925" y="3608"/>
                </a:lnTo>
                <a:lnTo>
                  <a:pt x="4812" y="902"/>
                </a:lnTo>
                <a:lnTo>
                  <a:pt x="4812" y="3608"/>
                </a:lnTo>
                <a:close/>
              </a:path>
              <a:path w="1668145" h="96520">
                <a:moveTo>
                  <a:pt x="1663265" y="3608"/>
                </a:moveTo>
                <a:lnTo>
                  <a:pt x="4812" y="3608"/>
                </a:lnTo>
                <a:lnTo>
                  <a:pt x="4812" y="902"/>
                </a:lnTo>
                <a:lnTo>
                  <a:pt x="1663265" y="902"/>
                </a:lnTo>
                <a:lnTo>
                  <a:pt x="1663265" y="3608"/>
                </a:lnTo>
                <a:close/>
              </a:path>
              <a:path w="1668145" h="96520">
                <a:moveTo>
                  <a:pt x="1663265" y="93816"/>
                </a:moveTo>
                <a:lnTo>
                  <a:pt x="1663265" y="902"/>
                </a:lnTo>
                <a:lnTo>
                  <a:pt x="1665190" y="3608"/>
                </a:lnTo>
                <a:lnTo>
                  <a:pt x="1668078" y="3608"/>
                </a:lnTo>
                <a:lnTo>
                  <a:pt x="1668078" y="92011"/>
                </a:lnTo>
                <a:lnTo>
                  <a:pt x="1665190" y="92011"/>
                </a:lnTo>
                <a:lnTo>
                  <a:pt x="1663265" y="93816"/>
                </a:lnTo>
                <a:close/>
              </a:path>
              <a:path w="1668145" h="96520">
                <a:moveTo>
                  <a:pt x="1668078" y="3608"/>
                </a:moveTo>
                <a:lnTo>
                  <a:pt x="1665190" y="3608"/>
                </a:lnTo>
                <a:lnTo>
                  <a:pt x="1663265" y="902"/>
                </a:lnTo>
                <a:lnTo>
                  <a:pt x="1668078" y="902"/>
                </a:lnTo>
                <a:lnTo>
                  <a:pt x="1668078" y="3608"/>
                </a:lnTo>
                <a:close/>
              </a:path>
              <a:path w="1668145" h="96520">
                <a:moveTo>
                  <a:pt x="4812" y="93816"/>
                </a:moveTo>
                <a:lnTo>
                  <a:pt x="1925" y="92011"/>
                </a:lnTo>
                <a:lnTo>
                  <a:pt x="4812" y="92011"/>
                </a:lnTo>
                <a:lnTo>
                  <a:pt x="4812" y="93816"/>
                </a:lnTo>
                <a:close/>
              </a:path>
              <a:path w="1668145" h="96520">
                <a:moveTo>
                  <a:pt x="1663265" y="93816"/>
                </a:moveTo>
                <a:lnTo>
                  <a:pt x="4812" y="93816"/>
                </a:lnTo>
                <a:lnTo>
                  <a:pt x="4812" y="92011"/>
                </a:lnTo>
                <a:lnTo>
                  <a:pt x="1663265" y="92011"/>
                </a:lnTo>
                <a:lnTo>
                  <a:pt x="1663265" y="93816"/>
                </a:lnTo>
                <a:close/>
              </a:path>
              <a:path w="1668145" h="96520">
                <a:moveTo>
                  <a:pt x="1668078" y="93816"/>
                </a:moveTo>
                <a:lnTo>
                  <a:pt x="1663265" y="93816"/>
                </a:lnTo>
                <a:lnTo>
                  <a:pt x="1665190" y="92011"/>
                </a:lnTo>
                <a:lnTo>
                  <a:pt x="1668078" y="92011"/>
                </a:lnTo>
                <a:lnTo>
                  <a:pt x="1668078" y="93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4764717" y="5318776"/>
            <a:ext cx="3333750" cy="96520"/>
          </a:xfrm>
          <a:custGeom>
            <a:avLst/>
            <a:gdLst/>
            <a:ahLst/>
            <a:cxnLst/>
            <a:rect l="l" t="t" r="r" b="b"/>
            <a:pathLst>
              <a:path w="3333750" h="96520">
                <a:moveTo>
                  <a:pt x="3329419" y="96522"/>
                </a:moveTo>
                <a:lnTo>
                  <a:pt x="1925" y="96522"/>
                </a:lnTo>
                <a:lnTo>
                  <a:pt x="0" y="93816"/>
                </a:lnTo>
                <a:lnTo>
                  <a:pt x="0" y="1804"/>
                </a:lnTo>
                <a:lnTo>
                  <a:pt x="1925" y="0"/>
                </a:lnTo>
                <a:lnTo>
                  <a:pt x="3329419" y="0"/>
                </a:lnTo>
                <a:lnTo>
                  <a:pt x="3333269" y="1804"/>
                </a:lnTo>
                <a:lnTo>
                  <a:pt x="4812" y="1804"/>
                </a:lnTo>
                <a:lnTo>
                  <a:pt x="1925" y="4510"/>
                </a:lnTo>
                <a:lnTo>
                  <a:pt x="4812" y="4510"/>
                </a:lnTo>
                <a:lnTo>
                  <a:pt x="4812" y="92913"/>
                </a:lnTo>
                <a:lnTo>
                  <a:pt x="1925" y="92913"/>
                </a:lnTo>
                <a:lnTo>
                  <a:pt x="4812" y="93816"/>
                </a:lnTo>
                <a:lnTo>
                  <a:pt x="3333269" y="93816"/>
                </a:lnTo>
                <a:lnTo>
                  <a:pt x="3329419" y="96522"/>
                </a:lnTo>
                <a:close/>
              </a:path>
              <a:path w="3333750" h="96520">
                <a:moveTo>
                  <a:pt x="4812" y="4510"/>
                </a:moveTo>
                <a:lnTo>
                  <a:pt x="1925" y="4510"/>
                </a:lnTo>
                <a:lnTo>
                  <a:pt x="4812" y="1804"/>
                </a:lnTo>
                <a:lnTo>
                  <a:pt x="4812" y="4510"/>
                </a:lnTo>
                <a:close/>
              </a:path>
              <a:path w="3333750" h="96520">
                <a:moveTo>
                  <a:pt x="3328456" y="4510"/>
                </a:moveTo>
                <a:lnTo>
                  <a:pt x="4812" y="4510"/>
                </a:lnTo>
                <a:lnTo>
                  <a:pt x="4812" y="1804"/>
                </a:lnTo>
                <a:lnTo>
                  <a:pt x="3328456" y="1804"/>
                </a:lnTo>
                <a:lnTo>
                  <a:pt x="3328456" y="4510"/>
                </a:lnTo>
                <a:close/>
              </a:path>
              <a:path w="3333750" h="96520">
                <a:moveTo>
                  <a:pt x="3328456" y="93816"/>
                </a:moveTo>
                <a:lnTo>
                  <a:pt x="3328456" y="1804"/>
                </a:lnTo>
                <a:lnTo>
                  <a:pt x="3329419" y="4510"/>
                </a:lnTo>
                <a:lnTo>
                  <a:pt x="3333269" y="4510"/>
                </a:lnTo>
                <a:lnTo>
                  <a:pt x="3333269" y="92913"/>
                </a:lnTo>
                <a:lnTo>
                  <a:pt x="3329419" y="92913"/>
                </a:lnTo>
                <a:lnTo>
                  <a:pt x="3328456" y="93816"/>
                </a:lnTo>
                <a:close/>
              </a:path>
              <a:path w="3333750" h="96520">
                <a:moveTo>
                  <a:pt x="3333269" y="4510"/>
                </a:moveTo>
                <a:lnTo>
                  <a:pt x="3329419" y="4510"/>
                </a:lnTo>
                <a:lnTo>
                  <a:pt x="3328456" y="1804"/>
                </a:lnTo>
                <a:lnTo>
                  <a:pt x="3333269" y="1804"/>
                </a:lnTo>
                <a:lnTo>
                  <a:pt x="3333269" y="4510"/>
                </a:lnTo>
                <a:close/>
              </a:path>
              <a:path w="3333750" h="96520">
                <a:moveTo>
                  <a:pt x="4812" y="93816"/>
                </a:moveTo>
                <a:lnTo>
                  <a:pt x="1925" y="92913"/>
                </a:lnTo>
                <a:lnTo>
                  <a:pt x="4812" y="92913"/>
                </a:lnTo>
                <a:lnTo>
                  <a:pt x="4812" y="93816"/>
                </a:lnTo>
                <a:close/>
              </a:path>
              <a:path w="3333750" h="96520">
                <a:moveTo>
                  <a:pt x="3328456" y="93816"/>
                </a:moveTo>
                <a:lnTo>
                  <a:pt x="4812" y="93816"/>
                </a:lnTo>
                <a:lnTo>
                  <a:pt x="4812" y="92913"/>
                </a:lnTo>
                <a:lnTo>
                  <a:pt x="3328456" y="92913"/>
                </a:lnTo>
                <a:lnTo>
                  <a:pt x="3328456" y="93816"/>
                </a:lnTo>
                <a:close/>
              </a:path>
              <a:path w="3333750" h="96520">
                <a:moveTo>
                  <a:pt x="3333269" y="93816"/>
                </a:moveTo>
                <a:lnTo>
                  <a:pt x="3328456" y="93816"/>
                </a:lnTo>
                <a:lnTo>
                  <a:pt x="3329419" y="92913"/>
                </a:lnTo>
                <a:lnTo>
                  <a:pt x="3333269" y="92913"/>
                </a:lnTo>
                <a:lnTo>
                  <a:pt x="3333269" y="93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4767123" y="5206017"/>
            <a:ext cx="0" cy="687705"/>
          </a:xfrm>
          <a:custGeom>
            <a:avLst/>
            <a:gdLst/>
            <a:ahLst/>
            <a:cxnLst/>
            <a:rect l="l" t="t" r="r" b="b"/>
            <a:pathLst>
              <a:path h="687704">
                <a:moveTo>
                  <a:pt x="0" y="0"/>
                </a:moveTo>
                <a:lnTo>
                  <a:pt x="0" y="687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5125669" y="5796877"/>
            <a:ext cx="206945" cy="64047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511724" y="5568651"/>
            <a:ext cx="206945" cy="64047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8176914" y="5339524"/>
            <a:ext cx="38100" cy="63500"/>
          </a:xfrm>
          <a:custGeom>
            <a:avLst/>
            <a:gdLst/>
            <a:ahLst/>
            <a:cxnLst/>
            <a:rect l="l" t="t" r="r" b="b"/>
            <a:pathLst>
              <a:path w="38100" h="63500">
                <a:moveTo>
                  <a:pt x="21174" y="51418"/>
                </a:moveTo>
                <a:lnTo>
                  <a:pt x="16363" y="51418"/>
                </a:lnTo>
                <a:lnTo>
                  <a:pt x="16363" y="31572"/>
                </a:lnTo>
                <a:lnTo>
                  <a:pt x="10586" y="30670"/>
                </a:lnTo>
                <a:lnTo>
                  <a:pt x="8661" y="29768"/>
                </a:lnTo>
                <a:lnTo>
                  <a:pt x="6736" y="27964"/>
                </a:lnTo>
                <a:lnTo>
                  <a:pt x="2886" y="26160"/>
                </a:lnTo>
                <a:lnTo>
                  <a:pt x="962" y="22551"/>
                </a:lnTo>
                <a:lnTo>
                  <a:pt x="962" y="9922"/>
                </a:lnTo>
                <a:lnTo>
                  <a:pt x="6736" y="4510"/>
                </a:lnTo>
                <a:lnTo>
                  <a:pt x="16363" y="3608"/>
                </a:lnTo>
                <a:lnTo>
                  <a:pt x="16363" y="0"/>
                </a:lnTo>
                <a:lnTo>
                  <a:pt x="21174" y="0"/>
                </a:lnTo>
                <a:lnTo>
                  <a:pt x="21174" y="3608"/>
                </a:lnTo>
                <a:lnTo>
                  <a:pt x="29838" y="4510"/>
                </a:lnTo>
                <a:lnTo>
                  <a:pt x="34458" y="8118"/>
                </a:lnTo>
                <a:lnTo>
                  <a:pt x="21174" y="8118"/>
                </a:lnTo>
                <a:lnTo>
                  <a:pt x="21174" y="9020"/>
                </a:lnTo>
                <a:lnTo>
                  <a:pt x="10586" y="9020"/>
                </a:lnTo>
                <a:lnTo>
                  <a:pt x="7699" y="12629"/>
                </a:lnTo>
                <a:lnTo>
                  <a:pt x="7699" y="21649"/>
                </a:lnTo>
                <a:lnTo>
                  <a:pt x="10586" y="24356"/>
                </a:lnTo>
                <a:lnTo>
                  <a:pt x="16363" y="25258"/>
                </a:lnTo>
                <a:lnTo>
                  <a:pt x="21174" y="25258"/>
                </a:lnTo>
                <a:lnTo>
                  <a:pt x="21174" y="26160"/>
                </a:lnTo>
                <a:lnTo>
                  <a:pt x="27912" y="27964"/>
                </a:lnTo>
                <a:lnTo>
                  <a:pt x="28875" y="28866"/>
                </a:lnTo>
                <a:lnTo>
                  <a:pt x="30801" y="29768"/>
                </a:lnTo>
                <a:lnTo>
                  <a:pt x="34651" y="32474"/>
                </a:lnTo>
                <a:lnTo>
                  <a:pt x="21174" y="32474"/>
                </a:lnTo>
                <a:lnTo>
                  <a:pt x="21174" y="51418"/>
                </a:lnTo>
                <a:close/>
              </a:path>
              <a:path w="38100" h="63500">
                <a:moveTo>
                  <a:pt x="35612" y="17139"/>
                </a:moveTo>
                <a:lnTo>
                  <a:pt x="29838" y="17139"/>
                </a:lnTo>
                <a:lnTo>
                  <a:pt x="29838" y="12629"/>
                </a:lnTo>
                <a:lnTo>
                  <a:pt x="25987" y="9020"/>
                </a:lnTo>
                <a:lnTo>
                  <a:pt x="21174" y="8118"/>
                </a:lnTo>
                <a:lnTo>
                  <a:pt x="34458" y="8118"/>
                </a:lnTo>
                <a:lnTo>
                  <a:pt x="35612" y="9020"/>
                </a:lnTo>
                <a:lnTo>
                  <a:pt x="35612" y="17139"/>
                </a:lnTo>
                <a:close/>
              </a:path>
              <a:path w="38100" h="63500">
                <a:moveTo>
                  <a:pt x="21174" y="25258"/>
                </a:moveTo>
                <a:lnTo>
                  <a:pt x="16363" y="25258"/>
                </a:lnTo>
                <a:lnTo>
                  <a:pt x="16363" y="9020"/>
                </a:lnTo>
                <a:lnTo>
                  <a:pt x="21174" y="9020"/>
                </a:lnTo>
                <a:lnTo>
                  <a:pt x="21174" y="25258"/>
                </a:lnTo>
                <a:close/>
              </a:path>
              <a:path w="38100" h="63500">
                <a:moveTo>
                  <a:pt x="34651" y="51418"/>
                </a:moveTo>
                <a:lnTo>
                  <a:pt x="21174" y="51418"/>
                </a:lnTo>
                <a:lnTo>
                  <a:pt x="24062" y="50516"/>
                </a:lnTo>
                <a:lnTo>
                  <a:pt x="25987" y="50516"/>
                </a:lnTo>
                <a:lnTo>
                  <a:pt x="29838" y="46908"/>
                </a:lnTo>
                <a:lnTo>
                  <a:pt x="30801" y="44201"/>
                </a:lnTo>
                <a:lnTo>
                  <a:pt x="30801" y="36985"/>
                </a:lnTo>
                <a:lnTo>
                  <a:pt x="28875" y="34278"/>
                </a:lnTo>
                <a:lnTo>
                  <a:pt x="21174" y="32474"/>
                </a:lnTo>
                <a:lnTo>
                  <a:pt x="34651" y="32474"/>
                </a:lnTo>
                <a:lnTo>
                  <a:pt x="37538" y="35181"/>
                </a:lnTo>
                <a:lnTo>
                  <a:pt x="37538" y="46005"/>
                </a:lnTo>
                <a:lnTo>
                  <a:pt x="34651" y="51418"/>
                </a:lnTo>
                <a:close/>
              </a:path>
              <a:path w="38100" h="63500">
                <a:moveTo>
                  <a:pt x="25025" y="55928"/>
                </a:moveTo>
                <a:lnTo>
                  <a:pt x="5774" y="55928"/>
                </a:lnTo>
                <a:lnTo>
                  <a:pt x="0" y="49614"/>
                </a:lnTo>
                <a:lnTo>
                  <a:pt x="0" y="39691"/>
                </a:lnTo>
                <a:lnTo>
                  <a:pt x="6736" y="39691"/>
                </a:lnTo>
                <a:lnTo>
                  <a:pt x="6736" y="46005"/>
                </a:lnTo>
                <a:lnTo>
                  <a:pt x="7699" y="46908"/>
                </a:lnTo>
                <a:lnTo>
                  <a:pt x="9624" y="49614"/>
                </a:lnTo>
                <a:lnTo>
                  <a:pt x="12512" y="50516"/>
                </a:lnTo>
                <a:lnTo>
                  <a:pt x="16363" y="51418"/>
                </a:lnTo>
                <a:lnTo>
                  <a:pt x="34651" y="51418"/>
                </a:lnTo>
                <a:lnTo>
                  <a:pt x="29838" y="54124"/>
                </a:lnTo>
                <a:lnTo>
                  <a:pt x="27912" y="55026"/>
                </a:lnTo>
                <a:lnTo>
                  <a:pt x="25025" y="55928"/>
                </a:lnTo>
                <a:close/>
              </a:path>
              <a:path w="38100" h="63500">
                <a:moveTo>
                  <a:pt x="21174" y="63145"/>
                </a:moveTo>
                <a:lnTo>
                  <a:pt x="16363" y="63145"/>
                </a:lnTo>
                <a:lnTo>
                  <a:pt x="16363" y="55928"/>
                </a:lnTo>
                <a:lnTo>
                  <a:pt x="21174" y="55928"/>
                </a:lnTo>
                <a:lnTo>
                  <a:pt x="21174" y="63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8221191" y="5343132"/>
            <a:ext cx="36195" cy="52705"/>
          </a:xfrm>
          <a:custGeom>
            <a:avLst/>
            <a:gdLst/>
            <a:ahLst/>
            <a:cxnLst/>
            <a:rect l="l" t="t" r="r" b="b"/>
            <a:pathLst>
              <a:path w="36195" h="52704">
                <a:moveTo>
                  <a:pt x="27913" y="52320"/>
                </a:moveTo>
                <a:lnTo>
                  <a:pt x="11550" y="52320"/>
                </a:lnTo>
                <a:lnTo>
                  <a:pt x="7701" y="50516"/>
                </a:lnTo>
                <a:lnTo>
                  <a:pt x="4813" y="46005"/>
                </a:lnTo>
                <a:lnTo>
                  <a:pt x="962" y="41495"/>
                </a:lnTo>
                <a:lnTo>
                  <a:pt x="0" y="36083"/>
                </a:lnTo>
                <a:lnTo>
                  <a:pt x="0" y="18943"/>
                </a:lnTo>
                <a:lnTo>
                  <a:pt x="962" y="12629"/>
                </a:lnTo>
                <a:lnTo>
                  <a:pt x="4813" y="7216"/>
                </a:lnTo>
                <a:lnTo>
                  <a:pt x="7701" y="2706"/>
                </a:lnTo>
                <a:lnTo>
                  <a:pt x="13475" y="0"/>
                </a:lnTo>
                <a:lnTo>
                  <a:pt x="26951" y="0"/>
                </a:lnTo>
                <a:lnTo>
                  <a:pt x="32726" y="5412"/>
                </a:lnTo>
                <a:lnTo>
                  <a:pt x="32940" y="6314"/>
                </a:lnTo>
                <a:lnTo>
                  <a:pt x="10587" y="6314"/>
                </a:lnTo>
                <a:lnTo>
                  <a:pt x="6738" y="12629"/>
                </a:lnTo>
                <a:lnTo>
                  <a:pt x="6738" y="25258"/>
                </a:lnTo>
                <a:lnTo>
                  <a:pt x="11550" y="25258"/>
                </a:lnTo>
                <a:lnTo>
                  <a:pt x="6738" y="29768"/>
                </a:lnTo>
                <a:lnTo>
                  <a:pt x="6738" y="42397"/>
                </a:lnTo>
                <a:lnTo>
                  <a:pt x="11550" y="46908"/>
                </a:lnTo>
                <a:lnTo>
                  <a:pt x="33689" y="46908"/>
                </a:lnTo>
                <a:lnTo>
                  <a:pt x="27913" y="52320"/>
                </a:lnTo>
                <a:close/>
              </a:path>
              <a:path w="36195" h="52704">
                <a:moveTo>
                  <a:pt x="34651" y="13531"/>
                </a:moveTo>
                <a:lnTo>
                  <a:pt x="27913" y="13531"/>
                </a:lnTo>
                <a:lnTo>
                  <a:pt x="26951" y="9020"/>
                </a:lnTo>
                <a:lnTo>
                  <a:pt x="23101" y="6314"/>
                </a:lnTo>
                <a:lnTo>
                  <a:pt x="32940" y="6314"/>
                </a:lnTo>
                <a:lnTo>
                  <a:pt x="34651" y="13531"/>
                </a:lnTo>
                <a:close/>
              </a:path>
              <a:path w="36195" h="52704">
                <a:moveTo>
                  <a:pt x="33689" y="46908"/>
                </a:moveTo>
                <a:lnTo>
                  <a:pt x="24064" y="46908"/>
                </a:lnTo>
                <a:lnTo>
                  <a:pt x="28876" y="42397"/>
                </a:lnTo>
                <a:lnTo>
                  <a:pt x="28876" y="28866"/>
                </a:lnTo>
                <a:lnTo>
                  <a:pt x="25025" y="25258"/>
                </a:lnTo>
                <a:lnTo>
                  <a:pt x="6738" y="25258"/>
                </a:lnTo>
                <a:lnTo>
                  <a:pt x="9625" y="21649"/>
                </a:lnTo>
                <a:lnTo>
                  <a:pt x="13475" y="19845"/>
                </a:lnTo>
                <a:lnTo>
                  <a:pt x="28876" y="19845"/>
                </a:lnTo>
                <a:lnTo>
                  <a:pt x="35614" y="26160"/>
                </a:lnTo>
                <a:lnTo>
                  <a:pt x="35614" y="45103"/>
                </a:lnTo>
                <a:lnTo>
                  <a:pt x="33689" y="46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8285681" y="5343132"/>
            <a:ext cx="36195" cy="52705"/>
          </a:xfrm>
          <a:custGeom>
            <a:avLst/>
            <a:gdLst/>
            <a:ahLst/>
            <a:cxnLst/>
            <a:rect l="l" t="t" r="r" b="b"/>
            <a:pathLst>
              <a:path w="36195" h="52704">
                <a:moveTo>
                  <a:pt x="17325" y="52320"/>
                </a:moveTo>
                <a:lnTo>
                  <a:pt x="0" y="17139"/>
                </a:lnTo>
                <a:lnTo>
                  <a:pt x="1925" y="10824"/>
                </a:lnTo>
                <a:lnTo>
                  <a:pt x="5776" y="6314"/>
                </a:lnTo>
                <a:lnTo>
                  <a:pt x="7701" y="2706"/>
                </a:lnTo>
                <a:lnTo>
                  <a:pt x="12512" y="0"/>
                </a:lnTo>
                <a:lnTo>
                  <a:pt x="23101" y="0"/>
                </a:lnTo>
                <a:lnTo>
                  <a:pt x="26952" y="2706"/>
                </a:lnTo>
                <a:lnTo>
                  <a:pt x="29838" y="6314"/>
                </a:lnTo>
                <a:lnTo>
                  <a:pt x="10587" y="6314"/>
                </a:lnTo>
                <a:lnTo>
                  <a:pt x="6738" y="12629"/>
                </a:lnTo>
                <a:lnTo>
                  <a:pt x="6738" y="40593"/>
                </a:lnTo>
                <a:lnTo>
                  <a:pt x="10587" y="47810"/>
                </a:lnTo>
                <a:lnTo>
                  <a:pt x="28410" y="47810"/>
                </a:lnTo>
                <a:lnTo>
                  <a:pt x="25056" y="50657"/>
                </a:lnTo>
                <a:lnTo>
                  <a:pt x="17325" y="52320"/>
                </a:lnTo>
                <a:close/>
              </a:path>
              <a:path w="36195" h="52704">
                <a:moveTo>
                  <a:pt x="28410" y="47810"/>
                </a:moveTo>
                <a:lnTo>
                  <a:pt x="25026" y="47810"/>
                </a:lnTo>
                <a:lnTo>
                  <a:pt x="28876" y="40593"/>
                </a:lnTo>
                <a:lnTo>
                  <a:pt x="28876" y="12629"/>
                </a:lnTo>
                <a:lnTo>
                  <a:pt x="25026" y="6314"/>
                </a:lnTo>
                <a:lnTo>
                  <a:pt x="29838" y="6314"/>
                </a:lnTo>
                <a:lnTo>
                  <a:pt x="33688" y="10824"/>
                </a:lnTo>
                <a:lnTo>
                  <a:pt x="35613" y="17139"/>
                </a:lnTo>
                <a:lnTo>
                  <a:pt x="35613" y="27062"/>
                </a:lnTo>
                <a:lnTo>
                  <a:pt x="34380" y="37859"/>
                </a:lnTo>
                <a:lnTo>
                  <a:pt x="30801" y="45780"/>
                </a:lnTo>
                <a:lnTo>
                  <a:pt x="28410" y="47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8330920" y="5342230"/>
            <a:ext cx="53340" cy="51435"/>
          </a:xfrm>
          <a:custGeom>
            <a:avLst/>
            <a:gdLst/>
            <a:ahLst/>
            <a:cxnLst/>
            <a:rect l="l" t="t" r="r" b="b"/>
            <a:pathLst>
              <a:path w="53340" h="51435">
                <a:moveTo>
                  <a:pt x="6737" y="51418"/>
                </a:moveTo>
                <a:lnTo>
                  <a:pt x="0" y="51418"/>
                </a:lnTo>
                <a:lnTo>
                  <a:pt x="0" y="0"/>
                </a:lnTo>
                <a:lnTo>
                  <a:pt x="10588" y="0"/>
                </a:lnTo>
                <a:lnTo>
                  <a:pt x="13534" y="8118"/>
                </a:lnTo>
                <a:lnTo>
                  <a:pt x="6737" y="8118"/>
                </a:lnTo>
                <a:lnTo>
                  <a:pt x="6737" y="51418"/>
                </a:lnTo>
                <a:close/>
              </a:path>
              <a:path w="53340" h="51435">
                <a:moveTo>
                  <a:pt x="32225" y="45103"/>
                </a:moveTo>
                <a:lnTo>
                  <a:pt x="26952" y="45103"/>
                </a:lnTo>
                <a:lnTo>
                  <a:pt x="42351" y="0"/>
                </a:lnTo>
                <a:lnTo>
                  <a:pt x="52939" y="0"/>
                </a:lnTo>
                <a:lnTo>
                  <a:pt x="52939" y="8118"/>
                </a:lnTo>
                <a:lnTo>
                  <a:pt x="46202" y="8118"/>
                </a:lnTo>
                <a:lnTo>
                  <a:pt x="32225" y="45103"/>
                </a:lnTo>
                <a:close/>
              </a:path>
              <a:path w="53340" h="51435">
                <a:moveTo>
                  <a:pt x="29839" y="51418"/>
                </a:moveTo>
                <a:lnTo>
                  <a:pt x="23100" y="51418"/>
                </a:lnTo>
                <a:lnTo>
                  <a:pt x="6737" y="8118"/>
                </a:lnTo>
                <a:lnTo>
                  <a:pt x="13534" y="8118"/>
                </a:lnTo>
                <a:lnTo>
                  <a:pt x="26952" y="45103"/>
                </a:lnTo>
                <a:lnTo>
                  <a:pt x="32225" y="45103"/>
                </a:lnTo>
                <a:lnTo>
                  <a:pt x="29839" y="51418"/>
                </a:lnTo>
                <a:close/>
              </a:path>
              <a:path w="53340" h="51435">
                <a:moveTo>
                  <a:pt x="52939" y="51418"/>
                </a:moveTo>
                <a:lnTo>
                  <a:pt x="46202" y="51418"/>
                </a:lnTo>
                <a:lnTo>
                  <a:pt x="46202" y="8118"/>
                </a:lnTo>
                <a:lnTo>
                  <a:pt x="52939" y="8118"/>
                </a:lnTo>
                <a:lnTo>
                  <a:pt x="52939" y="51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475724" y="6659267"/>
            <a:ext cx="33020" cy="40640"/>
          </a:xfrm>
          <a:custGeom>
            <a:avLst/>
            <a:gdLst/>
            <a:ahLst/>
            <a:cxnLst/>
            <a:rect l="l" t="t" r="r" b="b"/>
            <a:pathLst>
              <a:path w="33019" h="40640">
                <a:moveTo>
                  <a:pt x="30801" y="35181"/>
                </a:moveTo>
                <a:lnTo>
                  <a:pt x="19250" y="35181"/>
                </a:lnTo>
                <a:lnTo>
                  <a:pt x="25025" y="32474"/>
                </a:lnTo>
                <a:lnTo>
                  <a:pt x="25988" y="31572"/>
                </a:lnTo>
                <a:lnTo>
                  <a:pt x="25988" y="27964"/>
                </a:lnTo>
                <a:lnTo>
                  <a:pt x="25025" y="26160"/>
                </a:lnTo>
                <a:lnTo>
                  <a:pt x="24063" y="26160"/>
                </a:lnTo>
                <a:lnTo>
                  <a:pt x="23100" y="25258"/>
                </a:lnTo>
                <a:lnTo>
                  <a:pt x="21175" y="24356"/>
                </a:lnTo>
                <a:lnTo>
                  <a:pt x="18288" y="23454"/>
                </a:lnTo>
                <a:lnTo>
                  <a:pt x="14438" y="23454"/>
                </a:lnTo>
                <a:lnTo>
                  <a:pt x="13475" y="22551"/>
                </a:lnTo>
                <a:lnTo>
                  <a:pt x="11550" y="22551"/>
                </a:lnTo>
                <a:lnTo>
                  <a:pt x="10587" y="21649"/>
                </a:lnTo>
                <a:lnTo>
                  <a:pt x="6737" y="20747"/>
                </a:lnTo>
                <a:lnTo>
                  <a:pt x="3850" y="19845"/>
                </a:lnTo>
                <a:lnTo>
                  <a:pt x="2887" y="18041"/>
                </a:lnTo>
                <a:lnTo>
                  <a:pt x="962" y="16237"/>
                </a:lnTo>
                <a:lnTo>
                  <a:pt x="962" y="8118"/>
                </a:lnTo>
                <a:lnTo>
                  <a:pt x="1925" y="7216"/>
                </a:lnTo>
                <a:lnTo>
                  <a:pt x="1925" y="5412"/>
                </a:lnTo>
                <a:lnTo>
                  <a:pt x="2887" y="4510"/>
                </a:lnTo>
                <a:lnTo>
                  <a:pt x="4812" y="3608"/>
                </a:lnTo>
                <a:lnTo>
                  <a:pt x="5775" y="2706"/>
                </a:lnTo>
                <a:lnTo>
                  <a:pt x="9625" y="902"/>
                </a:lnTo>
                <a:lnTo>
                  <a:pt x="12512" y="0"/>
                </a:lnTo>
                <a:lnTo>
                  <a:pt x="22138" y="0"/>
                </a:lnTo>
                <a:lnTo>
                  <a:pt x="25025" y="902"/>
                </a:lnTo>
                <a:lnTo>
                  <a:pt x="26951" y="902"/>
                </a:lnTo>
                <a:lnTo>
                  <a:pt x="29838" y="1804"/>
                </a:lnTo>
                <a:lnTo>
                  <a:pt x="30801" y="2706"/>
                </a:lnTo>
                <a:lnTo>
                  <a:pt x="30801" y="5412"/>
                </a:lnTo>
                <a:lnTo>
                  <a:pt x="11550" y="5412"/>
                </a:lnTo>
                <a:lnTo>
                  <a:pt x="10587" y="6314"/>
                </a:lnTo>
                <a:lnTo>
                  <a:pt x="8662" y="7216"/>
                </a:lnTo>
                <a:lnTo>
                  <a:pt x="7700" y="9020"/>
                </a:lnTo>
                <a:lnTo>
                  <a:pt x="7700" y="13531"/>
                </a:lnTo>
                <a:lnTo>
                  <a:pt x="9625" y="14433"/>
                </a:lnTo>
                <a:lnTo>
                  <a:pt x="11550" y="16237"/>
                </a:lnTo>
                <a:lnTo>
                  <a:pt x="15400" y="16237"/>
                </a:lnTo>
                <a:lnTo>
                  <a:pt x="17325" y="17139"/>
                </a:lnTo>
                <a:lnTo>
                  <a:pt x="20213" y="17139"/>
                </a:lnTo>
                <a:lnTo>
                  <a:pt x="21175" y="18041"/>
                </a:lnTo>
                <a:lnTo>
                  <a:pt x="22138" y="18041"/>
                </a:lnTo>
                <a:lnTo>
                  <a:pt x="25988" y="18943"/>
                </a:lnTo>
                <a:lnTo>
                  <a:pt x="27913" y="19845"/>
                </a:lnTo>
                <a:lnTo>
                  <a:pt x="31763" y="23454"/>
                </a:lnTo>
                <a:lnTo>
                  <a:pt x="32726" y="25258"/>
                </a:lnTo>
                <a:lnTo>
                  <a:pt x="32726" y="31572"/>
                </a:lnTo>
                <a:lnTo>
                  <a:pt x="30801" y="35181"/>
                </a:lnTo>
                <a:close/>
              </a:path>
              <a:path w="33019" h="40640">
                <a:moveTo>
                  <a:pt x="30801" y="9922"/>
                </a:moveTo>
                <a:lnTo>
                  <a:pt x="28876" y="8118"/>
                </a:lnTo>
                <a:lnTo>
                  <a:pt x="26951" y="7216"/>
                </a:lnTo>
                <a:lnTo>
                  <a:pt x="21175" y="5412"/>
                </a:lnTo>
                <a:lnTo>
                  <a:pt x="30801" y="5412"/>
                </a:lnTo>
                <a:lnTo>
                  <a:pt x="30801" y="9922"/>
                </a:lnTo>
                <a:close/>
              </a:path>
              <a:path w="33019" h="40640">
                <a:moveTo>
                  <a:pt x="20213" y="40593"/>
                </a:moveTo>
                <a:lnTo>
                  <a:pt x="9625" y="40593"/>
                </a:lnTo>
                <a:lnTo>
                  <a:pt x="3850" y="38789"/>
                </a:lnTo>
                <a:lnTo>
                  <a:pt x="0" y="36985"/>
                </a:lnTo>
                <a:lnTo>
                  <a:pt x="0" y="29768"/>
                </a:lnTo>
                <a:lnTo>
                  <a:pt x="962" y="29768"/>
                </a:lnTo>
                <a:lnTo>
                  <a:pt x="2887" y="31572"/>
                </a:lnTo>
                <a:lnTo>
                  <a:pt x="5775" y="32474"/>
                </a:lnTo>
                <a:lnTo>
                  <a:pt x="7700" y="33376"/>
                </a:lnTo>
                <a:lnTo>
                  <a:pt x="13475" y="35181"/>
                </a:lnTo>
                <a:lnTo>
                  <a:pt x="30801" y="35181"/>
                </a:lnTo>
                <a:lnTo>
                  <a:pt x="27913" y="36985"/>
                </a:lnTo>
                <a:lnTo>
                  <a:pt x="25025" y="39691"/>
                </a:lnTo>
                <a:lnTo>
                  <a:pt x="20213" y="40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1514226" y="6660169"/>
            <a:ext cx="40640" cy="39370"/>
          </a:xfrm>
          <a:custGeom>
            <a:avLst/>
            <a:gdLst/>
            <a:ahLst/>
            <a:cxnLst/>
            <a:rect l="l" t="t" r="r" b="b"/>
            <a:pathLst>
              <a:path w="40640" h="39370">
                <a:moveTo>
                  <a:pt x="8662" y="38789"/>
                </a:moveTo>
                <a:lnTo>
                  <a:pt x="0" y="38789"/>
                </a:lnTo>
                <a:lnTo>
                  <a:pt x="16363" y="18943"/>
                </a:lnTo>
                <a:lnTo>
                  <a:pt x="0" y="0"/>
                </a:lnTo>
                <a:lnTo>
                  <a:pt x="8662" y="0"/>
                </a:lnTo>
                <a:lnTo>
                  <a:pt x="21175" y="14433"/>
                </a:lnTo>
                <a:lnTo>
                  <a:pt x="27959" y="14433"/>
                </a:lnTo>
                <a:lnTo>
                  <a:pt x="24063" y="18943"/>
                </a:lnTo>
                <a:lnTo>
                  <a:pt x="27782" y="23454"/>
                </a:lnTo>
                <a:lnTo>
                  <a:pt x="20213" y="23454"/>
                </a:lnTo>
                <a:lnTo>
                  <a:pt x="8662" y="38789"/>
                </a:lnTo>
                <a:close/>
              </a:path>
              <a:path w="40640" h="39370">
                <a:moveTo>
                  <a:pt x="27959" y="14433"/>
                </a:moveTo>
                <a:lnTo>
                  <a:pt x="21175" y="14433"/>
                </a:lnTo>
                <a:lnTo>
                  <a:pt x="32726" y="0"/>
                </a:lnTo>
                <a:lnTo>
                  <a:pt x="40426" y="0"/>
                </a:lnTo>
                <a:lnTo>
                  <a:pt x="27959" y="14433"/>
                </a:lnTo>
                <a:close/>
              </a:path>
              <a:path w="40640" h="39370">
                <a:moveTo>
                  <a:pt x="40426" y="38789"/>
                </a:moveTo>
                <a:lnTo>
                  <a:pt x="31763" y="38789"/>
                </a:lnTo>
                <a:lnTo>
                  <a:pt x="20213" y="23454"/>
                </a:lnTo>
                <a:lnTo>
                  <a:pt x="27782" y="23454"/>
                </a:lnTo>
                <a:lnTo>
                  <a:pt x="40426" y="38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1622030" y="6644833"/>
            <a:ext cx="742116" cy="64949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2431525" y="6645735"/>
            <a:ext cx="38735" cy="54610"/>
          </a:xfrm>
          <a:custGeom>
            <a:avLst/>
            <a:gdLst/>
            <a:ahLst/>
            <a:cxnLst/>
            <a:rect l="l" t="t" r="r" b="b"/>
            <a:pathLst>
              <a:path w="38735" h="54609">
                <a:moveTo>
                  <a:pt x="26951" y="33376"/>
                </a:moveTo>
                <a:lnTo>
                  <a:pt x="9625" y="33376"/>
                </a:lnTo>
                <a:lnTo>
                  <a:pt x="5775" y="31572"/>
                </a:lnTo>
                <a:lnTo>
                  <a:pt x="1925" y="27964"/>
                </a:lnTo>
                <a:lnTo>
                  <a:pt x="962" y="26160"/>
                </a:lnTo>
                <a:lnTo>
                  <a:pt x="0" y="23454"/>
                </a:lnTo>
                <a:lnTo>
                  <a:pt x="0" y="12629"/>
                </a:lnTo>
                <a:lnTo>
                  <a:pt x="962" y="9020"/>
                </a:lnTo>
                <a:lnTo>
                  <a:pt x="8662" y="1804"/>
                </a:lnTo>
                <a:lnTo>
                  <a:pt x="13475" y="0"/>
                </a:lnTo>
                <a:lnTo>
                  <a:pt x="21175" y="0"/>
                </a:lnTo>
                <a:lnTo>
                  <a:pt x="24063" y="902"/>
                </a:lnTo>
                <a:lnTo>
                  <a:pt x="25988" y="1804"/>
                </a:lnTo>
                <a:lnTo>
                  <a:pt x="27913" y="1804"/>
                </a:lnTo>
                <a:lnTo>
                  <a:pt x="30801" y="3608"/>
                </a:lnTo>
                <a:lnTo>
                  <a:pt x="33688" y="6314"/>
                </a:lnTo>
                <a:lnTo>
                  <a:pt x="15400" y="6314"/>
                </a:lnTo>
                <a:lnTo>
                  <a:pt x="12512" y="7216"/>
                </a:lnTo>
                <a:lnTo>
                  <a:pt x="10587" y="9020"/>
                </a:lnTo>
                <a:lnTo>
                  <a:pt x="7700" y="10824"/>
                </a:lnTo>
                <a:lnTo>
                  <a:pt x="6737" y="14433"/>
                </a:lnTo>
                <a:lnTo>
                  <a:pt x="6737" y="19845"/>
                </a:lnTo>
                <a:lnTo>
                  <a:pt x="7700" y="21649"/>
                </a:lnTo>
                <a:lnTo>
                  <a:pt x="7700" y="23454"/>
                </a:lnTo>
                <a:lnTo>
                  <a:pt x="8662" y="24356"/>
                </a:lnTo>
                <a:lnTo>
                  <a:pt x="9625" y="26160"/>
                </a:lnTo>
                <a:lnTo>
                  <a:pt x="11550" y="27062"/>
                </a:lnTo>
                <a:lnTo>
                  <a:pt x="12512" y="27964"/>
                </a:lnTo>
                <a:lnTo>
                  <a:pt x="15400" y="27964"/>
                </a:lnTo>
                <a:lnTo>
                  <a:pt x="16363" y="28866"/>
                </a:lnTo>
                <a:lnTo>
                  <a:pt x="38501" y="28866"/>
                </a:lnTo>
                <a:lnTo>
                  <a:pt x="38501" y="30670"/>
                </a:lnTo>
                <a:lnTo>
                  <a:pt x="30801" y="30670"/>
                </a:lnTo>
                <a:lnTo>
                  <a:pt x="28876" y="32474"/>
                </a:lnTo>
                <a:lnTo>
                  <a:pt x="26951" y="33376"/>
                </a:lnTo>
                <a:close/>
              </a:path>
              <a:path w="38735" h="54609">
                <a:moveTo>
                  <a:pt x="38501" y="28866"/>
                </a:moveTo>
                <a:lnTo>
                  <a:pt x="23100" y="28866"/>
                </a:lnTo>
                <a:lnTo>
                  <a:pt x="25025" y="27964"/>
                </a:lnTo>
                <a:lnTo>
                  <a:pt x="26951" y="27964"/>
                </a:lnTo>
                <a:lnTo>
                  <a:pt x="30801" y="26160"/>
                </a:lnTo>
                <a:lnTo>
                  <a:pt x="30801" y="16237"/>
                </a:lnTo>
                <a:lnTo>
                  <a:pt x="29838" y="13531"/>
                </a:lnTo>
                <a:lnTo>
                  <a:pt x="27913" y="9922"/>
                </a:lnTo>
                <a:lnTo>
                  <a:pt x="25988" y="8118"/>
                </a:lnTo>
                <a:lnTo>
                  <a:pt x="24063" y="7216"/>
                </a:lnTo>
                <a:lnTo>
                  <a:pt x="23100" y="6314"/>
                </a:lnTo>
                <a:lnTo>
                  <a:pt x="33688" y="6314"/>
                </a:lnTo>
                <a:lnTo>
                  <a:pt x="34651" y="7216"/>
                </a:lnTo>
                <a:lnTo>
                  <a:pt x="35613" y="9020"/>
                </a:lnTo>
                <a:lnTo>
                  <a:pt x="36576" y="12629"/>
                </a:lnTo>
                <a:lnTo>
                  <a:pt x="38501" y="15335"/>
                </a:lnTo>
                <a:lnTo>
                  <a:pt x="38501" y="28866"/>
                </a:lnTo>
                <a:close/>
              </a:path>
              <a:path w="38735" h="54609">
                <a:moveTo>
                  <a:pt x="30480" y="47810"/>
                </a:moveTo>
                <a:lnTo>
                  <a:pt x="18288" y="47810"/>
                </a:lnTo>
                <a:lnTo>
                  <a:pt x="22138" y="46908"/>
                </a:lnTo>
                <a:lnTo>
                  <a:pt x="28876" y="40593"/>
                </a:lnTo>
                <a:lnTo>
                  <a:pt x="30801" y="36083"/>
                </a:lnTo>
                <a:lnTo>
                  <a:pt x="30801" y="30670"/>
                </a:lnTo>
                <a:lnTo>
                  <a:pt x="38501" y="30670"/>
                </a:lnTo>
                <a:lnTo>
                  <a:pt x="38501" y="32474"/>
                </a:lnTo>
                <a:lnTo>
                  <a:pt x="36576" y="36083"/>
                </a:lnTo>
                <a:lnTo>
                  <a:pt x="34651" y="43299"/>
                </a:lnTo>
                <a:lnTo>
                  <a:pt x="31763" y="46005"/>
                </a:lnTo>
                <a:lnTo>
                  <a:pt x="30480" y="47810"/>
                </a:lnTo>
                <a:close/>
              </a:path>
              <a:path w="38735" h="54609">
                <a:moveTo>
                  <a:pt x="22138" y="34278"/>
                </a:moveTo>
                <a:lnTo>
                  <a:pt x="13475" y="34278"/>
                </a:lnTo>
                <a:lnTo>
                  <a:pt x="11550" y="33376"/>
                </a:lnTo>
                <a:lnTo>
                  <a:pt x="24063" y="33376"/>
                </a:lnTo>
                <a:lnTo>
                  <a:pt x="22138" y="34278"/>
                </a:lnTo>
                <a:close/>
              </a:path>
              <a:path w="38735" h="54609">
                <a:moveTo>
                  <a:pt x="16363" y="54124"/>
                </a:moveTo>
                <a:lnTo>
                  <a:pt x="6737" y="54124"/>
                </a:lnTo>
                <a:lnTo>
                  <a:pt x="5775" y="53222"/>
                </a:lnTo>
                <a:lnTo>
                  <a:pt x="4812" y="53222"/>
                </a:lnTo>
                <a:lnTo>
                  <a:pt x="4812" y="46908"/>
                </a:lnTo>
                <a:lnTo>
                  <a:pt x="5775" y="46908"/>
                </a:lnTo>
                <a:lnTo>
                  <a:pt x="6737" y="47810"/>
                </a:lnTo>
                <a:lnTo>
                  <a:pt x="30480" y="47810"/>
                </a:lnTo>
                <a:lnTo>
                  <a:pt x="29838" y="48712"/>
                </a:lnTo>
                <a:lnTo>
                  <a:pt x="26951" y="50516"/>
                </a:lnTo>
                <a:lnTo>
                  <a:pt x="23100" y="52320"/>
                </a:lnTo>
                <a:lnTo>
                  <a:pt x="20213" y="53222"/>
                </a:lnTo>
                <a:lnTo>
                  <a:pt x="16363" y="54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2488314" y="6660169"/>
            <a:ext cx="10160" cy="39370"/>
          </a:xfrm>
          <a:custGeom>
            <a:avLst/>
            <a:gdLst/>
            <a:ahLst/>
            <a:cxnLst/>
            <a:rect l="l" t="t" r="r" b="b"/>
            <a:pathLst>
              <a:path w="10160" h="39370">
                <a:moveTo>
                  <a:pt x="9625" y="9922"/>
                </a:moveTo>
                <a:lnTo>
                  <a:pt x="0" y="9922"/>
                </a:lnTo>
                <a:lnTo>
                  <a:pt x="0" y="0"/>
                </a:lnTo>
                <a:lnTo>
                  <a:pt x="9625" y="0"/>
                </a:lnTo>
                <a:lnTo>
                  <a:pt x="9625" y="9922"/>
                </a:lnTo>
                <a:close/>
              </a:path>
              <a:path w="10160" h="39370">
                <a:moveTo>
                  <a:pt x="9625" y="38789"/>
                </a:moveTo>
                <a:lnTo>
                  <a:pt x="0" y="38789"/>
                </a:lnTo>
                <a:lnTo>
                  <a:pt x="0" y="28866"/>
                </a:lnTo>
                <a:lnTo>
                  <a:pt x="9625" y="28866"/>
                </a:lnTo>
                <a:lnTo>
                  <a:pt x="9625" y="38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2518153" y="6646637"/>
            <a:ext cx="36195" cy="53340"/>
          </a:xfrm>
          <a:custGeom>
            <a:avLst/>
            <a:gdLst/>
            <a:ahLst/>
            <a:cxnLst/>
            <a:rect l="l" t="t" r="r" b="b"/>
            <a:pathLst>
              <a:path w="36194" h="53340">
                <a:moveTo>
                  <a:pt x="3850" y="27062"/>
                </a:moveTo>
                <a:lnTo>
                  <a:pt x="1925" y="27062"/>
                </a:lnTo>
                <a:lnTo>
                  <a:pt x="1925" y="0"/>
                </a:lnTo>
                <a:lnTo>
                  <a:pt x="35613" y="0"/>
                </a:lnTo>
                <a:lnTo>
                  <a:pt x="35613" y="6314"/>
                </a:lnTo>
                <a:lnTo>
                  <a:pt x="8662" y="6314"/>
                </a:lnTo>
                <a:lnTo>
                  <a:pt x="8662" y="19845"/>
                </a:lnTo>
                <a:lnTo>
                  <a:pt x="21175" y="19845"/>
                </a:lnTo>
                <a:lnTo>
                  <a:pt x="25025" y="21649"/>
                </a:lnTo>
                <a:lnTo>
                  <a:pt x="27913" y="21649"/>
                </a:lnTo>
                <a:lnTo>
                  <a:pt x="29838" y="23454"/>
                </a:lnTo>
                <a:lnTo>
                  <a:pt x="31763" y="24356"/>
                </a:lnTo>
                <a:lnTo>
                  <a:pt x="32726" y="26160"/>
                </a:lnTo>
                <a:lnTo>
                  <a:pt x="4812" y="26160"/>
                </a:lnTo>
                <a:lnTo>
                  <a:pt x="3850" y="27062"/>
                </a:lnTo>
                <a:close/>
              </a:path>
              <a:path w="36194" h="53340">
                <a:moveTo>
                  <a:pt x="31763" y="46908"/>
                </a:moveTo>
                <a:lnTo>
                  <a:pt x="20213" y="46908"/>
                </a:lnTo>
                <a:lnTo>
                  <a:pt x="22138" y="46005"/>
                </a:lnTo>
                <a:lnTo>
                  <a:pt x="23100" y="45103"/>
                </a:lnTo>
                <a:lnTo>
                  <a:pt x="25025" y="44201"/>
                </a:lnTo>
                <a:lnTo>
                  <a:pt x="26951" y="42397"/>
                </a:lnTo>
                <a:lnTo>
                  <a:pt x="26951" y="40593"/>
                </a:lnTo>
                <a:lnTo>
                  <a:pt x="27913" y="38789"/>
                </a:lnTo>
                <a:lnTo>
                  <a:pt x="27913" y="32474"/>
                </a:lnTo>
                <a:lnTo>
                  <a:pt x="26951" y="31572"/>
                </a:lnTo>
                <a:lnTo>
                  <a:pt x="25988" y="29768"/>
                </a:lnTo>
                <a:lnTo>
                  <a:pt x="23100" y="27062"/>
                </a:lnTo>
                <a:lnTo>
                  <a:pt x="21175" y="27062"/>
                </a:lnTo>
                <a:lnTo>
                  <a:pt x="19250" y="26160"/>
                </a:lnTo>
                <a:lnTo>
                  <a:pt x="32726" y="26160"/>
                </a:lnTo>
                <a:lnTo>
                  <a:pt x="34651" y="29768"/>
                </a:lnTo>
                <a:lnTo>
                  <a:pt x="35613" y="32474"/>
                </a:lnTo>
                <a:lnTo>
                  <a:pt x="35613" y="37887"/>
                </a:lnTo>
                <a:lnTo>
                  <a:pt x="34651" y="40593"/>
                </a:lnTo>
                <a:lnTo>
                  <a:pt x="34651" y="42397"/>
                </a:lnTo>
                <a:lnTo>
                  <a:pt x="33688" y="45103"/>
                </a:lnTo>
                <a:lnTo>
                  <a:pt x="31763" y="46908"/>
                </a:lnTo>
                <a:close/>
              </a:path>
              <a:path w="36194" h="53340">
                <a:moveTo>
                  <a:pt x="21175" y="53222"/>
                </a:moveTo>
                <a:lnTo>
                  <a:pt x="9625" y="53222"/>
                </a:lnTo>
                <a:lnTo>
                  <a:pt x="3850" y="51418"/>
                </a:lnTo>
                <a:lnTo>
                  <a:pt x="1925" y="51418"/>
                </a:lnTo>
                <a:lnTo>
                  <a:pt x="0" y="50516"/>
                </a:lnTo>
                <a:lnTo>
                  <a:pt x="0" y="43299"/>
                </a:lnTo>
                <a:lnTo>
                  <a:pt x="1925" y="44201"/>
                </a:lnTo>
                <a:lnTo>
                  <a:pt x="7700" y="46005"/>
                </a:lnTo>
                <a:lnTo>
                  <a:pt x="9625" y="46908"/>
                </a:lnTo>
                <a:lnTo>
                  <a:pt x="31763" y="46908"/>
                </a:lnTo>
                <a:lnTo>
                  <a:pt x="30801" y="48712"/>
                </a:lnTo>
                <a:lnTo>
                  <a:pt x="28876" y="49614"/>
                </a:lnTo>
                <a:lnTo>
                  <a:pt x="25988" y="51418"/>
                </a:lnTo>
                <a:lnTo>
                  <a:pt x="24063" y="52320"/>
                </a:lnTo>
                <a:lnTo>
                  <a:pt x="21175" y="53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2564355" y="6645735"/>
            <a:ext cx="40005" cy="54610"/>
          </a:xfrm>
          <a:custGeom>
            <a:avLst/>
            <a:gdLst/>
            <a:ahLst/>
            <a:cxnLst/>
            <a:rect l="l" t="t" r="r" b="b"/>
            <a:pathLst>
              <a:path w="40005" h="54609">
                <a:moveTo>
                  <a:pt x="25025" y="54124"/>
                </a:moveTo>
                <a:lnTo>
                  <a:pt x="13475" y="54124"/>
                </a:lnTo>
                <a:lnTo>
                  <a:pt x="8662" y="53222"/>
                </a:lnTo>
                <a:lnTo>
                  <a:pt x="1925" y="46908"/>
                </a:lnTo>
                <a:lnTo>
                  <a:pt x="0" y="43299"/>
                </a:lnTo>
                <a:lnTo>
                  <a:pt x="0" y="36083"/>
                </a:lnTo>
                <a:lnTo>
                  <a:pt x="962" y="33376"/>
                </a:lnTo>
                <a:lnTo>
                  <a:pt x="2887" y="30670"/>
                </a:lnTo>
                <a:lnTo>
                  <a:pt x="6737" y="27062"/>
                </a:lnTo>
                <a:lnTo>
                  <a:pt x="10587" y="25258"/>
                </a:lnTo>
                <a:lnTo>
                  <a:pt x="4812" y="22551"/>
                </a:lnTo>
                <a:lnTo>
                  <a:pt x="3850" y="20747"/>
                </a:lnTo>
                <a:lnTo>
                  <a:pt x="1925" y="18943"/>
                </a:lnTo>
                <a:lnTo>
                  <a:pt x="962" y="16237"/>
                </a:lnTo>
                <a:lnTo>
                  <a:pt x="962" y="9922"/>
                </a:lnTo>
                <a:lnTo>
                  <a:pt x="2887" y="6314"/>
                </a:lnTo>
                <a:lnTo>
                  <a:pt x="6737" y="3608"/>
                </a:lnTo>
                <a:lnTo>
                  <a:pt x="9625" y="1804"/>
                </a:lnTo>
                <a:lnTo>
                  <a:pt x="14438" y="0"/>
                </a:lnTo>
                <a:lnTo>
                  <a:pt x="25025" y="0"/>
                </a:lnTo>
                <a:lnTo>
                  <a:pt x="29838" y="1804"/>
                </a:lnTo>
                <a:lnTo>
                  <a:pt x="32726" y="3608"/>
                </a:lnTo>
                <a:lnTo>
                  <a:pt x="34651" y="5412"/>
                </a:lnTo>
                <a:lnTo>
                  <a:pt x="16363" y="5412"/>
                </a:lnTo>
                <a:lnTo>
                  <a:pt x="13475" y="6314"/>
                </a:lnTo>
                <a:lnTo>
                  <a:pt x="11550" y="7216"/>
                </a:lnTo>
                <a:lnTo>
                  <a:pt x="9625" y="9020"/>
                </a:lnTo>
                <a:lnTo>
                  <a:pt x="8662" y="10824"/>
                </a:lnTo>
                <a:lnTo>
                  <a:pt x="8662" y="14433"/>
                </a:lnTo>
                <a:lnTo>
                  <a:pt x="9625" y="16237"/>
                </a:lnTo>
                <a:lnTo>
                  <a:pt x="10587" y="17139"/>
                </a:lnTo>
                <a:lnTo>
                  <a:pt x="11550" y="18943"/>
                </a:lnTo>
                <a:lnTo>
                  <a:pt x="12512" y="19845"/>
                </a:lnTo>
                <a:lnTo>
                  <a:pt x="15400" y="20747"/>
                </a:lnTo>
                <a:lnTo>
                  <a:pt x="19250" y="22551"/>
                </a:lnTo>
                <a:lnTo>
                  <a:pt x="20213" y="22551"/>
                </a:lnTo>
                <a:lnTo>
                  <a:pt x="22138" y="23454"/>
                </a:lnTo>
                <a:lnTo>
                  <a:pt x="32726" y="23454"/>
                </a:lnTo>
                <a:lnTo>
                  <a:pt x="31763" y="24356"/>
                </a:lnTo>
                <a:lnTo>
                  <a:pt x="28876" y="25258"/>
                </a:lnTo>
                <a:lnTo>
                  <a:pt x="28876" y="26160"/>
                </a:lnTo>
                <a:lnTo>
                  <a:pt x="31763" y="27062"/>
                </a:lnTo>
                <a:lnTo>
                  <a:pt x="14438" y="27062"/>
                </a:lnTo>
                <a:lnTo>
                  <a:pt x="12512" y="27964"/>
                </a:lnTo>
                <a:lnTo>
                  <a:pt x="10587" y="29768"/>
                </a:lnTo>
                <a:lnTo>
                  <a:pt x="9625" y="31572"/>
                </a:lnTo>
                <a:lnTo>
                  <a:pt x="7700" y="33376"/>
                </a:lnTo>
                <a:lnTo>
                  <a:pt x="7700" y="41495"/>
                </a:lnTo>
                <a:lnTo>
                  <a:pt x="8662" y="44201"/>
                </a:lnTo>
                <a:lnTo>
                  <a:pt x="10587" y="46005"/>
                </a:lnTo>
                <a:lnTo>
                  <a:pt x="13475" y="47810"/>
                </a:lnTo>
                <a:lnTo>
                  <a:pt x="16363" y="48712"/>
                </a:lnTo>
                <a:lnTo>
                  <a:pt x="34972" y="48712"/>
                </a:lnTo>
                <a:lnTo>
                  <a:pt x="33688" y="49614"/>
                </a:lnTo>
                <a:lnTo>
                  <a:pt x="29838" y="53222"/>
                </a:lnTo>
                <a:lnTo>
                  <a:pt x="25025" y="54124"/>
                </a:lnTo>
                <a:close/>
              </a:path>
              <a:path w="40005" h="54609">
                <a:moveTo>
                  <a:pt x="32726" y="23454"/>
                </a:moveTo>
                <a:lnTo>
                  <a:pt x="24063" y="23454"/>
                </a:lnTo>
                <a:lnTo>
                  <a:pt x="25988" y="22551"/>
                </a:lnTo>
                <a:lnTo>
                  <a:pt x="27913" y="20747"/>
                </a:lnTo>
                <a:lnTo>
                  <a:pt x="30801" y="15335"/>
                </a:lnTo>
                <a:lnTo>
                  <a:pt x="30801" y="10824"/>
                </a:lnTo>
                <a:lnTo>
                  <a:pt x="29838" y="9020"/>
                </a:lnTo>
                <a:lnTo>
                  <a:pt x="26951" y="7216"/>
                </a:lnTo>
                <a:lnTo>
                  <a:pt x="23100" y="5412"/>
                </a:lnTo>
                <a:lnTo>
                  <a:pt x="34651" y="5412"/>
                </a:lnTo>
                <a:lnTo>
                  <a:pt x="35613" y="6314"/>
                </a:lnTo>
                <a:lnTo>
                  <a:pt x="37538" y="9922"/>
                </a:lnTo>
                <a:lnTo>
                  <a:pt x="37538" y="15335"/>
                </a:lnTo>
                <a:lnTo>
                  <a:pt x="36576" y="18041"/>
                </a:lnTo>
                <a:lnTo>
                  <a:pt x="35613" y="19845"/>
                </a:lnTo>
                <a:lnTo>
                  <a:pt x="33688" y="22551"/>
                </a:lnTo>
                <a:lnTo>
                  <a:pt x="32726" y="23454"/>
                </a:lnTo>
                <a:close/>
              </a:path>
              <a:path w="40005" h="54609">
                <a:moveTo>
                  <a:pt x="34972" y="48712"/>
                </a:moveTo>
                <a:lnTo>
                  <a:pt x="25988" y="48712"/>
                </a:lnTo>
                <a:lnTo>
                  <a:pt x="27913" y="46908"/>
                </a:lnTo>
                <a:lnTo>
                  <a:pt x="30801" y="45103"/>
                </a:lnTo>
                <a:lnTo>
                  <a:pt x="31763" y="42397"/>
                </a:lnTo>
                <a:lnTo>
                  <a:pt x="31763" y="36985"/>
                </a:lnTo>
                <a:lnTo>
                  <a:pt x="30801" y="35181"/>
                </a:lnTo>
                <a:lnTo>
                  <a:pt x="26951" y="31572"/>
                </a:lnTo>
                <a:lnTo>
                  <a:pt x="24063" y="30670"/>
                </a:lnTo>
                <a:lnTo>
                  <a:pt x="23100" y="29768"/>
                </a:lnTo>
                <a:lnTo>
                  <a:pt x="22138" y="29768"/>
                </a:lnTo>
                <a:lnTo>
                  <a:pt x="20213" y="28866"/>
                </a:lnTo>
                <a:lnTo>
                  <a:pt x="19250" y="28866"/>
                </a:lnTo>
                <a:lnTo>
                  <a:pt x="17325" y="27964"/>
                </a:lnTo>
                <a:lnTo>
                  <a:pt x="14438" y="27062"/>
                </a:lnTo>
                <a:lnTo>
                  <a:pt x="31763" y="27062"/>
                </a:lnTo>
                <a:lnTo>
                  <a:pt x="34651" y="28866"/>
                </a:lnTo>
                <a:lnTo>
                  <a:pt x="36576" y="30670"/>
                </a:lnTo>
                <a:lnTo>
                  <a:pt x="38501" y="33376"/>
                </a:lnTo>
                <a:lnTo>
                  <a:pt x="39464" y="35181"/>
                </a:lnTo>
                <a:lnTo>
                  <a:pt x="39464" y="43299"/>
                </a:lnTo>
                <a:lnTo>
                  <a:pt x="37538" y="46908"/>
                </a:lnTo>
                <a:lnTo>
                  <a:pt x="34972" y="48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2643283" y="6646637"/>
            <a:ext cx="36830" cy="52705"/>
          </a:xfrm>
          <a:custGeom>
            <a:avLst/>
            <a:gdLst/>
            <a:ahLst/>
            <a:cxnLst/>
            <a:rect l="l" t="t" r="r" b="b"/>
            <a:pathLst>
              <a:path w="36830" h="52704">
                <a:moveTo>
                  <a:pt x="7700" y="52320"/>
                </a:moveTo>
                <a:lnTo>
                  <a:pt x="0" y="52320"/>
                </a:lnTo>
                <a:lnTo>
                  <a:pt x="0" y="0"/>
                </a:lnTo>
                <a:lnTo>
                  <a:pt x="18288" y="0"/>
                </a:lnTo>
                <a:lnTo>
                  <a:pt x="21175" y="902"/>
                </a:lnTo>
                <a:lnTo>
                  <a:pt x="23100" y="902"/>
                </a:lnTo>
                <a:lnTo>
                  <a:pt x="25988" y="1804"/>
                </a:lnTo>
                <a:lnTo>
                  <a:pt x="29838" y="3608"/>
                </a:lnTo>
                <a:lnTo>
                  <a:pt x="31763" y="5412"/>
                </a:lnTo>
                <a:lnTo>
                  <a:pt x="33688" y="6314"/>
                </a:lnTo>
                <a:lnTo>
                  <a:pt x="7700" y="6314"/>
                </a:lnTo>
                <a:lnTo>
                  <a:pt x="7700" y="27062"/>
                </a:lnTo>
                <a:lnTo>
                  <a:pt x="32245" y="27062"/>
                </a:lnTo>
                <a:lnTo>
                  <a:pt x="31763" y="27964"/>
                </a:lnTo>
                <a:lnTo>
                  <a:pt x="29838" y="29768"/>
                </a:lnTo>
                <a:lnTo>
                  <a:pt x="24063" y="31572"/>
                </a:lnTo>
                <a:lnTo>
                  <a:pt x="22138" y="32474"/>
                </a:lnTo>
                <a:lnTo>
                  <a:pt x="7700" y="32474"/>
                </a:lnTo>
                <a:lnTo>
                  <a:pt x="7700" y="52320"/>
                </a:lnTo>
                <a:close/>
              </a:path>
              <a:path w="36830" h="52704">
                <a:moveTo>
                  <a:pt x="32245" y="27062"/>
                </a:moveTo>
                <a:lnTo>
                  <a:pt x="19250" y="27062"/>
                </a:lnTo>
                <a:lnTo>
                  <a:pt x="21175" y="26160"/>
                </a:lnTo>
                <a:lnTo>
                  <a:pt x="23100" y="26160"/>
                </a:lnTo>
                <a:lnTo>
                  <a:pt x="24063" y="25258"/>
                </a:lnTo>
                <a:lnTo>
                  <a:pt x="25025" y="23454"/>
                </a:lnTo>
                <a:lnTo>
                  <a:pt x="27913" y="20747"/>
                </a:lnTo>
                <a:lnTo>
                  <a:pt x="27913" y="18943"/>
                </a:lnTo>
                <a:lnTo>
                  <a:pt x="28876" y="18041"/>
                </a:lnTo>
                <a:lnTo>
                  <a:pt x="28876" y="14433"/>
                </a:lnTo>
                <a:lnTo>
                  <a:pt x="27913" y="12629"/>
                </a:lnTo>
                <a:lnTo>
                  <a:pt x="27913" y="11727"/>
                </a:lnTo>
                <a:lnTo>
                  <a:pt x="26951" y="9922"/>
                </a:lnTo>
                <a:lnTo>
                  <a:pt x="25988" y="9020"/>
                </a:lnTo>
                <a:lnTo>
                  <a:pt x="24063" y="8118"/>
                </a:lnTo>
                <a:lnTo>
                  <a:pt x="23100" y="7216"/>
                </a:lnTo>
                <a:lnTo>
                  <a:pt x="20213" y="7216"/>
                </a:lnTo>
                <a:lnTo>
                  <a:pt x="19250" y="6314"/>
                </a:lnTo>
                <a:lnTo>
                  <a:pt x="33688" y="6314"/>
                </a:lnTo>
                <a:lnTo>
                  <a:pt x="34651" y="9020"/>
                </a:lnTo>
                <a:lnTo>
                  <a:pt x="36576" y="12629"/>
                </a:lnTo>
                <a:lnTo>
                  <a:pt x="36576" y="18041"/>
                </a:lnTo>
                <a:lnTo>
                  <a:pt x="35613" y="20747"/>
                </a:lnTo>
                <a:lnTo>
                  <a:pt x="32245" y="27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2689485" y="6646637"/>
            <a:ext cx="49530" cy="52705"/>
          </a:xfrm>
          <a:custGeom>
            <a:avLst/>
            <a:gdLst/>
            <a:ahLst/>
            <a:cxnLst/>
            <a:rect l="l" t="t" r="r" b="b"/>
            <a:pathLst>
              <a:path w="49530" h="52704">
                <a:moveTo>
                  <a:pt x="6737" y="52320"/>
                </a:moveTo>
                <a:lnTo>
                  <a:pt x="0" y="52320"/>
                </a:lnTo>
                <a:lnTo>
                  <a:pt x="0" y="0"/>
                </a:lnTo>
                <a:lnTo>
                  <a:pt x="10587" y="0"/>
                </a:lnTo>
                <a:lnTo>
                  <a:pt x="14197" y="7216"/>
                </a:lnTo>
                <a:lnTo>
                  <a:pt x="6737" y="7216"/>
                </a:lnTo>
                <a:lnTo>
                  <a:pt x="6737" y="52320"/>
                </a:lnTo>
                <a:close/>
              </a:path>
              <a:path w="49530" h="52704">
                <a:moveTo>
                  <a:pt x="31480" y="28866"/>
                </a:moveTo>
                <a:lnTo>
                  <a:pt x="25025" y="28866"/>
                </a:lnTo>
                <a:lnTo>
                  <a:pt x="39464" y="0"/>
                </a:lnTo>
                <a:lnTo>
                  <a:pt x="49089" y="0"/>
                </a:lnTo>
                <a:lnTo>
                  <a:pt x="49089" y="7216"/>
                </a:lnTo>
                <a:lnTo>
                  <a:pt x="42351" y="7216"/>
                </a:lnTo>
                <a:lnTo>
                  <a:pt x="31480" y="28866"/>
                </a:lnTo>
                <a:close/>
              </a:path>
              <a:path w="49530" h="52704">
                <a:moveTo>
                  <a:pt x="26951" y="37887"/>
                </a:moveTo>
                <a:lnTo>
                  <a:pt x="22138" y="37887"/>
                </a:lnTo>
                <a:lnTo>
                  <a:pt x="6737" y="7216"/>
                </a:lnTo>
                <a:lnTo>
                  <a:pt x="14197" y="7216"/>
                </a:lnTo>
                <a:lnTo>
                  <a:pt x="25025" y="28866"/>
                </a:lnTo>
                <a:lnTo>
                  <a:pt x="31480" y="28866"/>
                </a:lnTo>
                <a:lnTo>
                  <a:pt x="26951" y="37887"/>
                </a:lnTo>
                <a:close/>
              </a:path>
              <a:path w="49530" h="52704">
                <a:moveTo>
                  <a:pt x="49089" y="52320"/>
                </a:moveTo>
                <a:lnTo>
                  <a:pt x="42351" y="52320"/>
                </a:lnTo>
                <a:lnTo>
                  <a:pt x="42351" y="7216"/>
                </a:lnTo>
                <a:lnTo>
                  <a:pt x="49089" y="7216"/>
                </a:lnTo>
                <a:lnTo>
                  <a:pt x="49089" y="52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8206754" y="6644833"/>
            <a:ext cx="921147" cy="68557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9137526" y="6648442"/>
            <a:ext cx="6985" cy="46990"/>
          </a:xfrm>
          <a:custGeom>
            <a:avLst/>
            <a:gdLst/>
            <a:ahLst/>
            <a:cxnLst/>
            <a:rect l="l" t="t" r="r" b="b"/>
            <a:pathLst>
              <a:path w="6984" h="46990">
                <a:moveTo>
                  <a:pt x="6473" y="46660"/>
                </a:moveTo>
                <a:lnTo>
                  <a:pt x="5775" y="46005"/>
                </a:lnTo>
                <a:lnTo>
                  <a:pt x="4812" y="42397"/>
                </a:lnTo>
                <a:lnTo>
                  <a:pt x="4812" y="17139"/>
                </a:lnTo>
                <a:lnTo>
                  <a:pt x="0" y="17139"/>
                </a:lnTo>
                <a:lnTo>
                  <a:pt x="0" y="11727"/>
                </a:lnTo>
                <a:lnTo>
                  <a:pt x="4812" y="11727"/>
                </a:lnTo>
                <a:lnTo>
                  <a:pt x="4812" y="0"/>
                </a:lnTo>
                <a:lnTo>
                  <a:pt x="6473" y="0"/>
                </a:lnTo>
                <a:lnTo>
                  <a:pt x="6473" y="46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7391400" y="533400"/>
            <a:ext cx="1600200" cy="3200400"/>
          </a:xfrm>
          <a:custGeom>
            <a:avLst/>
            <a:gdLst/>
            <a:ahLst/>
            <a:cxnLst/>
            <a:rect l="l" t="t" r="r" b="b"/>
            <a:pathLst>
              <a:path w="1600200" h="3200400">
                <a:moveTo>
                  <a:pt x="0" y="1600200"/>
                </a:moveTo>
                <a:lnTo>
                  <a:pt x="605" y="1537365"/>
                </a:lnTo>
                <a:lnTo>
                  <a:pt x="2407" y="1475145"/>
                </a:lnTo>
                <a:lnTo>
                  <a:pt x="5382" y="1413582"/>
                </a:lnTo>
                <a:lnTo>
                  <a:pt x="9510" y="1352722"/>
                </a:lnTo>
                <a:lnTo>
                  <a:pt x="14767" y="1292609"/>
                </a:lnTo>
                <a:lnTo>
                  <a:pt x="21131" y="1233288"/>
                </a:lnTo>
                <a:lnTo>
                  <a:pt x="28580" y="1174802"/>
                </a:lnTo>
                <a:lnTo>
                  <a:pt x="37092" y="1117197"/>
                </a:lnTo>
                <a:lnTo>
                  <a:pt x="46644" y="1060517"/>
                </a:lnTo>
                <a:lnTo>
                  <a:pt x="57215" y="1004807"/>
                </a:lnTo>
                <a:lnTo>
                  <a:pt x="68782" y="950110"/>
                </a:lnTo>
                <a:lnTo>
                  <a:pt x="81322" y="896471"/>
                </a:lnTo>
                <a:lnTo>
                  <a:pt x="94815" y="843936"/>
                </a:lnTo>
                <a:lnTo>
                  <a:pt x="109236" y="792547"/>
                </a:lnTo>
                <a:lnTo>
                  <a:pt x="124565" y="742351"/>
                </a:lnTo>
                <a:lnTo>
                  <a:pt x="140779" y="693390"/>
                </a:lnTo>
                <a:lnTo>
                  <a:pt x="157855" y="645710"/>
                </a:lnTo>
                <a:lnTo>
                  <a:pt x="175772" y="599355"/>
                </a:lnTo>
                <a:lnTo>
                  <a:pt x="194507" y="554370"/>
                </a:lnTo>
                <a:lnTo>
                  <a:pt x="214038" y="510799"/>
                </a:lnTo>
                <a:lnTo>
                  <a:pt x="234343" y="468687"/>
                </a:lnTo>
                <a:lnTo>
                  <a:pt x="255399" y="428077"/>
                </a:lnTo>
                <a:lnTo>
                  <a:pt x="277185" y="389015"/>
                </a:lnTo>
                <a:lnTo>
                  <a:pt x="299677" y="351545"/>
                </a:lnTo>
                <a:lnTo>
                  <a:pt x="322855" y="315711"/>
                </a:lnTo>
                <a:lnTo>
                  <a:pt x="346695" y="281558"/>
                </a:lnTo>
                <a:lnTo>
                  <a:pt x="371175" y="249131"/>
                </a:lnTo>
                <a:lnTo>
                  <a:pt x="396273" y="218473"/>
                </a:lnTo>
                <a:lnTo>
                  <a:pt x="421968" y="189630"/>
                </a:lnTo>
                <a:lnTo>
                  <a:pt x="475055" y="137564"/>
                </a:lnTo>
                <a:lnTo>
                  <a:pt x="530258" y="93289"/>
                </a:lnTo>
                <a:lnTo>
                  <a:pt x="587401" y="57160"/>
                </a:lnTo>
                <a:lnTo>
                  <a:pt x="646304" y="29534"/>
                </a:lnTo>
                <a:lnTo>
                  <a:pt x="706791" y="10765"/>
                </a:lnTo>
                <a:lnTo>
                  <a:pt x="768682" y="1211"/>
                </a:lnTo>
                <a:lnTo>
                  <a:pt x="800100" y="0"/>
                </a:lnTo>
                <a:lnTo>
                  <a:pt x="831517" y="1211"/>
                </a:lnTo>
                <a:lnTo>
                  <a:pt x="862627" y="4814"/>
                </a:lnTo>
                <a:lnTo>
                  <a:pt x="923838" y="19020"/>
                </a:lnTo>
                <a:lnTo>
                  <a:pt x="983555" y="42262"/>
                </a:lnTo>
                <a:lnTo>
                  <a:pt x="1041601" y="74184"/>
                </a:lnTo>
                <a:lnTo>
                  <a:pt x="1097796" y="114430"/>
                </a:lnTo>
                <a:lnTo>
                  <a:pt x="1151964" y="162645"/>
                </a:lnTo>
                <a:lnTo>
                  <a:pt x="1203926" y="218473"/>
                </a:lnTo>
                <a:lnTo>
                  <a:pt x="1229024" y="249131"/>
                </a:lnTo>
                <a:lnTo>
                  <a:pt x="1253504" y="281558"/>
                </a:lnTo>
                <a:lnTo>
                  <a:pt x="1277344" y="315711"/>
                </a:lnTo>
                <a:lnTo>
                  <a:pt x="1300522" y="351545"/>
                </a:lnTo>
                <a:lnTo>
                  <a:pt x="1323014" y="389015"/>
                </a:lnTo>
                <a:lnTo>
                  <a:pt x="1344800" y="428077"/>
                </a:lnTo>
                <a:lnTo>
                  <a:pt x="1365856" y="468687"/>
                </a:lnTo>
                <a:lnTo>
                  <a:pt x="1386161" y="510799"/>
                </a:lnTo>
                <a:lnTo>
                  <a:pt x="1405692" y="554370"/>
                </a:lnTo>
                <a:lnTo>
                  <a:pt x="1424427" y="599355"/>
                </a:lnTo>
                <a:lnTo>
                  <a:pt x="1442344" y="645710"/>
                </a:lnTo>
                <a:lnTo>
                  <a:pt x="1459420" y="693390"/>
                </a:lnTo>
                <a:lnTo>
                  <a:pt x="1475634" y="742351"/>
                </a:lnTo>
                <a:lnTo>
                  <a:pt x="1490963" y="792547"/>
                </a:lnTo>
                <a:lnTo>
                  <a:pt x="1505384" y="843936"/>
                </a:lnTo>
                <a:lnTo>
                  <a:pt x="1518877" y="896471"/>
                </a:lnTo>
                <a:lnTo>
                  <a:pt x="1531417" y="950110"/>
                </a:lnTo>
                <a:lnTo>
                  <a:pt x="1542984" y="1004807"/>
                </a:lnTo>
                <a:lnTo>
                  <a:pt x="1553555" y="1060517"/>
                </a:lnTo>
                <a:lnTo>
                  <a:pt x="1563107" y="1117197"/>
                </a:lnTo>
                <a:lnTo>
                  <a:pt x="1571619" y="1174802"/>
                </a:lnTo>
                <a:lnTo>
                  <a:pt x="1579068" y="1233288"/>
                </a:lnTo>
                <a:lnTo>
                  <a:pt x="1585432" y="1292609"/>
                </a:lnTo>
                <a:lnTo>
                  <a:pt x="1590689" y="1352722"/>
                </a:lnTo>
                <a:lnTo>
                  <a:pt x="1594817" y="1413582"/>
                </a:lnTo>
                <a:lnTo>
                  <a:pt x="1597792" y="1475145"/>
                </a:lnTo>
                <a:lnTo>
                  <a:pt x="1599594" y="1537365"/>
                </a:lnTo>
                <a:lnTo>
                  <a:pt x="1600200" y="1600200"/>
                </a:lnTo>
                <a:lnTo>
                  <a:pt x="1599594" y="1663034"/>
                </a:lnTo>
                <a:lnTo>
                  <a:pt x="1597792" y="1725254"/>
                </a:lnTo>
                <a:lnTo>
                  <a:pt x="1594817" y="1786817"/>
                </a:lnTo>
                <a:lnTo>
                  <a:pt x="1590689" y="1847677"/>
                </a:lnTo>
                <a:lnTo>
                  <a:pt x="1585432" y="1907790"/>
                </a:lnTo>
                <a:lnTo>
                  <a:pt x="1579068" y="1967111"/>
                </a:lnTo>
                <a:lnTo>
                  <a:pt x="1571619" y="2025597"/>
                </a:lnTo>
                <a:lnTo>
                  <a:pt x="1563107" y="2083202"/>
                </a:lnTo>
                <a:lnTo>
                  <a:pt x="1553555" y="2139882"/>
                </a:lnTo>
                <a:lnTo>
                  <a:pt x="1542984" y="2195592"/>
                </a:lnTo>
                <a:lnTo>
                  <a:pt x="1531417" y="2250289"/>
                </a:lnTo>
                <a:lnTo>
                  <a:pt x="1518877" y="2303928"/>
                </a:lnTo>
                <a:lnTo>
                  <a:pt x="1505384" y="2356463"/>
                </a:lnTo>
                <a:lnTo>
                  <a:pt x="1490963" y="2407852"/>
                </a:lnTo>
                <a:lnTo>
                  <a:pt x="1475634" y="2458048"/>
                </a:lnTo>
                <a:lnTo>
                  <a:pt x="1459420" y="2507009"/>
                </a:lnTo>
                <a:lnTo>
                  <a:pt x="1442344" y="2554689"/>
                </a:lnTo>
                <a:lnTo>
                  <a:pt x="1424427" y="2601044"/>
                </a:lnTo>
                <a:lnTo>
                  <a:pt x="1405692" y="2646029"/>
                </a:lnTo>
                <a:lnTo>
                  <a:pt x="1386161" y="2689600"/>
                </a:lnTo>
                <a:lnTo>
                  <a:pt x="1365856" y="2731712"/>
                </a:lnTo>
                <a:lnTo>
                  <a:pt x="1344800" y="2772322"/>
                </a:lnTo>
                <a:lnTo>
                  <a:pt x="1323014" y="2811384"/>
                </a:lnTo>
                <a:lnTo>
                  <a:pt x="1300522" y="2848854"/>
                </a:lnTo>
                <a:lnTo>
                  <a:pt x="1277344" y="2884688"/>
                </a:lnTo>
                <a:lnTo>
                  <a:pt x="1253504" y="2918841"/>
                </a:lnTo>
                <a:lnTo>
                  <a:pt x="1229024" y="2951268"/>
                </a:lnTo>
                <a:lnTo>
                  <a:pt x="1203926" y="2981926"/>
                </a:lnTo>
                <a:lnTo>
                  <a:pt x="1178231" y="3010769"/>
                </a:lnTo>
                <a:lnTo>
                  <a:pt x="1125144" y="3062835"/>
                </a:lnTo>
                <a:lnTo>
                  <a:pt x="1069941" y="3107110"/>
                </a:lnTo>
                <a:lnTo>
                  <a:pt x="1012798" y="3143239"/>
                </a:lnTo>
                <a:lnTo>
                  <a:pt x="953895" y="3170865"/>
                </a:lnTo>
                <a:lnTo>
                  <a:pt x="893408" y="3189634"/>
                </a:lnTo>
                <a:lnTo>
                  <a:pt x="831517" y="3199188"/>
                </a:lnTo>
                <a:lnTo>
                  <a:pt x="800100" y="3200400"/>
                </a:lnTo>
                <a:lnTo>
                  <a:pt x="737572" y="3195585"/>
                </a:lnTo>
                <a:lnTo>
                  <a:pt x="676361" y="3181379"/>
                </a:lnTo>
                <a:lnTo>
                  <a:pt x="616644" y="3158137"/>
                </a:lnTo>
                <a:lnTo>
                  <a:pt x="558598" y="3126215"/>
                </a:lnTo>
                <a:lnTo>
                  <a:pt x="502403" y="3085969"/>
                </a:lnTo>
                <a:lnTo>
                  <a:pt x="448235" y="3037754"/>
                </a:lnTo>
                <a:lnTo>
                  <a:pt x="396273" y="2981926"/>
                </a:lnTo>
                <a:lnTo>
                  <a:pt x="371175" y="2951268"/>
                </a:lnTo>
                <a:lnTo>
                  <a:pt x="346695" y="2918841"/>
                </a:lnTo>
                <a:lnTo>
                  <a:pt x="322855" y="2884688"/>
                </a:lnTo>
                <a:lnTo>
                  <a:pt x="299677" y="2848854"/>
                </a:lnTo>
                <a:lnTo>
                  <a:pt x="277185" y="2811384"/>
                </a:lnTo>
                <a:lnTo>
                  <a:pt x="255399" y="2772322"/>
                </a:lnTo>
                <a:lnTo>
                  <a:pt x="234343" y="2731712"/>
                </a:lnTo>
                <a:lnTo>
                  <a:pt x="214038" y="2689600"/>
                </a:lnTo>
                <a:lnTo>
                  <a:pt x="194507" y="2646029"/>
                </a:lnTo>
                <a:lnTo>
                  <a:pt x="175772" y="2601044"/>
                </a:lnTo>
                <a:lnTo>
                  <a:pt x="157855" y="2554689"/>
                </a:lnTo>
                <a:lnTo>
                  <a:pt x="140779" y="2507009"/>
                </a:lnTo>
                <a:lnTo>
                  <a:pt x="124565" y="2458048"/>
                </a:lnTo>
                <a:lnTo>
                  <a:pt x="109236" y="2407852"/>
                </a:lnTo>
                <a:lnTo>
                  <a:pt x="94815" y="2356463"/>
                </a:lnTo>
                <a:lnTo>
                  <a:pt x="81322" y="2303928"/>
                </a:lnTo>
                <a:lnTo>
                  <a:pt x="68782" y="2250289"/>
                </a:lnTo>
                <a:lnTo>
                  <a:pt x="57215" y="2195592"/>
                </a:lnTo>
                <a:lnTo>
                  <a:pt x="46644" y="2139882"/>
                </a:lnTo>
                <a:lnTo>
                  <a:pt x="37092" y="2083202"/>
                </a:lnTo>
                <a:lnTo>
                  <a:pt x="28580" y="2025597"/>
                </a:lnTo>
                <a:lnTo>
                  <a:pt x="21131" y="1967111"/>
                </a:lnTo>
                <a:lnTo>
                  <a:pt x="14767" y="1907790"/>
                </a:lnTo>
                <a:lnTo>
                  <a:pt x="9510" y="1847677"/>
                </a:lnTo>
                <a:lnTo>
                  <a:pt x="5382" y="1786817"/>
                </a:lnTo>
                <a:lnTo>
                  <a:pt x="2407" y="1725254"/>
                </a:lnTo>
                <a:lnTo>
                  <a:pt x="605" y="1663034"/>
                </a:lnTo>
                <a:lnTo>
                  <a:pt x="0" y="1600200"/>
                </a:lnTo>
                <a:close/>
              </a:path>
            </a:pathLst>
          </a:custGeom>
          <a:ln w="762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2473159" y="1573288"/>
            <a:ext cx="4197985" cy="3711575"/>
          </a:xfrm>
          <a:custGeom>
            <a:avLst/>
            <a:gdLst/>
            <a:ahLst/>
            <a:cxnLst/>
            <a:rect l="l" t="t" r="r" b="b"/>
            <a:pathLst>
              <a:path w="4197984" h="3711575">
                <a:moveTo>
                  <a:pt x="0" y="2403322"/>
                </a:moveTo>
                <a:lnTo>
                  <a:pt x="3221926" y="0"/>
                </a:lnTo>
                <a:lnTo>
                  <a:pt x="4197680" y="1308112"/>
                </a:lnTo>
                <a:lnTo>
                  <a:pt x="975753" y="3711435"/>
                </a:lnTo>
                <a:lnTo>
                  <a:pt x="0" y="2403322"/>
                </a:lnTo>
                <a:close/>
              </a:path>
            </a:pathLst>
          </a:custGeom>
          <a:ln w="762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2917436" y="2429617"/>
            <a:ext cx="2779395" cy="2372995"/>
          </a:xfrm>
          <a:custGeom>
            <a:avLst/>
            <a:gdLst/>
            <a:ahLst/>
            <a:cxnLst/>
            <a:rect l="l" t="t" r="r" b="b"/>
            <a:pathLst>
              <a:path w="2779395" h="2372995">
                <a:moveTo>
                  <a:pt x="444577" y="2359917"/>
                </a:moveTo>
                <a:lnTo>
                  <a:pt x="330952" y="2359917"/>
                </a:lnTo>
                <a:lnTo>
                  <a:pt x="335668" y="2372617"/>
                </a:lnTo>
                <a:lnTo>
                  <a:pt x="431109" y="2372617"/>
                </a:lnTo>
                <a:lnTo>
                  <a:pt x="444577" y="2359917"/>
                </a:lnTo>
                <a:close/>
              </a:path>
              <a:path w="2779395" h="2372995">
                <a:moveTo>
                  <a:pt x="473000" y="2347217"/>
                </a:moveTo>
                <a:lnTo>
                  <a:pt x="315425" y="2347217"/>
                </a:lnTo>
                <a:lnTo>
                  <a:pt x="320827" y="2359917"/>
                </a:lnTo>
                <a:lnTo>
                  <a:pt x="458541" y="2359917"/>
                </a:lnTo>
                <a:lnTo>
                  <a:pt x="473000" y="2347217"/>
                </a:lnTo>
                <a:close/>
              </a:path>
              <a:path w="2779395" h="2372995">
                <a:moveTo>
                  <a:pt x="638111" y="1991617"/>
                </a:moveTo>
                <a:lnTo>
                  <a:pt x="457736" y="1991617"/>
                </a:lnTo>
                <a:lnTo>
                  <a:pt x="471971" y="2004317"/>
                </a:lnTo>
                <a:lnTo>
                  <a:pt x="498838" y="2004317"/>
                </a:lnTo>
                <a:lnTo>
                  <a:pt x="511356" y="2017017"/>
                </a:lnTo>
                <a:lnTo>
                  <a:pt x="523095" y="2017017"/>
                </a:lnTo>
                <a:lnTo>
                  <a:pt x="534053" y="2029717"/>
                </a:lnTo>
                <a:lnTo>
                  <a:pt x="559257" y="2067817"/>
                </a:lnTo>
                <a:lnTo>
                  <a:pt x="570116" y="2105917"/>
                </a:lnTo>
                <a:lnTo>
                  <a:pt x="570722" y="2118617"/>
                </a:lnTo>
                <a:lnTo>
                  <a:pt x="569844" y="2131317"/>
                </a:lnTo>
                <a:lnTo>
                  <a:pt x="558625" y="2169417"/>
                </a:lnTo>
                <a:lnTo>
                  <a:pt x="535398" y="2207517"/>
                </a:lnTo>
                <a:lnTo>
                  <a:pt x="525119" y="2207517"/>
                </a:lnTo>
                <a:lnTo>
                  <a:pt x="513610" y="2220217"/>
                </a:lnTo>
                <a:lnTo>
                  <a:pt x="500870" y="2232917"/>
                </a:lnTo>
                <a:lnTo>
                  <a:pt x="483344" y="2245617"/>
                </a:lnTo>
                <a:lnTo>
                  <a:pt x="466085" y="2258317"/>
                </a:lnTo>
                <a:lnTo>
                  <a:pt x="449092" y="2271017"/>
                </a:lnTo>
                <a:lnTo>
                  <a:pt x="432366" y="2271017"/>
                </a:lnTo>
                <a:lnTo>
                  <a:pt x="416209" y="2283717"/>
                </a:lnTo>
                <a:lnTo>
                  <a:pt x="372968" y="2283717"/>
                </a:lnTo>
                <a:lnTo>
                  <a:pt x="360362" y="2296417"/>
                </a:lnTo>
                <a:lnTo>
                  <a:pt x="301099" y="2296417"/>
                </a:lnTo>
                <a:lnTo>
                  <a:pt x="299283" y="2309117"/>
                </a:lnTo>
                <a:lnTo>
                  <a:pt x="297022" y="2309117"/>
                </a:lnTo>
                <a:lnTo>
                  <a:pt x="298750" y="2321817"/>
                </a:lnTo>
                <a:lnTo>
                  <a:pt x="300578" y="2321817"/>
                </a:lnTo>
                <a:lnTo>
                  <a:pt x="306192" y="2334517"/>
                </a:lnTo>
                <a:lnTo>
                  <a:pt x="310205" y="2347217"/>
                </a:lnTo>
                <a:lnTo>
                  <a:pt x="487954" y="2347217"/>
                </a:lnTo>
                <a:lnTo>
                  <a:pt x="503194" y="2334517"/>
                </a:lnTo>
                <a:lnTo>
                  <a:pt x="518510" y="2334517"/>
                </a:lnTo>
                <a:lnTo>
                  <a:pt x="549371" y="2309117"/>
                </a:lnTo>
                <a:lnTo>
                  <a:pt x="570634" y="2296417"/>
                </a:lnTo>
                <a:lnTo>
                  <a:pt x="590035" y="2271017"/>
                </a:lnTo>
                <a:lnTo>
                  <a:pt x="607577" y="2258317"/>
                </a:lnTo>
                <a:lnTo>
                  <a:pt x="623260" y="2232917"/>
                </a:lnTo>
                <a:lnTo>
                  <a:pt x="636850" y="2207517"/>
                </a:lnTo>
                <a:lnTo>
                  <a:pt x="648095" y="2194817"/>
                </a:lnTo>
                <a:lnTo>
                  <a:pt x="656996" y="2169417"/>
                </a:lnTo>
                <a:lnTo>
                  <a:pt x="663557" y="2144017"/>
                </a:lnTo>
                <a:lnTo>
                  <a:pt x="667686" y="2131317"/>
                </a:lnTo>
                <a:lnTo>
                  <a:pt x="669310" y="2105917"/>
                </a:lnTo>
                <a:lnTo>
                  <a:pt x="668429" y="2080517"/>
                </a:lnTo>
                <a:lnTo>
                  <a:pt x="665043" y="2055117"/>
                </a:lnTo>
                <a:lnTo>
                  <a:pt x="658952" y="2029717"/>
                </a:lnTo>
                <a:lnTo>
                  <a:pt x="649974" y="2017017"/>
                </a:lnTo>
                <a:lnTo>
                  <a:pt x="638111" y="1991617"/>
                </a:lnTo>
                <a:close/>
              </a:path>
              <a:path w="2779395" h="2372995">
                <a:moveTo>
                  <a:pt x="292347" y="2017017"/>
                </a:moveTo>
                <a:lnTo>
                  <a:pt x="134553" y="2017017"/>
                </a:lnTo>
                <a:lnTo>
                  <a:pt x="151392" y="2029717"/>
                </a:lnTo>
                <a:lnTo>
                  <a:pt x="274588" y="2029717"/>
                </a:lnTo>
                <a:lnTo>
                  <a:pt x="292347" y="2017017"/>
                </a:lnTo>
                <a:close/>
              </a:path>
              <a:path w="2779395" h="2372995">
                <a:moveTo>
                  <a:pt x="315514" y="1623317"/>
                </a:moveTo>
                <a:lnTo>
                  <a:pt x="140595" y="1623317"/>
                </a:lnTo>
                <a:lnTo>
                  <a:pt x="129428" y="1636017"/>
                </a:lnTo>
                <a:lnTo>
                  <a:pt x="118626" y="1636017"/>
                </a:lnTo>
                <a:lnTo>
                  <a:pt x="108186" y="1648717"/>
                </a:lnTo>
                <a:lnTo>
                  <a:pt x="88988" y="1661417"/>
                </a:lnTo>
                <a:lnTo>
                  <a:pt x="71477" y="1674117"/>
                </a:lnTo>
                <a:lnTo>
                  <a:pt x="55651" y="1699517"/>
                </a:lnTo>
                <a:lnTo>
                  <a:pt x="41511" y="1712217"/>
                </a:lnTo>
                <a:lnTo>
                  <a:pt x="29269" y="1737617"/>
                </a:lnTo>
                <a:lnTo>
                  <a:pt x="19134" y="1750317"/>
                </a:lnTo>
                <a:lnTo>
                  <a:pt x="11104" y="1775717"/>
                </a:lnTo>
                <a:lnTo>
                  <a:pt x="5176" y="1788417"/>
                </a:lnTo>
                <a:lnTo>
                  <a:pt x="1448" y="1813817"/>
                </a:lnTo>
                <a:lnTo>
                  <a:pt x="0" y="1826517"/>
                </a:lnTo>
                <a:lnTo>
                  <a:pt x="835" y="1851917"/>
                </a:lnTo>
                <a:lnTo>
                  <a:pt x="3957" y="1864617"/>
                </a:lnTo>
                <a:lnTo>
                  <a:pt x="9491" y="1890017"/>
                </a:lnTo>
                <a:lnTo>
                  <a:pt x="17560" y="1915417"/>
                </a:lnTo>
                <a:lnTo>
                  <a:pt x="28166" y="1928117"/>
                </a:lnTo>
                <a:lnTo>
                  <a:pt x="41308" y="1953517"/>
                </a:lnTo>
                <a:lnTo>
                  <a:pt x="70475" y="1978917"/>
                </a:lnTo>
                <a:lnTo>
                  <a:pt x="101709" y="2004317"/>
                </a:lnTo>
                <a:lnTo>
                  <a:pt x="117992" y="2017017"/>
                </a:lnTo>
                <a:lnTo>
                  <a:pt x="327602" y="2017017"/>
                </a:lnTo>
                <a:lnTo>
                  <a:pt x="379128" y="2004317"/>
                </a:lnTo>
                <a:lnTo>
                  <a:pt x="411978" y="2004317"/>
                </a:lnTo>
                <a:lnTo>
                  <a:pt x="427707" y="1991617"/>
                </a:lnTo>
                <a:lnTo>
                  <a:pt x="638111" y="1991617"/>
                </a:lnTo>
                <a:lnTo>
                  <a:pt x="623362" y="1966217"/>
                </a:lnTo>
                <a:lnTo>
                  <a:pt x="609352" y="1953517"/>
                </a:lnTo>
                <a:lnTo>
                  <a:pt x="594736" y="1940817"/>
                </a:lnTo>
                <a:lnTo>
                  <a:pt x="579510" y="1928117"/>
                </a:lnTo>
                <a:lnTo>
                  <a:pt x="205505" y="1928117"/>
                </a:lnTo>
                <a:lnTo>
                  <a:pt x="191138" y="1915417"/>
                </a:lnTo>
                <a:lnTo>
                  <a:pt x="164155" y="1915417"/>
                </a:lnTo>
                <a:lnTo>
                  <a:pt x="151661" y="1902717"/>
                </a:lnTo>
                <a:lnTo>
                  <a:pt x="139990" y="1902717"/>
                </a:lnTo>
                <a:lnTo>
                  <a:pt x="129143" y="1890017"/>
                </a:lnTo>
                <a:lnTo>
                  <a:pt x="119121" y="1877317"/>
                </a:lnTo>
                <a:lnTo>
                  <a:pt x="113015" y="1864617"/>
                </a:lnTo>
                <a:lnTo>
                  <a:pt x="107862" y="1864617"/>
                </a:lnTo>
                <a:lnTo>
                  <a:pt x="103662" y="1851917"/>
                </a:lnTo>
                <a:lnTo>
                  <a:pt x="100414" y="1839217"/>
                </a:lnTo>
                <a:lnTo>
                  <a:pt x="98230" y="1826517"/>
                </a:lnTo>
                <a:lnTo>
                  <a:pt x="97223" y="1826517"/>
                </a:lnTo>
                <a:lnTo>
                  <a:pt x="101299" y="1788417"/>
                </a:lnTo>
                <a:lnTo>
                  <a:pt x="110196" y="1763017"/>
                </a:lnTo>
                <a:lnTo>
                  <a:pt x="116530" y="1763017"/>
                </a:lnTo>
                <a:lnTo>
                  <a:pt x="124231" y="1750317"/>
                </a:lnTo>
                <a:lnTo>
                  <a:pt x="133411" y="1737617"/>
                </a:lnTo>
                <a:lnTo>
                  <a:pt x="144073" y="1724917"/>
                </a:lnTo>
                <a:lnTo>
                  <a:pt x="156217" y="1712217"/>
                </a:lnTo>
                <a:lnTo>
                  <a:pt x="170036" y="1712217"/>
                </a:lnTo>
                <a:lnTo>
                  <a:pt x="197549" y="1686817"/>
                </a:lnTo>
                <a:lnTo>
                  <a:pt x="224617" y="1686817"/>
                </a:lnTo>
                <a:lnTo>
                  <a:pt x="237374" y="1674117"/>
                </a:lnTo>
                <a:lnTo>
                  <a:pt x="299702" y="1674117"/>
                </a:lnTo>
                <a:lnTo>
                  <a:pt x="310497" y="1661417"/>
                </a:lnTo>
                <a:lnTo>
                  <a:pt x="324823" y="1661417"/>
                </a:lnTo>
                <a:lnTo>
                  <a:pt x="326194" y="1648717"/>
                </a:lnTo>
                <a:lnTo>
                  <a:pt x="323286" y="1648717"/>
                </a:lnTo>
                <a:lnTo>
                  <a:pt x="321203" y="1636017"/>
                </a:lnTo>
                <a:lnTo>
                  <a:pt x="315514" y="1623317"/>
                </a:lnTo>
                <a:close/>
              </a:path>
              <a:path w="2779395" h="2372995">
                <a:moveTo>
                  <a:pt x="691029" y="1420117"/>
                </a:moveTo>
                <a:lnTo>
                  <a:pt x="570745" y="1420117"/>
                </a:lnTo>
                <a:lnTo>
                  <a:pt x="972002" y="1966217"/>
                </a:lnTo>
                <a:lnTo>
                  <a:pt x="996081" y="1966217"/>
                </a:lnTo>
                <a:lnTo>
                  <a:pt x="1008083" y="1953517"/>
                </a:lnTo>
                <a:lnTo>
                  <a:pt x="1014903" y="1953517"/>
                </a:lnTo>
                <a:lnTo>
                  <a:pt x="1030485" y="1940817"/>
                </a:lnTo>
                <a:lnTo>
                  <a:pt x="1036797" y="1928117"/>
                </a:lnTo>
                <a:lnTo>
                  <a:pt x="1046106" y="1928117"/>
                </a:lnTo>
                <a:lnTo>
                  <a:pt x="1049612" y="1915417"/>
                </a:lnTo>
                <a:lnTo>
                  <a:pt x="1055416" y="1915417"/>
                </a:lnTo>
                <a:lnTo>
                  <a:pt x="1055111" y="1902717"/>
                </a:lnTo>
                <a:lnTo>
                  <a:pt x="1054082" y="1902717"/>
                </a:lnTo>
                <a:lnTo>
                  <a:pt x="691029" y="1420117"/>
                </a:lnTo>
                <a:close/>
              </a:path>
              <a:path w="2779395" h="2372995">
                <a:moveTo>
                  <a:pt x="547391" y="1902717"/>
                </a:moveTo>
                <a:lnTo>
                  <a:pt x="337041" y="1902717"/>
                </a:lnTo>
                <a:lnTo>
                  <a:pt x="319595" y="1915417"/>
                </a:lnTo>
                <a:lnTo>
                  <a:pt x="251860" y="1915417"/>
                </a:lnTo>
                <a:lnTo>
                  <a:pt x="235925" y="1928117"/>
                </a:lnTo>
                <a:lnTo>
                  <a:pt x="579510" y="1928117"/>
                </a:lnTo>
                <a:lnTo>
                  <a:pt x="563672" y="1915417"/>
                </a:lnTo>
                <a:lnTo>
                  <a:pt x="547391" y="1902717"/>
                </a:lnTo>
                <a:close/>
              </a:path>
              <a:path w="2779395" h="2372995">
                <a:moveTo>
                  <a:pt x="513964" y="1890017"/>
                </a:moveTo>
                <a:lnTo>
                  <a:pt x="390158" y="1890017"/>
                </a:lnTo>
                <a:lnTo>
                  <a:pt x="372341" y="1902717"/>
                </a:lnTo>
                <a:lnTo>
                  <a:pt x="530821" y="1902717"/>
                </a:lnTo>
                <a:lnTo>
                  <a:pt x="513964" y="1890017"/>
                </a:lnTo>
                <a:close/>
              </a:path>
              <a:path w="2779395" h="2372995">
                <a:moveTo>
                  <a:pt x="1218293" y="835917"/>
                </a:moveTo>
                <a:lnTo>
                  <a:pt x="1206266" y="835917"/>
                </a:lnTo>
                <a:lnTo>
                  <a:pt x="910724" y="1064517"/>
                </a:lnTo>
                <a:lnTo>
                  <a:pt x="905657" y="1064517"/>
                </a:lnTo>
                <a:lnTo>
                  <a:pt x="901428" y="1077217"/>
                </a:lnTo>
                <a:lnTo>
                  <a:pt x="898037" y="1077217"/>
                </a:lnTo>
                <a:lnTo>
                  <a:pt x="895484" y="1089917"/>
                </a:lnTo>
                <a:lnTo>
                  <a:pt x="894492" y="1089917"/>
                </a:lnTo>
                <a:lnTo>
                  <a:pt x="895764" y="1102617"/>
                </a:lnTo>
                <a:lnTo>
                  <a:pt x="899303" y="1115317"/>
                </a:lnTo>
                <a:lnTo>
                  <a:pt x="905111" y="1115317"/>
                </a:lnTo>
                <a:lnTo>
                  <a:pt x="1315867" y="1674117"/>
                </a:lnTo>
                <a:lnTo>
                  <a:pt x="1322892" y="1674117"/>
                </a:lnTo>
                <a:lnTo>
                  <a:pt x="1330097" y="1686817"/>
                </a:lnTo>
                <a:lnTo>
                  <a:pt x="1365560" y="1686817"/>
                </a:lnTo>
                <a:lnTo>
                  <a:pt x="1371315" y="1674117"/>
                </a:lnTo>
                <a:lnTo>
                  <a:pt x="1511966" y="1572517"/>
                </a:lnTo>
                <a:lnTo>
                  <a:pt x="1371950" y="1572517"/>
                </a:lnTo>
                <a:lnTo>
                  <a:pt x="1207155" y="1356617"/>
                </a:lnTo>
                <a:lnTo>
                  <a:pt x="1303912" y="1280417"/>
                </a:lnTo>
                <a:lnTo>
                  <a:pt x="1157676" y="1280417"/>
                </a:lnTo>
                <a:lnTo>
                  <a:pt x="1013163" y="1089917"/>
                </a:lnTo>
                <a:lnTo>
                  <a:pt x="1257168" y="912117"/>
                </a:lnTo>
                <a:lnTo>
                  <a:pt x="1258997" y="912117"/>
                </a:lnTo>
                <a:lnTo>
                  <a:pt x="1261232" y="899417"/>
                </a:lnTo>
                <a:lnTo>
                  <a:pt x="1261422" y="899417"/>
                </a:lnTo>
                <a:lnTo>
                  <a:pt x="1259936" y="886717"/>
                </a:lnTo>
                <a:lnTo>
                  <a:pt x="1258362" y="886717"/>
                </a:lnTo>
                <a:lnTo>
                  <a:pt x="1253536" y="874017"/>
                </a:lnTo>
                <a:lnTo>
                  <a:pt x="1250195" y="874017"/>
                </a:lnTo>
                <a:lnTo>
                  <a:pt x="1241178" y="861317"/>
                </a:lnTo>
                <a:lnTo>
                  <a:pt x="1236810" y="861317"/>
                </a:lnTo>
                <a:lnTo>
                  <a:pt x="1228809" y="848617"/>
                </a:lnTo>
                <a:lnTo>
                  <a:pt x="1225113" y="848617"/>
                </a:lnTo>
                <a:lnTo>
                  <a:pt x="1218293" y="835917"/>
                </a:lnTo>
                <a:close/>
              </a:path>
              <a:path w="2779395" h="2372995">
                <a:moveTo>
                  <a:pt x="303182" y="1610617"/>
                </a:moveTo>
                <a:lnTo>
                  <a:pt x="163806" y="1610617"/>
                </a:lnTo>
                <a:lnTo>
                  <a:pt x="152128" y="1623317"/>
                </a:lnTo>
                <a:lnTo>
                  <a:pt x="311958" y="1623317"/>
                </a:lnTo>
                <a:lnTo>
                  <a:pt x="303182" y="1610617"/>
                </a:lnTo>
                <a:close/>
              </a:path>
              <a:path w="2779395" h="2372995">
                <a:moveTo>
                  <a:pt x="293009" y="1597917"/>
                </a:moveTo>
                <a:lnTo>
                  <a:pt x="198381" y="1597917"/>
                </a:lnTo>
                <a:lnTo>
                  <a:pt x="186932" y="1610617"/>
                </a:lnTo>
                <a:lnTo>
                  <a:pt x="299346" y="1610617"/>
                </a:lnTo>
                <a:lnTo>
                  <a:pt x="293009" y="1597917"/>
                </a:lnTo>
                <a:close/>
              </a:path>
              <a:path w="2779395" h="2372995">
                <a:moveTo>
                  <a:pt x="282341" y="1585217"/>
                </a:moveTo>
                <a:lnTo>
                  <a:pt x="230925" y="1585217"/>
                </a:lnTo>
                <a:lnTo>
                  <a:pt x="220448" y="1597917"/>
                </a:lnTo>
                <a:lnTo>
                  <a:pt x="284792" y="1597917"/>
                </a:lnTo>
                <a:lnTo>
                  <a:pt x="282341" y="1585217"/>
                </a:lnTo>
                <a:close/>
              </a:path>
              <a:path w="2779395" h="2372995">
                <a:moveTo>
                  <a:pt x="1631424" y="1382017"/>
                </a:moveTo>
                <a:lnTo>
                  <a:pt x="1622077" y="1382017"/>
                </a:lnTo>
                <a:lnTo>
                  <a:pt x="1619296" y="1394717"/>
                </a:lnTo>
                <a:lnTo>
                  <a:pt x="1371950" y="1572517"/>
                </a:lnTo>
                <a:lnTo>
                  <a:pt x="1511966" y="1572517"/>
                </a:lnTo>
                <a:lnTo>
                  <a:pt x="1670197" y="1458217"/>
                </a:lnTo>
                <a:lnTo>
                  <a:pt x="1672026" y="1458217"/>
                </a:lnTo>
                <a:lnTo>
                  <a:pt x="1674261" y="1445517"/>
                </a:lnTo>
                <a:lnTo>
                  <a:pt x="1674553" y="1445517"/>
                </a:lnTo>
                <a:lnTo>
                  <a:pt x="1673461" y="1432817"/>
                </a:lnTo>
                <a:lnTo>
                  <a:pt x="1671899" y="1432817"/>
                </a:lnTo>
                <a:lnTo>
                  <a:pt x="1666768" y="1420117"/>
                </a:lnTo>
                <a:lnTo>
                  <a:pt x="1663352" y="1420117"/>
                </a:lnTo>
                <a:lnTo>
                  <a:pt x="1659085" y="1407417"/>
                </a:lnTo>
                <a:lnTo>
                  <a:pt x="1650042" y="1407417"/>
                </a:lnTo>
                <a:lnTo>
                  <a:pt x="1642359" y="1394717"/>
                </a:lnTo>
                <a:lnTo>
                  <a:pt x="1638638" y="1394717"/>
                </a:lnTo>
                <a:lnTo>
                  <a:pt x="1631424" y="1382017"/>
                </a:lnTo>
                <a:close/>
              </a:path>
              <a:path w="2779395" h="2372995">
                <a:moveTo>
                  <a:pt x="800146" y="1166117"/>
                </a:moveTo>
                <a:lnTo>
                  <a:pt x="777082" y="1166117"/>
                </a:lnTo>
                <a:lnTo>
                  <a:pt x="342539" y="1483617"/>
                </a:lnTo>
                <a:lnTo>
                  <a:pt x="340698" y="1483617"/>
                </a:lnTo>
                <a:lnTo>
                  <a:pt x="338462" y="1496317"/>
                </a:lnTo>
                <a:lnTo>
                  <a:pt x="338335" y="1496317"/>
                </a:lnTo>
                <a:lnTo>
                  <a:pt x="340063" y="1509017"/>
                </a:lnTo>
                <a:lnTo>
                  <a:pt x="341815" y="1509017"/>
                </a:lnTo>
                <a:lnTo>
                  <a:pt x="347111" y="1521717"/>
                </a:lnTo>
                <a:lnTo>
                  <a:pt x="350693" y="1521717"/>
                </a:lnTo>
                <a:lnTo>
                  <a:pt x="359710" y="1534417"/>
                </a:lnTo>
                <a:lnTo>
                  <a:pt x="364015" y="1547117"/>
                </a:lnTo>
                <a:lnTo>
                  <a:pt x="372257" y="1547117"/>
                </a:lnTo>
                <a:lnTo>
                  <a:pt x="375953" y="1559817"/>
                </a:lnTo>
                <a:lnTo>
                  <a:pt x="394508" y="1559817"/>
                </a:lnTo>
                <a:lnTo>
                  <a:pt x="570745" y="1420117"/>
                </a:lnTo>
                <a:lnTo>
                  <a:pt x="691029" y="1420117"/>
                </a:lnTo>
                <a:lnTo>
                  <a:pt x="652813" y="1369317"/>
                </a:lnTo>
                <a:lnTo>
                  <a:pt x="829051" y="1229617"/>
                </a:lnTo>
                <a:lnTo>
                  <a:pt x="833127" y="1229617"/>
                </a:lnTo>
                <a:lnTo>
                  <a:pt x="833394" y="1216917"/>
                </a:lnTo>
                <a:lnTo>
                  <a:pt x="832226" y="1216917"/>
                </a:lnTo>
                <a:lnTo>
                  <a:pt x="830587" y="1204217"/>
                </a:lnTo>
                <a:lnTo>
                  <a:pt x="825215" y="1204217"/>
                </a:lnTo>
                <a:lnTo>
                  <a:pt x="821621" y="1191517"/>
                </a:lnTo>
                <a:lnTo>
                  <a:pt x="817113" y="1191517"/>
                </a:lnTo>
                <a:lnTo>
                  <a:pt x="812604" y="1178817"/>
                </a:lnTo>
                <a:lnTo>
                  <a:pt x="808312" y="1178817"/>
                </a:lnTo>
                <a:lnTo>
                  <a:pt x="800146" y="1166117"/>
                </a:lnTo>
                <a:close/>
              </a:path>
              <a:path w="2779395" h="2372995">
                <a:moveTo>
                  <a:pt x="1798929" y="556517"/>
                </a:moveTo>
                <a:lnTo>
                  <a:pt x="1596899" y="556517"/>
                </a:lnTo>
                <a:lnTo>
                  <a:pt x="1584117" y="569217"/>
                </a:lnTo>
                <a:lnTo>
                  <a:pt x="1572524" y="569217"/>
                </a:lnTo>
                <a:lnTo>
                  <a:pt x="1562120" y="581917"/>
                </a:lnTo>
                <a:lnTo>
                  <a:pt x="1552283" y="581917"/>
                </a:lnTo>
                <a:lnTo>
                  <a:pt x="1542394" y="594617"/>
                </a:lnTo>
                <a:lnTo>
                  <a:pt x="1532452" y="594617"/>
                </a:lnTo>
                <a:lnTo>
                  <a:pt x="1522458" y="607317"/>
                </a:lnTo>
                <a:lnTo>
                  <a:pt x="1390276" y="708917"/>
                </a:lnTo>
                <a:lnTo>
                  <a:pt x="1384602" y="708917"/>
                </a:lnTo>
                <a:lnTo>
                  <a:pt x="1379981" y="721617"/>
                </a:lnTo>
                <a:lnTo>
                  <a:pt x="1376416" y="721617"/>
                </a:lnTo>
                <a:lnTo>
                  <a:pt x="1373906" y="734317"/>
                </a:lnTo>
                <a:lnTo>
                  <a:pt x="1373056" y="734317"/>
                </a:lnTo>
                <a:lnTo>
                  <a:pt x="1374484" y="747017"/>
                </a:lnTo>
                <a:lnTo>
                  <a:pt x="1378189" y="759717"/>
                </a:lnTo>
                <a:lnTo>
                  <a:pt x="1384168" y="759717"/>
                </a:lnTo>
                <a:lnTo>
                  <a:pt x="1811066" y="1331217"/>
                </a:lnTo>
                <a:lnTo>
                  <a:pt x="1813364" y="1343917"/>
                </a:lnTo>
                <a:lnTo>
                  <a:pt x="1830128" y="1343917"/>
                </a:lnTo>
                <a:lnTo>
                  <a:pt x="1835056" y="1331217"/>
                </a:lnTo>
                <a:lnTo>
                  <a:pt x="1846740" y="1331217"/>
                </a:lnTo>
                <a:lnTo>
                  <a:pt x="1853636" y="1318517"/>
                </a:lnTo>
                <a:lnTo>
                  <a:pt x="1869549" y="1318517"/>
                </a:lnTo>
                <a:lnTo>
                  <a:pt x="1875848" y="1305817"/>
                </a:lnTo>
                <a:lnTo>
                  <a:pt x="1885157" y="1293117"/>
                </a:lnTo>
                <a:lnTo>
                  <a:pt x="1892968" y="1293117"/>
                </a:lnTo>
                <a:lnTo>
                  <a:pt x="1894085" y="1280417"/>
                </a:lnTo>
                <a:lnTo>
                  <a:pt x="1893133" y="1280417"/>
                </a:lnTo>
                <a:lnTo>
                  <a:pt x="1725366" y="1051817"/>
                </a:lnTo>
                <a:lnTo>
                  <a:pt x="1795521" y="1001017"/>
                </a:lnTo>
                <a:lnTo>
                  <a:pt x="1809003" y="988317"/>
                </a:lnTo>
                <a:lnTo>
                  <a:pt x="1675188" y="988317"/>
                </a:lnTo>
                <a:lnTo>
                  <a:pt x="1490454" y="734317"/>
                </a:lnTo>
                <a:lnTo>
                  <a:pt x="1566324" y="683517"/>
                </a:lnTo>
                <a:lnTo>
                  <a:pt x="1577051" y="670817"/>
                </a:lnTo>
                <a:lnTo>
                  <a:pt x="1588239" y="658117"/>
                </a:lnTo>
                <a:lnTo>
                  <a:pt x="1599887" y="658117"/>
                </a:lnTo>
                <a:lnTo>
                  <a:pt x="1611993" y="645417"/>
                </a:lnTo>
                <a:lnTo>
                  <a:pt x="1638009" y="645417"/>
                </a:lnTo>
                <a:lnTo>
                  <a:pt x="1652016" y="632717"/>
                </a:lnTo>
                <a:lnTo>
                  <a:pt x="1872089" y="632717"/>
                </a:lnTo>
                <a:lnTo>
                  <a:pt x="1858764" y="607317"/>
                </a:lnTo>
                <a:lnTo>
                  <a:pt x="1844771" y="594617"/>
                </a:lnTo>
                <a:lnTo>
                  <a:pt x="1830112" y="581917"/>
                </a:lnTo>
                <a:lnTo>
                  <a:pt x="1814787" y="569217"/>
                </a:lnTo>
                <a:lnTo>
                  <a:pt x="1798929" y="556517"/>
                </a:lnTo>
                <a:close/>
              </a:path>
              <a:path w="2779395" h="2372995">
                <a:moveTo>
                  <a:pt x="1386327" y="1128017"/>
                </a:moveTo>
                <a:lnTo>
                  <a:pt x="1367315" y="1128017"/>
                </a:lnTo>
                <a:lnTo>
                  <a:pt x="1157676" y="1280417"/>
                </a:lnTo>
                <a:lnTo>
                  <a:pt x="1303912" y="1280417"/>
                </a:lnTo>
                <a:lnTo>
                  <a:pt x="1416794" y="1191517"/>
                </a:lnTo>
                <a:lnTo>
                  <a:pt x="1421544" y="1191517"/>
                </a:lnTo>
                <a:lnTo>
                  <a:pt x="1420617" y="1178817"/>
                </a:lnTo>
                <a:lnTo>
                  <a:pt x="1419156" y="1178817"/>
                </a:lnTo>
                <a:lnTo>
                  <a:pt x="1414254" y="1166117"/>
                </a:lnTo>
                <a:lnTo>
                  <a:pt x="1410901" y="1153417"/>
                </a:lnTo>
                <a:lnTo>
                  <a:pt x="1402113" y="1153417"/>
                </a:lnTo>
                <a:lnTo>
                  <a:pt x="1397884" y="1140717"/>
                </a:lnTo>
                <a:lnTo>
                  <a:pt x="1389972" y="1140717"/>
                </a:lnTo>
                <a:lnTo>
                  <a:pt x="1386327" y="1128017"/>
                </a:lnTo>
                <a:close/>
              </a:path>
              <a:path w="2779395" h="2372995">
                <a:moveTo>
                  <a:pt x="1872089" y="632717"/>
                </a:moveTo>
                <a:lnTo>
                  <a:pt x="1697435" y="632717"/>
                </a:lnTo>
                <a:lnTo>
                  <a:pt x="1713358" y="645417"/>
                </a:lnTo>
                <a:lnTo>
                  <a:pt x="1729646" y="645417"/>
                </a:lnTo>
                <a:lnTo>
                  <a:pt x="1745814" y="658117"/>
                </a:lnTo>
                <a:lnTo>
                  <a:pt x="1776346" y="683517"/>
                </a:lnTo>
                <a:lnTo>
                  <a:pt x="1808441" y="721617"/>
                </a:lnTo>
                <a:lnTo>
                  <a:pt x="1815134" y="747017"/>
                </a:lnTo>
                <a:lnTo>
                  <a:pt x="1820375" y="759717"/>
                </a:lnTo>
                <a:lnTo>
                  <a:pt x="1824072" y="772417"/>
                </a:lnTo>
                <a:lnTo>
                  <a:pt x="1826134" y="785117"/>
                </a:lnTo>
                <a:lnTo>
                  <a:pt x="1826558" y="797817"/>
                </a:lnTo>
                <a:lnTo>
                  <a:pt x="1825340" y="810517"/>
                </a:lnTo>
                <a:lnTo>
                  <a:pt x="1817931" y="848617"/>
                </a:lnTo>
                <a:lnTo>
                  <a:pt x="1793858" y="886717"/>
                </a:lnTo>
                <a:lnTo>
                  <a:pt x="1749140" y="924817"/>
                </a:lnTo>
                <a:lnTo>
                  <a:pt x="1675188" y="988317"/>
                </a:lnTo>
                <a:lnTo>
                  <a:pt x="1809003" y="988317"/>
                </a:lnTo>
                <a:lnTo>
                  <a:pt x="1822486" y="975617"/>
                </a:lnTo>
                <a:lnTo>
                  <a:pt x="1846118" y="950217"/>
                </a:lnTo>
                <a:lnTo>
                  <a:pt x="1866415" y="937517"/>
                </a:lnTo>
                <a:lnTo>
                  <a:pt x="1883379" y="912117"/>
                </a:lnTo>
                <a:lnTo>
                  <a:pt x="1897315" y="886717"/>
                </a:lnTo>
                <a:lnTo>
                  <a:pt x="1908527" y="861317"/>
                </a:lnTo>
                <a:lnTo>
                  <a:pt x="1917017" y="835917"/>
                </a:lnTo>
                <a:lnTo>
                  <a:pt x="1922787" y="823217"/>
                </a:lnTo>
                <a:lnTo>
                  <a:pt x="1925864" y="797817"/>
                </a:lnTo>
                <a:lnTo>
                  <a:pt x="1926277" y="772417"/>
                </a:lnTo>
                <a:lnTo>
                  <a:pt x="1924027" y="747017"/>
                </a:lnTo>
                <a:lnTo>
                  <a:pt x="1919117" y="721617"/>
                </a:lnTo>
                <a:lnTo>
                  <a:pt x="1911492" y="696217"/>
                </a:lnTo>
                <a:lnTo>
                  <a:pt x="1901113" y="670817"/>
                </a:lnTo>
                <a:lnTo>
                  <a:pt x="1887979" y="645417"/>
                </a:lnTo>
                <a:lnTo>
                  <a:pt x="1872089" y="632717"/>
                </a:lnTo>
                <a:close/>
              </a:path>
              <a:path w="2779395" h="2372995">
                <a:moveTo>
                  <a:pt x="1766020" y="543817"/>
                </a:moveTo>
                <a:lnTo>
                  <a:pt x="1625954" y="543817"/>
                </a:lnTo>
                <a:lnTo>
                  <a:pt x="1610875" y="556517"/>
                </a:lnTo>
                <a:lnTo>
                  <a:pt x="1782675" y="556517"/>
                </a:lnTo>
                <a:lnTo>
                  <a:pt x="1766020" y="543817"/>
                </a:lnTo>
                <a:close/>
              </a:path>
              <a:path w="2779395" h="2372995">
                <a:moveTo>
                  <a:pt x="1731543" y="531117"/>
                </a:moveTo>
                <a:lnTo>
                  <a:pt x="1677246" y="531117"/>
                </a:lnTo>
                <a:lnTo>
                  <a:pt x="1659139" y="543817"/>
                </a:lnTo>
                <a:lnTo>
                  <a:pt x="1748963" y="543817"/>
                </a:lnTo>
                <a:lnTo>
                  <a:pt x="1731543" y="531117"/>
                </a:lnTo>
                <a:close/>
              </a:path>
              <a:path w="2779395" h="2372995">
                <a:moveTo>
                  <a:pt x="2730271" y="314547"/>
                </a:moveTo>
                <a:lnTo>
                  <a:pt x="2617046" y="314547"/>
                </a:lnTo>
                <a:lnTo>
                  <a:pt x="2632145" y="337031"/>
                </a:lnTo>
                <a:lnTo>
                  <a:pt x="2645651" y="359867"/>
                </a:lnTo>
                <a:lnTo>
                  <a:pt x="2667884" y="406597"/>
                </a:lnTo>
                <a:lnTo>
                  <a:pt x="2682525" y="453602"/>
                </a:lnTo>
                <a:lnTo>
                  <a:pt x="2688303" y="499080"/>
                </a:lnTo>
                <a:lnTo>
                  <a:pt x="2688328" y="500789"/>
                </a:lnTo>
                <a:lnTo>
                  <a:pt x="2687742" y="522418"/>
                </a:lnTo>
                <a:lnTo>
                  <a:pt x="2678546" y="566595"/>
                </a:lnTo>
                <a:lnTo>
                  <a:pt x="2658406" y="608915"/>
                </a:lnTo>
                <a:lnTo>
                  <a:pt x="2625354" y="647496"/>
                </a:lnTo>
                <a:lnTo>
                  <a:pt x="2591829" y="673900"/>
                </a:lnTo>
                <a:lnTo>
                  <a:pt x="2557292" y="694442"/>
                </a:lnTo>
                <a:lnTo>
                  <a:pt x="2517300" y="712006"/>
                </a:lnTo>
                <a:lnTo>
                  <a:pt x="2479187" y="724478"/>
                </a:lnTo>
                <a:lnTo>
                  <a:pt x="2473371" y="726954"/>
                </a:lnTo>
                <a:lnTo>
                  <a:pt x="2467325" y="731463"/>
                </a:lnTo>
                <a:lnTo>
                  <a:pt x="2465471" y="733469"/>
                </a:lnTo>
                <a:lnTo>
                  <a:pt x="2463160" y="737673"/>
                </a:lnTo>
                <a:lnTo>
                  <a:pt x="2462931" y="740187"/>
                </a:lnTo>
                <a:lnTo>
                  <a:pt x="2464354" y="746068"/>
                </a:lnTo>
                <a:lnTo>
                  <a:pt x="2486528" y="779773"/>
                </a:lnTo>
                <a:lnTo>
                  <a:pt x="2518227" y="796728"/>
                </a:lnTo>
                <a:lnTo>
                  <a:pt x="2525453" y="795788"/>
                </a:lnTo>
                <a:lnTo>
                  <a:pt x="2566652" y="782148"/>
                </a:lnTo>
                <a:lnTo>
                  <a:pt x="2606289" y="762603"/>
                </a:lnTo>
                <a:lnTo>
                  <a:pt x="2648097" y="735514"/>
                </a:lnTo>
                <a:lnTo>
                  <a:pt x="2695628" y="694574"/>
                </a:lnTo>
                <a:lnTo>
                  <a:pt x="2731358" y="651491"/>
                </a:lnTo>
                <a:lnTo>
                  <a:pt x="2756433" y="606701"/>
                </a:lnTo>
                <a:lnTo>
                  <a:pt x="2772011" y="560635"/>
                </a:lnTo>
                <a:lnTo>
                  <a:pt x="2778791" y="513712"/>
                </a:lnTo>
                <a:lnTo>
                  <a:pt x="2779073" y="489215"/>
                </a:lnTo>
                <a:lnTo>
                  <a:pt x="2777447" y="466350"/>
                </a:lnTo>
                <a:lnTo>
                  <a:pt x="2769168" y="419046"/>
                </a:lnTo>
                <a:lnTo>
                  <a:pt x="2755184" y="372294"/>
                </a:lnTo>
                <a:lnTo>
                  <a:pt x="2736094" y="326287"/>
                </a:lnTo>
                <a:lnTo>
                  <a:pt x="2730271" y="314547"/>
                </a:lnTo>
                <a:close/>
              </a:path>
              <a:path w="2779395" h="2372995">
                <a:moveTo>
                  <a:pt x="2369026" y="0"/>
                </a:moveTo>
                <a:lnTo>
                  <a:pt x="2314163" y="10560"/>
                </a:lnTo>
                <a:lnTo>
                  <a:pt x="2276665" y="27114"/>
                </a:lnTo>
                <a:lnTo>
                  <a:pt x="2238395" y="51860"/>
                </a:lnTo>
                <a:lnTo>
                  <a:pt x="2190929" y="93762"/>
                </a:lnTo>
                <a:lnTo>
                  <a:pt x="2157331" y="138322"/>
                </a:lnTo>
                <a:lnTo>
                  <a:pt x="2136254" y="184491"/>
                </a:lnTo>
                <a:lnTo>
                  <a:pt x="2126368" y="231222"/>
                </a:lnTo>
                <a:lnTo>
                  <a:pt x="2125471" y="254666"/>
                </a:lnTo>
                <a:lnTo>
                  <a:pt x="2127065" y="277963"/>
                </a:lnTo>
                <a:lnTo>
                  <a:pt x="2137735" y="324123"/>
                </a:lnTo>
                <a:lnTo>
                  <a:pt x="2157129" y="368797"/>
                </a:lnTo>
                <a:lnTo>
                  <a:pt x="2184001" y="411042"/>
                </a:lnTo>
                <a:lnTo>
                  <a:pt x="2214713" y="447360"/>
                </a:lnTo>
                <a:lnTo>
                  <a:pt x="2247768" y="477107"/>
                </a:lnTo>
                <a:lnTo>
                  <a:pt x="2283277" y="499080"/>
                </a:lnTo>
                <a:lnTo>
                  <a:pt x="2321377" y="512070"/>
                </a:lnTo>
                <a:lnTo>
                  <a:pt x="2362304" y="515421"/>
                </a:lnTo>
                <a:lnTo>
                  <a:pt x="2383929" y="513236"/>
                </a:lnTo>
                <a:lnTo>
                  <a:pt x="2429490" y="500789"/>
                </a:lnTo>
                <a:lnTo>
                  <a:pt x="2478045" y="475529"/>
                </a:lnTo>
                <a:lnTo>
                  <a:pt x="2525154" y="440643"/>
                </a:lnTo>
                <a:lnTo>
                  <a:pt x="2548956" y="418081"/>
                </a:lnTo>
                <a:lnTo>
                  <a:pt x="2381786" y="418081"/>
                </a:lnTo>
                <a:lnTo>
                  <a:pt x="2368569" y="417473"/>
                </a:lnTo>
                <a:lnTo>
                  <a:pt x="2330726" y="405757"/>
                </a:lnTo>
                <a:lnTo>
                  <a:pt x="2295256" y="379954"/>
                </a:lnTo>
                <a:lnTo>
                  <a:pt x="2262398" y="342906"/>
                </a:lnTo>
                <a:lnTo>
                  <a:pt x="2238459" y="302976"/>
                </a:lnTo>
                <a:lnTo>
                  <a:pt x="2224087" y="259807"/>
                </a:lnTo>
                <a:lnTo>
                  <a:pt x="2221314" y="230587"/>
                </a:lnTo>
                <a:lnTo>
                  <a:pt x="2222171" y="216021"/>
                </a:lnTo>
                <a:lnTo>
                  <a:pt x="2234928" y="173640"/>
                </a:lnTo>
                <a:lnTo>
                  <a:pt x="2265107" y="134766"/>
                </a:lnTo>
                <a:lnTo>
                  <a:pt x="2309936" y="104694"/>
                </a:lnTo>
                <a:lnTo>
                  <a:pt x="2356981" y="93279"/>
                </a:lnTo>
                <a:lnTo>
                  <a:pt x="2567316" y="93279"/>
                </a:lnTo>
                <a:lnTo>
                  <a:pt x="2559373" y="85644"/>
                </a:lnTo>
                <a:lnTo>
                  <a:pt x="2525796" y="57308"/>
                </a:lnTo>
                <a:lnTo>
                  <a:pt x="2491736" y="34164"/>
                </a:lnTo>
                <a:lnTo>
                  <a:pt x="2457267" y="16707"/>
                </a:lnTo>
                <a:lnTo>
                  <a:pt x="2404709" y="1883"/>
                </a:lnTo>
                <a:lnTo>
                  <a:pt x="2386947" y="95"/>
                </a:lnTo>
                <a:lnTo>
                  <a:pt x="2369026" y="0"/>
                </a:lnTo>
                <a:close/>
              </a:path>
              <a:path w="2779395" h="2372995">
                <a:moveTo>
                  <a:pt x="2567316" y="93279"/>
                </a:moveTo>
                <a:lnTo>
                  <a:pt x="2356981" y="93279"/>
                </a:lnTo>
                <a:lnTo>
                  <a:pt x="2373364" y="94150"/>
                </a:lnTo>
                <a:lnTo>
                  <a:pt x="2390186" y="97475"/>
                </a:lnTo>
                <a:lnTo>
                  <a:pt x="2443489" y="122698"/>
                </a:lnTo>
                <a:lnTo>
                  <a:pt x="2481676" y="152978"/>
                </a:lnTo>
                <a:lnTo>
                  <a:pt x="2522510" y="195022"/>
                </a:lnTo>
                <a:lnTo>
                  <a:pt x="2566487" y="249764"/>
                </a:lnTo>
                <a:lnTo>
                  <a:pt x="2560017" y="267654"/>
                </a:lnTo>
                <a:lnTo>
                  <a:pt x="2541743" y="303387"/>
                </a:lnTo>
                <a:lnTo>
                  <a:pt x="2516589" y="338489"/>
                </a:lnTo>
                <a:lnTo>
                  <a:pt x="2485995" y="369660"/>
                </a:lnTo>
                <a:lnTo>
                  <a:pt x="2453217" y="394297"/>
                </a:lnTo>
                <a:lnTo>
                  <a:pt x="2409197" y="414255"/>
                </a:lnTo>
                <a:lnTo>
                  <a:pt x="2381786" y="418081"/>
                </a:lnTo>
                <a:lnTo>
                  <a:pt x="2548956" y="418081"/>
                </a:lnTo>
                <a:lnTo>
                  <a:pt x="2576025" y="385997"/>
                </a:lnTo>
                <a:lnTo>
                  <a:pt x="2599695" y="349172"/>
                </a:lnTo>
                <a:lnTo>
                  <a:pt x="2617046" y="314547"/>
                </a:lnTo>
                <a:lnTo>
                  <a:pt x="2730271" y="314547"/>
                </a:lnTo>
                <a:lnTo>
                  <a:pt x="2699328" y="259205"/>
                </a:lnTo>
                <a:lnTo>
                  <a:pt x="2671458" y="216862"/>
                </a:lnTo>
                <a:lnTo>
                  <a:pt x="2640854" y="175743"/>
                </a:lnTo>
                <a:lnTo>
                  <a:pt x="2608660" y="136813"/>
                </a:lnTo>
                <a:lnTo>
                  <a:pt x="2575943" y="101573"/>
                </a:lnTo>
                <a:lnTo>
                  <a:pt x="2567316" y="93279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704" y="65530"/>
            <a:ext cx="8639556" cy="6598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4843" y="88252"/>
            <a:ext cx="8544560" cy="6503670"/>
          </a:xfrm>
          <a:custGeom>
            <a:avLst/>
            <a:gdLst/>
            <a:ahLst/>
            <a:cxnLst/>
            <a:rect l="l" t="t" r="r" b="b"/>
            <a:pathLst>
              <a:path w="8544560" h="6503670">
                <a:moveTo>
                  <a:pt x="0" y="0"/>
                </a:moveTo>
                <a:lnTo>
                  <a:pt x="8544229" y="0"/>
                </a:lnTo>
                <a:lnTo>
                  <a:pt x="8544229" y="6503631"/>
                </a:lnTo>
                <a:lnTo>
                  <a:pt x="0" y="650363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036" y="67056"/>
            <a:ext cx="8638032" cy="6598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552" y="89789"/>
            <a:ext cx="8544560" cy="6503670"/>
          </a:xfrm>
          <a:custGeom>
            <a:avLst/>
            <a:gdLst/>
            <a:ahLst/>
            <a:cxnLst/>
            <a:rect l="l" t="t" r="r" b="b"/>
            <a:pathLst>
              <a:path w="8544560" h="6503670">
                <a:moveTo>
                  <a:pt x="0" y="0"/>
                </a:moveTo>
                <a:lnTo>
                  <a:pt x="8544229" y="0"/>
                </a:lnTo>
                <a:lnTo>
                  <a:pt x="8544229" y="6503631"/>
                </a:lnTo>
                <a:lnTo>
                  <a:pt x="0" y="650363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380" y="150776"/>
            <a:ext cx="443730" cy="119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2087" y="148972"/>
            <a:ext cx="1424556" cy="1217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39264" y="150776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201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76321" y="150776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2011"/>
                </a:lnTo>
              </a:path>
            </a:pathLst>
          </a:custGeom>
          <a:ln w="19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7944" y="148972"/>
            <a:ext cx="2619066" cy="1217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69969" y="150776"/>
            <a:ext cx="267585" cy="947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58731" y="176936"/>
            <a:ext cx="13970" cy="66040"/>
          </a:xfrm>
          <a:custGeom>
            <a:avLst/>
            <a:gdLst/>
            <a:ahLst/>
            <a:cxnLst/>
            <a:rect l="l" t="t" r="r" b="b"/>
            <a:pathLst>
              <a:path w="13970" h="66039">
                <a:moveTo>
                  <a:pt x="13474" y="65851"/>
                </a:moveTo>
                <a:lnTo>
                  <a:pt x="0" y="65851"/>
                </a:lnTo>
                <a:lnTo>
                  <a:pt x="0" y="53222"/>
                </a:lnTo>
                <a:lnTo>
                  <a:pt x="13474" y="53222"/>
                </a:lnTo>
                <a:lnTo>
                  <a:pt x="13474" y="65851"/>
                </a:lnTo>
                <a:close/>
              </a:path>
              <a:path w="13970" h="66039">
                <a:moveTo>
                  <a:pt x="13474" y="12629"/>
                </a:moveTo>
                <a:lnTo>
                  <a:pt x="0" y="12629"/>
                </a:lnTo>
                <a:lnTo>
                  <a:pt x="0" y="0"/>
                </a:lnTo>
                <a:lnTo>
                  <a:pt x="13474" y="0"/>
                </a:lnTo>
                <a:lnTo>
                  <a:pt x="13474" y="12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30920" y="153482"/>
            <a:ext cx="34290" cy="89535"/>
          </a:xfrm>
          <a:custGeom>
            <a:avLst/>
            <a:gdLst/>
            <a:ahLst/>
            <a:cxnLst/>
            <a:rect l="l" t="t" r="r" b="b"/>
            <a:pathLst>
              <a:path w="34290" h="89535">
                <a:moveTo>
                  <a:pt x="33688" y="89305"/>
                </a:moveTo>
                <a:lnTo>
                  <a:pt x="21175" y="89305"/>
                </a:lnTo>
                <a:lnTo>
                  <a:pt x="21175" y="25258"/>
                </a:lnTo>
                <a:lnTo>
                  <a:pt x="0" y="25258"/>
                </a:lnTo>
                <a:lnTo>
                  <a:pt x="0" y="18041"/>
                </a:lnTo>
                <a:lnTo>
                  <a:pt x="11099" y="15983"/>
                </a:lnTo>
                <a:lnTo>
                  <a:pt x="18047" y="13080"/>
                </a:lnTo>
                <a:lnTo>
                  <a:pt x="22469" y="8146"/>
                </a:lnTo>
                <a:lnTo>
                  <a:pt x="25988" y="0"/>
                </a:lnTo>
                <a:lnTo>
                  <a:pt x="33688" y="0"/>
                </a:lnTo>
                <a:lnTo>
                  <a:pt x="33688" y="89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97335" y="150776"/>
            <a:ext cx="176144" cy="947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4657" y="153482"/>
            <a:ext cx="33020" cy="89535"/>
          </a:xfrm>
          <a:custGeom>
            <a:avLst/>
            <a:gdLst/>
            <a:ahLst/>
            <a:cxnLst/>
            <a:rect l="l" t="t" r="r" b="b"/>
            <a:pathLst>
              <a:path w="33020" h="89535">
                <a:moveTo>
                  <a:pt x="32726" y="89305"/>
                </a:moveTo>
                <a:lnTo>
                  <a:pt x="21174" y="89305"/>
                </a:lnTo>
                <a:lnTo>
                  <a:pt x="21174" y="25258"/>
                </a:lnTo>
                <a:lnTo>
                  <a:pt x="0" y="25258"/>
                </a:lnTo>
                <a:lnTo>
                  <a:pt x="0" y="18041"/>
                </a:lnTo>
                <a:lnTo>
                  <a:pt x="11084" y="15983"/>
                </a:lnTo>
                <a:lnTo>
                  <a:pt x="17926" y="13080"/>
                </a:lnTo>
                <a:lnTo>
                  <a:pt x="22062" y="8146"/>
                </a:lnTo>
                <a:lnTo>
                  <a:pt x="25025" y="0"/>
                </a:lnTo>
                <a:lnTo>
                  <a:pt x="32726" y="0"/>
                </a:lnTo>
                <a:lnTo>
                  <a:pt x="32726" y="89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55296" y="150776"/>
            <a:ext cx="182881" cy="947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0413" y="733518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57459" y="738930"/>
            <a:ext cx="69302" cy="64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5472" y="738930"/>
            <a:ext cx="69302" cy="649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29541" y="738930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4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4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4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0413" y="851690"/>
            <a:ext cx="69302" cy="649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57459" y="857102"/>
            <a:ext cx="69302" cy="658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5472" y="857102"/>
            <a:ext cx="69302" cy="658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29541" y="85710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40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90390" y="85710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40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40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0621" y="969862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57459" y="976177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65472" y="976177"/>
            <a:ext cx="69302" cy="649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73484" y="976177"/>
            <a:ext cx="69302" cy="6494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81496" y="976177"/>
            <a:ext cx="69302" cy="6494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90390" y="97527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40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40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37762" y="975274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40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40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10161" y="975274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40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50628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40">
                <a:moveTo>
                  <a:pt x="46200" y="27964"/>
                </a:move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40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026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0593"/>
                </a:lnTo>
                <a:lnTo>
                  <a:pt x="38500" y="36985"/>
                </a:lnTo>
                <a:lnTo>
                  <a:pt x="35613" y="36083"/>
                </a:lnTo>
                <a:lnTo>
                  <a:pt x="50628" y="36083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0621" y="1088034"/>
            <a:ext cx="69302" cy="658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57459" y="1094349"/>
            <a:ext cx="69302" cy="6494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65472" y="1094349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73484" y="1094349"/>
            <a:ext cx="69302" cy="649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437762" y="1093447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40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40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0829" y="1207108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65472" y="1212521"/>
            <a:ext cx="69302" cy="6494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73484" y="1212521"/>
            <a:ext cx="69302" cy="649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81496" y="1212521"/>
            <a:ext cx="69302" cy="649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89508" y="1212521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97520" y="1212521"/>
            <a:ext cx="69302" cy="649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36280" y="1211619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7164" y="8118"/>
                </a:lnTo>
                <a:lnTo>
                  <a:pt x="8662" y="8118"/>
                </a:lnTo>
                <a:lnTo>
                  <a:pt x="8662" y="28866"/>
                </a:lnTo>
                <a:lnTo>
                  <a:pt x="45239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40">
                <a:moveTo>
                  <a:pt x="45239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9" y="28866"/>
                </a:lnTo>
                <a:close/>
              </a:path>
              <a:path w="52070" h="66040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928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8" y="39691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85577" y="1210717"/>
            <a:ext cx="60960" cy="69850"/>
          </a:xfrm>
          <a:custGeom>
            <a:avLst/>
            <a:gdLst/>
            <a:ahLst/>
            <a:cxnLst/>
            <a:rect l="l" t="t" r="r" b="b"/>
            <a:pathLst>
              <a:path w="60959" h="69850">
                <a:moveTo>
                  <a:pt x="31763" y="69459"/>
                </a:moveTo>
                <a:lnTo>
                  <a:pt x="22139" y="69459"/>
                </a:lnTo>
                <a:lnTo>
                  <a:pt x="15400" y="66753"/>
                </a:lnTo>
                <a:lnTo>
                  <a:pt x="0" y="35181"/>
                </a:lnTo>
                <a:lnTo>
                  <a:pt x="556" y="27273"/>
                </a:lnTo>
                <a:lnTo>
                  <a:pt x="22139" y="0"/>
                </a:lnTo>
                <a:lnTo>
                  <a:pt x="31763" y="0"/>
                </a:lnTo>
                <a:lnTo>
                  <a:pt x="42066" y="1353"/>
                </a:lnTo>
                <a:lnTo>
                  <a:pt x="49932" y="5412"/>
                </a:lnTo>
                <a:lnTo>
                  <a:pt x="51404" y="7216"/>
                </a:lnTo>
                <a:lnTo>
                  <a:pt x="30801" y="7216"/>
                </a:lnTo>
                <a:lnTo>
                  <a:pt x="21657" y="9175"/>
                </a:lnTo>
                <a:lnTo>
                  <a:pt x="14679" y="14771"/>
                </a:lnTo>
                <a:lnTo>
                  <a:pt x="10227" y="23580"/>
                </a:lnTo>
                <a:lnTo>
                  <a:pt x="8663" y="35181"/>
                </a:lnTo>
                <a:lnTo>
                  <a:pt x="10242" y="46118"/>
                </a:lnTo>
                <a:lnTo>
                  <a:pt x="14799" y="54350"/>
                </a:lnTo>
                <a:lnTo>
                  <a:pt x="22063" y="59537"/>
                </a:lnTo>
                <a:lnTo>
                  <a:pt x="31763" y="61341"/>
                </a:lnTo>
                <a:lnTo>
                  <a:pt x="53011" y="61341"/>
                </a:lnTo>
                <a:lnTo>
                  <a:pt x="51977" y="62807"/>
                </a:lnTo>
                <a:lnTo>
                  <a:pt x="43314" y="67782"/>
                </a:lnTo>
                <a:lnTo>
                  <a:pt x="31763" y="69459"/>
                </a:lnTo>
                <a:close/>
              </a:path>
              <a:path w="60959" h="69850">
                <a:moveTo>
                  <a:pt x="58715" y="21649"/>
                </a:moveTo>
                <a:lnTo>
                  <a:pt x="50051" y="21649"/>
                </a:lnTo>
                <a:lnTo>
                  <a:pt x="49089" y="17139"/>
                </a:lnTo>
                <a:lnTo>
                  <a:pt x="47164" y="13531"/>
                </a:lnTo>
                <a:lnTo>
                  <a:pt x="44276" y="11727"/>
                </a:lnTo>
                <a:lnTo>
                  <a:pt x="41390" y="9020"/>
                </a:lnTo>
                <a:lnTo>
                  <a:pt x="36576" y="7216"/>
                </a:lnTo>
                <a:lnTo>
                  <a:pt x="51404" y="7216"/>
                </a:lnTo>
                <a:lnTo>
                  <a:pt x="55452" y="12178"/>
                </a:lnTo>
                <a:lnTo>
                  <a:pt x="58715" y="21649"/>
                </a:lnTo>
                <a:close/>
              </a:path>
              <a:path w="60959" h="69850">
                <a:moveTo>
                  <a:pt x="53011" y="61341"/>
                </a:moveTo>
                <a:lnTo>
                  <a:pt x="39465" y="61341"/>
                </a:lnTo>
                <a:lnTo>
                  <a:pt x="45239" y="58635"/>
                </a:lnTo>
                <a:lnTo>
                  <a:pt x="48126" y="53222"/>
                </a:lnTo>
                <a:lnTo>
                  <a:pt x="50051" y="47810"/>
                </a:lnTo>
                <a:lnTo>
                  <a:pt x="51014" y="43299"/>
                </a:lnTo>
                <a:lnTo>
                  <a:pt x="60639" y="43299"/>
                </a:lnTo>
                <a:lnTo>
                  <a:pt x="57752" y="54617"/>
                </a:lnTo>
                <a:lnTo>
                  <a:pt x="5301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04385" y="121161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660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29" h="66040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0413" y="1325280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89508" y="1330693"/>
            <a:ext cx="69302" cy="6494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97520" y="1330693"/>
            <a:ext cx="69302" cy="6494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05533" y="1330693"/>
            <a:ext cx="69302" cy="6494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13545" y="1330693"/>
            <a:ext cx="69302" cy="649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29541" y="1330693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710161" y="1330693"/>
            <a:ext cx="53340" cy="65405"/>
          </a:xfrm>
          <a:custGeom>
            <a:avLst/>
            <a:gdLst/>
            <a:ahLst/>
            <a:cxnLst/>
            <a:rect l="l" t="t" r="r" b="b"/>
            <a:pathLst>
              <a:path w="53340" h="65405">
                <a:moveTo>
                  <a:pt x="38500" y="64949"/>
                </a:moveTo>
                <a:lnTo>
                  <a:pt x="0" y="64949"/>
                </a:lnTo>
                <a:lnTo>
                  <a:pt x="0" y="0"/>
                </a:lnTo>
                <a:lnTo>
                  <a:pt x="35613" y="0"/>
                </a:lnTo>
                <a:lnTo>
                  <a:pt x="40425" y="902"/>
                </a:lnTo>
                <a:lnTo>
                  <a:pt x="44275" y="4510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49858" y="35181"/>
                </a:lnTo>
                <a:lnTo>
                  <a:pt x="9624" y="35181"/>
                </a:lnTo>
                <a:lnTo>
                  <a:pt x="9624" y="57732"/>
                </a:lnTo>
                <a:lnTo>
                  <a:pt x="49730" y="57732"/>
                </a:lnTo>
                <a:lnTo>
                  <a:pt x="47163" y="59537"/>
                </a:lnTo>
                <a:lnTo>
                  <a:pt x="43313" y="64047"/>
                </a:lnTo>
                <a:lnTo>
                  <a:pt x="38500" y="64949"/>
                </a:lnTo>
                <a:close/>
              </a:path>
              <a:path w="53340" h="65405">
                <a:moveTo>
                  <a:pt x="46200" y="27964"/>
                </a:moveTo>
                <a:lnTo>
                  <a:pt x="31762" y="27964"/>
                </a:lnTo>
                <a:lnTo>
                  <a:pt x="34651" y="27062"/>
                </a:lnTo>
                <a:lnTo>
                  <a:pt x="36576" y="25258"/>
                </a:lnTo>
                <a:lnTo>
                  <a:pt x="39463" y="23454"/>
                </a:lnTo>
                <a:lnTo>
                  <a:pt x="40425" y="20747"/>
                </a:lnTo>
                <a:lnTo>
                  <a:pt x="40425" y="13531"/>
                </a:lnTo>
                <a:lnTo>
                  <a:pt x="39463" y="10824"/>
                </a:lnTo>
                <a:lnTo>
                  <a:pt x="36576" y="9020"/>
                </a:lnTo>
                <a:lnTo>
                  <a:pt x="34651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2551"/>
                </a:lnTo>
                <a:lnTo>
                  <a:pt x="46200" y="27964"/>
                </a:lnTo>
                <a:close/>
              </a:path>
              <a:path w="53340" h="65405">
                <a:moveTo>
                  <a:pt x="49730" y="57732"/>
                </a:moveTo>
                <a:lnTo>
                  <a:pt x="35613" y="57732"/>
                </a:lnTo>
                <a:lnTo>
                  <a:pt x="38500" y="56830"/>
                </a:lnTo>
                <a:lnTo>
                  <a:pt x="40425" y="55026"/>
                </a:lnTo>
                <a:lnTo>
                  <a:pt x="42350" y="52320"/>
                </a:lnTo>
                <a:lnTo>
                  <a:pt x="43313" y="49614"/>
                </a:lnTo>
                <a:lnTo>
                  <a:pt x="43313" y="43299"/>
                </a:lnTo>
                <a:lnTo>
                  <a:pt x="42350" y="40593"/>
                </a:lnTo>
                <a:lnTo>
                  <a:pt x="40425" y="38789"/>
                </a:lnTo>
                <a:lnTo>
                  <a:pt x="38500" y="36083"/>
                </a:lnTo>
                <a:lnTo>
                  <a:pt x="35613" y="35181"/>
                </a:lnTo>
                <a:lnTo>
                  <a:pt x="49858" y="35181"/>
                </a:lnTo>
                <a:lnTo>
                  <a:pt x="52939" y="38789"/>
                </a:lnTo>
                <a:lnTo>
                  <a:pt x="52939" y="51418"/>
                </a:lnTo>
                <a:lnTo>
                  <a:pt x="51014" y="56830"/>
                </a:lnTo>
                <a:lnTo>
                  <a:pt x="49730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0413" y="1443453"/>
            <a:ext cx="69302" cy="6494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65472" y="1448865"/>
            <a:ext cx="69302" cy="6585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73484" y="1448865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81496" y="1448865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89508" y="1448865"/>
            <a:ext cx="69302" cy="658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929541" y="1448865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40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30413" y="1561625"/>
            <a:ext cx="69302" cy="6494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81496" y="1567939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89508" y="1567939"/>
            <a:ext cx="69302" cy="649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97520" y="1567939"/>
            <a:ext cx="69302" cy="6494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29541" y="1567037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0413" y="1679797"/>
            <a:ext cx="69302" cy="6585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89508" y="1686111"/>
            <a:ext cx="69302" cy="6494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97520" y="1686111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05533" y="1686111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929541" y="168520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30413" y="1798871"/>
            <a:ext cx="69302" cy="6494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97520" y="1804283"/>
            <a:ext cx="69302" cy="6494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105533" y="1804283"/>
            <a:ext cx="69302" cy="649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413545" y="1804283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21557" y="1804283"/>
            <a:ext cx="69302" cy="6494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29541" y="1803381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9691"/>
                </a:lnTo>
                <a:lnTo>
                  <a:pt x="51661" y="39691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661" y="39691"/>
                </a:moveTo>
                <a:lnTo>
                  <a:pt x="41389" y="39691"/>
                </a:lnTo>
                <a:lnTo>
                  <a:pt x="30802" y="9020"/>
                </a:lnTo>
                <a:lnTo>
                  <a:pt x="40004" y="9020"/>
                </a:lnTo>
                <a:lnTo>
                  <a:pt x="51661" y="39691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185577" y="1802479"/>
            <a:ext cx="60960" cy="69850"/>
          </a:xfrm>
          <a:custGeom>
            <a:avLst/>
            <a:gdLst/>
            <a:ahLst/>
            <a:cxnLst/>
            <a:rect l="l" t="t" r="r" b="b"/>
            <a:pathLst>
              <a:path w="60959" h="69850">
                <a:moveTo>
                  <a:pt x="31763" y="69459"/>
                </a:moveTo>
                <a:lnTo>
                  <a:pt x="22139" y="69459"/>
                </a:lnTo>
                <a:lnTo>
                  <a:pt x="15400" y="66753"/>
                </a:lnTo>
                <a:lnTo>
                  <a:pt x="0" y="35181"/>
                </a:lnTo>
                <a:lnTo>
                  <a:pt x="556" y="27273"/>
                </a:lnTo>
                <a:lnTo>
                  <a:pt x="22139" y="0"/>
                </a:lnTo>
                <a:lnTo>
                  <a:pt x="31763" y="0"/>
                </a:lnTo>
                <a:lnTo>
                  <a:pt x="42066" y="1353"/>
                </a:lnTo>
                <a:lnTo>
                  <a:pt x="49932" y="5412"/>
                </a:lnTo>
                <a:lnTo>
                  <a:pt x="51404" y="7216"/>
                </a:lnTo>
                <a:lnTo>
                  <a:pt x="30801" y="7216"/>
                </a:lnTo>
                <a:lnTo>
                  <a:pt x="21657" y="9175"/>
                </a:lnTo>
                <a:lnTo>
                  <a:pt x="14679" y="14771"/>
                </a:lnTo>
                <a:lnTo>
                  <a:pt x="10227" y="23580"/>
                </a:lnTo>
                <a:lnTo>
                  <a:pt x="8663" y="35181"/>
                </a:lnTo>
                <a:lnTo>
                  <a:pt x="10242" y="46118"/>
                </a:lnTo>
                <a:lnTo>
                  <a:pt x="14799" y="54350"/>
                </a:lnTo>
                <a:lnTo>
                  <a:pt x="22063" y="59537"/>
                </a:lnTo>
                <a:lnTo>
                  <a:pt x="31763" y="61341"/>
                </a:lnTo>
                <a:lnTo>
                  <a:pt x="53011" y="61341"/>
                </a:lnTo>
                <a:lnTo>
                  <a:pt x="51977" y="62807"/>
                </a:lnTo>
                <a:lnTo>
                  <a:pt x="43314" y="67782"/>
                </a:lnTo>
                <a:lnTo>
                  <a:pt x="31763" y="69459"/>
                </a:lnTo>
                <a:close/>
              </a:path>
              <a:path w="60959" h="69850">
                <a:moveTo>
                  <a:pt x="58715" y="21649"/>
                </a:moveTo>
                <a:lnTo>
                  <a:pt x="50051" y="21649"/>
                </a:lnTo>
                <a:lnTo>
                  <a:pt x="49089" y="17139"/>
                </a:lnTo>
                <a:lnTo>
                  <a:pt x="47164" y="13531"/>
                </a:lnTo>
                <a:lnTo>
                  <a:pt x="44276" y="11727"/>
                </a:lnTo>
                <a:lnTo>
                  <a:pt x="41390" y="9020"/>
                </a:lnTo>
                <a:lnTo>
                  <a:pt x="36576" y="7216"/>
                </a:lnTo>
                <a:lnTo>
                  <a:pt x="51404" y="7216"/>
                </a:lnTo>
                <a:lnTo>
                  <a:pt x="55452" y="12178"/>
                </a:lnTo>
                <a:lnTo>
                  <a:pt x="58715" y="21649"/>
                </a:lnTo>
                <a:close/>
              </a:path>
              <a:path w="60959" h="69850">
                <a:moveTo>
                  <a:pt x="53011" y="61341"/>
                </a:moveTo>
                <a:lnTo>
                  <a:pt x="39465" y="61341"/>
                </a:lnTo>
                <a:lnTo>
                  <a:pt x="45239" y="58635"/>
                </a:lnTo>
                <a:lnTo>
                  <a:pt x="48126" y="53222"/>
                </a:lnTo>
                <a:lnTo>
                  <a:pt x="50051" y="47810"/>
                </a:lnTo>
                <a:lnTo>
                  <a:pt x="51014" y="43299"/>
                </a:lnTo>
                <a:lnTo>
                  <a:pt x="60639" y="43299"/>
                </a:lnTo>
                <a:lnTo>
                  <a:pt x="57752" y="54617"/>
                </a:lnTo>
                <a:lnTo>
                  <a:pt x="5301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30413" y="1917043"/>
            <a:ext cx="69302" cy="6494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797520" y="1922456"/>
            <a:ext cx="69302" cy="6494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105533" y="1922456"/>
            <a:ext cx="69302" cy="6494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13545" y="1922456"/>
            <a:ext cx="69302" cy="6494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721557" y="1922456"/>
            <a:ext cx="69302" cy="6494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81188" y="611737"/>
            <a:ext cx="1492896" cy="269721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29569" y="1922456"/>
            <a:ext cx="69302" cy="6494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29541" y="1922456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30621" y="2035215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413545" y="2040628"/>
            <a:ext cx="69302" cy="6585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721557" y="2040628"/>
            <a:ext cx="69302" cy="6585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90390" y="2040628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437762" y="2040628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30413" y="2153387"/>
            <a:ext cx="69302" cy="6494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30621" y="2153387"/>
            <a:ext cx="69302" cy="6494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81942" y="740734"/>
            <a:ext cx="101066" cy="254927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105533" y="2159702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413545" y="2159702"/>
            <a:ext cx="69302" cy="649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936280" y="2158800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7164" y="7216"/>
                </a:lnTo>
                <a:lnTo>
                  <a:pt x="8662" y="7216"/>
                </a:lnTo>
                <a:lnTo>
                  <a:pt x="8662" y="27964"/>
                </a:lnTo>
                <a:lnTo>
                  <a:pt x="45239" y="27964"/>
                </a:lnTo>
                <a:lnTo>
                  <a:pt x="39465" y="30670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5239" y="27964"/>
                </a:move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7164" y="7216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41390" y="40593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183651" y="215880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30413" y="2271559"/>
            <a:ext cx="69302" cy="6585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30621" y="2271559"/>
            <a:ext cx="69302" cy="6585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105533" y="2277874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413545" y="2277874"/>
            <a:ext cx="69302" cy="6494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936280" y="227697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6201" y="7216"/>
                </a:lnTo>
                <a:lnTo>
                  <a:pt x="8662" y="7216"/>
                </a:lnTo>
                <a:lnTo>
                  <a:pt x="8662" y="28866"/>
                </a:lnTo>
                <a:lnTo>
                  <a:pt x="43795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3795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lnTo>
                  <a:pt x="43795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183651" y="227697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444500" y="227697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6201" y="7216"/>
                </a:lnTo>
                <a:lnTo>
                  <a:pt x="8661" y="7216"/>
                </a:lnTo>
                <a:lnTo>
                  <a:pt x="8661" y="28866"/>
                </a:lnTo>
                <a:lnTo>
                  <a:pt x="43794" y="28866"/>
                </a:lnTo>
                <a:lnTo>
                  <a:pt x="39463" y="31572"/>
                </a:lnTo>
                <a:lnTo>
                  <a:pt x="48126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3794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0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0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8" y="27964"/>
                </a:lnTo>
                <a:lnTo>
                  <a:pt x="43794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30413" y="2390634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30621" y="2390634"/>
            <a:ext cx="69302" cy="6494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413545" y="2396046"/>
            <a:ext cx="69302" cy="6494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721557" y="2396046"/>
            <a:ext cx="69302" cy="6494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029569" y="2396046"/>
            <a:ext cx="69302" cy="6494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936280" y="239514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7164" y="8118"/>
                </a:lnTo>
                <a:lnTo>
                  <a:pt x="8662" y="8118"/>
                </a:lnTo>
                <a:lnTo>
                  <a:pt x="8662" y="28866"/>
                </a:lnTo>
                <a:lnTo>
                  <a:pt x="45239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5239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9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928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8" y="39691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183651" y="2395144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1" y="39691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661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1" y="39691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444500" y="239514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7164" y="8118"/>
                </a:lnTo>
                <a:lnTo>
                  <a:pt x="8661" y="8118"/>
                </a:lnTo>
                <a:lnTo>
                  <a:pt x="8661" y="28866"/>
                </a:lnTo>
                <a:lnTo>
                  <a:pt x="45238" y="28866"/>
                </a:lnTo>
                <a:lnTo>
                  <a:pt x="39463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0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0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8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928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7" y="39691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30621" y="2508806"/>
            <a:ext cx="69302" cy="6494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57459" y="2514218"/>
            <a:ext cx="69302" cy="64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565472" y="2514218"/>
            <a:ext cx="69302" cy="649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873484" y="2514218"/>
            <a:ext cx="69302" cy="6494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181496" y="2514218"/>
            <a:ext cx="69302" cy="6494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489508" y="2514218"/>
            <a:ext cx="69302" cy="649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797520" y="2514218"/>
            <a:ext cx="69302" cy="6494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105533" y="2514218"/>
            <a:ext cx="69302" cy="6494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413545" y="2514218"/>
            <a:ext cx="69302" cy="6494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704384" y="1803381"/>
            <a:ext cx="61603" cy="1486623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721557" y="2514218"/>
            <a:ext cx="69302" cy="6494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029569" y="2514218"/>
            <a:ext cx="69302" cy="6494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337581" y="2514218"/>
            <a:ext cx="69302" cy="64949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645593" y="2514218"/>
            <a:ext cx="69302" cy="64949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190390" y="2514218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5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5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1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1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2551"/>
                </a:lnTo>
                <a:lnTo>
                  <a:pt x="45238" y="27964"/>
                </a:lnTo>
                <a:close/>
              </a:path>
              <a:path w="52070" h="65405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437762" y="2514218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5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2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5" y="64949"/>
                </a:lnTo>
                <a:close/>
              </a:path>
              <a:path w="62229" h="65405">
                <a:moveTo>
                  <a:pt x="51522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2" y="38789"/>
                </a:lnTo>
                <a:close/>
              </a:path>
              <a:path w="62229" h="65405">
                <a:moveTo>
                  <a:pt x="61602" y="64949"/>
                </a:moveTo>
                <a:lnTo>
                  <a:pt x="51977" y="64949"/>
                </a:lnTo>
                <a:lnTo>
                  <a:pt x="44276" y="46005"/>
                </a:lnTo>
                <a:lnTo>
                  <a:pt x="54303" y="46005"/>
                </a:lnTo>
                <a:lnTo>
                  <a:pt x="61602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30829" y="2626978"/>
            <a:ext cx="69302" cy="6494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721557" y="2632390"/>
            <a:ext cx="69302" cy="6585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029569" y="2632390"/>
            <a:ext cx="69302" cy="65851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337581" y="2632390"/>
            <a:ext cx="69302" cy="65851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645593" y="2632390"/>
            <a:ext cx="69302" cy="65851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183651" y="263239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439687" y="2631488"/>
            <a:ext cx="60960" cy="68580"/>
          </a:xfrm>
          <a:custGeom>
            <a:avLst/>
            <a:gdLst/>
            <a:ahLst/>
            <a:cxnLst/>
            <a:rect l="l" t="t" r="r" b="b"/>
            <a:pathLst>
              <a:path w="60959" h="68580">
                <a:moveTo>
                  <a:pt x="31763" y="68557"/>
                </a:moveTo>
                <a:lnTo>
                  <a:pt x="22139" y="68557"/>
                </a:lnTo>
                <a:lnTo>
                  <a:pt x="15400" y="65851"/>
                </a:lnTo>
                <a:lnTo>
                  <a:pt x="0" y="34278"/>
                </a:lnTo>
                <a:lnTo>
                  <a:pt x="556" y="26512"/>
                </a:lnTo>
                <a:lnTo>
                  <a:pt x="22139" y="0"/>
                </a:lnTo>
                <a:lnTo>
                  <a:pt x="31763" y="0"/>
                </a:lnTo>
                <a:lnTo>
                  <a:pt x="42066" y="1212"/>
                </a:lnTo>
                <a:lnTo>
                  <a:pt x="49932" y="4961"/>
                </a:lnTo>
                <a:lnTo>
                  <a:pt x="51860" y="7216"/>
                </a:lnTo>
                <a:lnTo>
                  <a:pt x="30801" y="7216"/>
                </a:lnTo>
                <a:lnTo>
                  <a:pt x="21657" y="9034"/>
                </a:lnTo>
                <a:lnTo>
                  <a:pt x="14678" y="14320"/>
                </a:lnTo>
                <a:lnTo>
                  <a:pt x="10226" y="22819"/>
                </a:lnTo>
                <a:lnTo>
                  <a:pt x="8662" y="34278"/>
                </a:lnTo>
                <a:lnTo>
                  <a:pt x="10242" y="45357"/>
                </a:lnTo>
                <a:lnTo>
                  <a:pt x="14799" y="53899"/>
                </a:lnTo>
                <a:lnTo>
                  <a:pt x="22063" y="59396"/>
                </a:lnTo>
                <a:lnTo>
                  <a:pt x="31763" y="61341"/>
                </a:lnTo>
                <a:lnTo>
                  <a:pt x="52374" y="61341"/>
                </a:lnTo>
                <a:lnTo>
                  <a:pt x="51977" y="61905"/>
                </a:lnTo>
                <a:lnTo>
                  <a:pt x="43314" y="66880"/>
                </a:lnTo>
                <a:lnTo>
                  <a:pt x="31763" y="68557"/>
                </a:lnTo>
                <a:close/>
              </a:path>
              <a:path w="60959" h="68580">
                <a:moveTo>
                  <a:pt x="58714" y="20747"/>
                </a:moveTo>
                <a:lnTo>
                  <a:pt x="50051" y="20747"/>
                </a:lnTo>
                <a:lnTo>
                  <a:pt x="49089" y="16237"/>
                </a:lnTo>
                <a:lnTo>
                  <a:pt x="47164" y="13531"/>
                </a:lnTo>
                <a:lnTo>
                  <a:pt x="44276" y="10824"/>
                </a:lnTo>
                <a:lnTo>
                  <a:pt x="41389" y="9020"/>
                </a:lnTo>
                <a:lnTo>
                  <a:pt x="36577" y="7216"/>
                </a:lnTo>
                <a:lnTo>
                  <a:pt x="51860" y="7216"/>
                </a:lnTo>
                <a:lnTo>
                  <a:pt x="55451" y="11416"/>
                </a:lnTo>
                <a:lnTo>
                  <a:pt x="58714" y="20747"/>
                </a:lnTo>
                <a:close/>
              </a:path>
              <a:path w="60959" h="68580">
                <a:moveTo>
                  <a:pt x="52374" y="61341"/>
                </a:moveTo>
                <a:lnTo>
                  <a:pt x="39465" y="61341"/>
                </a:lnTo>
                <a:lnTo>
                  <a:pt x="45239" y="57732"/>
                </a:lnTo>
                <a:lnTo>
                  <a:pt x="48126" y="52320"/>
                </a:lnTo>
                <a:lnTo>
                  <a:pt x="50051" y="46908"/>
                </a:lnTo>
                <a:lnTo>
                  <a:pt x="51014" y="42397"/>
                </a:lnTo>
                <a:lnTo>
                  <a:pt x="60639" y="42397"/>
                </a:lnTo>
                <a:lnTo>
                  <a:pt x="57752" y="53715"/>
                </a:lnTo>
                <a:lnTo>
                  <a:pt x="52374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30413" y="2745150"/>
            <a:ext cx="69302" cy="6494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105533" y="2751464"/>
            <a:ext cx="69302" cy="6494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413545" y="2751464"/>
            <a:ext cx="69302" cy="6494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721557" y="2751464"/>
            <a:ext cx="69302" cy="6494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029569" y="2751464"/>
            <a:ext cx="69302" cy="6494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929541" y="275056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190390" y="275056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30829" y="2863322"/>
            <a:ext cx="69302" cy="6585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257459" y="2869637"/>
            <a:ext cx="69302" cy="6494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873484" y="2869637"/>
            <a:ext cx="69302" cy="6494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565472" y="2869637"/>
            <a:ext cx="69302" cy="64949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181496" y="2869637"/>
            <a:ext cx="69302" cy="6494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489508" y="2869637"/>
            <a:ext cx="69302" cy="64949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797520" y="2869637"/>
            <a:ext cx="69302" cy="6494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105533" y="2869637"/>
            <a:ext cx="69302" cy="6494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413545" y="2869637"/>
            <a:ext cx="69302" cy="64949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721557" y="2869637"/>
            <a:ext cx="69302" cy="64949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029569" y="2869637"/>
            <a:ext cx="69302" cy="64949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337581" y="2869637"/>
            <a:ext cx="69302" cy="64949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936280" y="286873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6201" y="7216"/>
                </a:lnTo>
                <a:lnTo>
                  <a:pt x="8662" y="7216"/>
                </a:lnTo>
                <a:lnTo>
                  <a:pt x="8662" y="28866"/>
                </a:lnTo>
                <a:lnTo>
                  <a:pt x="43795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3795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lnTo>
                  <a:pt x="43795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190390" y="286873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6200" y="7216"/>
                </a:lnTo>
                <a:lnTo>
                  <a:pt x="8661" y="7216"/>
                </a:lnTo>
                <a:lnTo>
                  <a:pt x="8661" y="28866"/>
                </a:lnTo>
                <a:lnTo>
                  <a:pt x="43794" y="28866"/>
                </a:lnTo>
                <a:lnTo>
                  <a:pt x="39463" y="31572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3794" y="28866"/>
                </a:moveTo>
                <a:lnTo>
                  <a:pt x="30800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6200" y="7216"/>
                </a:lnTo>
                <a:lnTo>
                  <a:pt x="47163" y="8118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lnTo>
                  <a:pt x="43794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30829" y="2982396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337581" y="2987809"/>
            <a:ext cx="69302" cy="6494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190390" y="2986907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7163" y="8118"/>
                </a:lnTo>
                <a:lnTo>
                  <a:pt x="8661" y="8118"/>
                </a:lnTo>
                <a:lnTo>
                  <a:pt x="8661" y="28866"/>
                </a:lnTo>
                <a:lnTo>
                  <a:pt x="45238" y="28866"/>
                </a:lnTo>
                <a:lnTo>
                  <a:pt x="39463" y="31572"/>
                </a:lnTo>
                <a:lnTo>
                  <a:pt x="48125" y="34278"/>
                </a:lnTo>
                <a:lnTo>
                  <a:pt x="49409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8866"/>
                </a:moveTo>
                <a:lnTo>
                  <a:pt x="30800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47163" y="8118"/>
                </a:lnTo>
                <a:lnTo>
                  <a:pt x="49088" y="12629"/>
                </a:lnTo>
                <a:lnTo>
                  <a:pt x="49088" y="23454"/>
                </a:lnTo>
                <a:lnTo>
                  <a:pt x="45238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928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409" y="36083"/>
                </a:lnTo>
                <a:lnTo>
                  <a:pt x="51977" y="39691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30829" y="3100568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337581" y="3105981"/>
            <a:ext cx="69302" cy="6494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645593" y="3105981"/>
            <a:ext cx="69302" cy="6494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183651" y="3105981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444500" y="3105981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5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4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6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5">
                <a:moveTo>
                  <a:pt x="45238" y="27964"/>
                </a:moveTo>
                <a:lnTo>
                  <a:pt x="30801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0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0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4" y="7216"/>
                </a:lnTo>
                <a:lnTo>
                  <a:pt x="49089" y="11727"/>
                </a:lnTo>
                <a:lnTo>
                  <a:pt x="49089" y="22551"/>
                </a:lnTo>
                <a:lnTo>
                  <a:pt x="45238" y="27964"/>
                </a:lnTo>
                <a:close/>
              </a:path>
              <a:path w="52070" h="65405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30829" y="3218740"/>
            <a:ext cx="69302" cy="6494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565472" y="3224153"/>
            <a:ext cx="69302" cy="6585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489508" y="3224153"/>
            <a:ext cx="69302" cy="658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721557" y="3224153"/>
            <a:ext cx="69302" cy="658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029569" y="3224153"/>
            <a:ext cx="69302" cy="658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337581" y="3224153"/>
            <a:ext cx="69302" cy="6585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190390" y="3224153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30621" y="3574159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80980" y="357866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30" h="66039">
                <a:moveTo>
                  <a:pt x="9625" y="65851"/>
                </a:moveTo>
                <a:lnTo>
                  <a:pt x="0" y="65851"/>
                </a:lnTo>
                <a:lnTo>
                  <a:pt x="25025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30" h="66039">
                <a:moveTo>
                  <a:pt x="51660" y="39691"/>
                </a:moveTo>
                <a:lnTo>
                  <a:pt x="41389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30" h="66039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437762" y="357866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660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710161" y="3578669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4275" y="4510"/>
                </a:lnTo>
                <a:lnTo>
                  <a:pt x="48125" y="8118"/>
                </a:lnTo>
                <a:lnTo>
                  <a:pt x="9624" y="8118"/>
                </a:lnTo>
                <a:lnTo>
                  <a:pt x="9624" y="28866"/>
                </a:lnTo>
                <a:lnTo>
                  <a:pt x="46200" y="28866"/>
                </a:lnTo>
                <a:lnTo>
                  <a:pt x="39463" y="31572"/>
                </a:lnTo>
                <a:lnTo>
                  <a:pt x="49088" y="34278"/>
                </a:lnTo>
                <a:lnTo>
                  <a:pt x="50372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8866"/>
                </a:moveTo>
                <a:lnTo>
                  <a:pt x="31762" y="28866"/>
                </a:ln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48125" y="8118"/>
                </a:lnTo>
                <a:lnTo>
                  <a:pt x="50051" y="12629"/>
                </a:lnTo>
                <a:lnTo>
                  <a:pt x="50051" y="23454"/>
                </a:lnTo>
                <a:lnTo>
                  <a:pt x="46200" y="28866"/>
                </a:lnTo>
                <a:close/>
              </a:path>
              <a:path w="53340" h="66039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928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1495"/>
                </a:lnTo>
                <a:lnTo>
                  <a:pt x="40425" y="38789"/>
                </a:lnTo>
                <a:lnTo>
                  <a:pt x="38500" y="36985"/>
                </a:lnTo>
                <a:lnTo>
                  <a:pt x="35613" y="36083"/>
                </a:lnTo>
                <a:lnTo>
                  <a:pt x="50372" y="36083"/>
                </a:lnTo>
                <a:lnTo>
                  <a:pt x="52939" y="39691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30621" y="3692331"/>
            <a:ext cx="69302" cy="64949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986755" y="3697744"/>
            <a:ext cx="53340" cy="65405"/>
          </a:xfrm>
          <a:custGeom>
            <a:avLst/>
            <a:gdLst/>
            <a:ahLst/>
            <a:cxnLst/>
            <a:rect l="l" t="t" r="r" b="b"/>
            <a:pathLst>
              <a:path w="53340" h="65404">
                <a:moveTo>
                  <a:pt x="38501" y="64949"/>
                </a:moveTo>
                <a:lnTo>
                  <a:pt x="0" y="64949"/>
                </a:lnTo>
                <a:lnTo>
                  <a:pt x="0" y="0"/>
                </a:lnTo>
                <a:lnTo>
                  <a:pt x="35613" y="0"/>
                </a:lnTo>
                <a:lnTo>
                  <a:pt x="40426" y="902"/>
                </a:lnTo>
                <a:lnTo>
                  <a:pt x="44276" y="4510"/>
                </a:lnTo>
                <a:lnTo>
                  <a:pt x="48126" y="7216"/>
                </a:lnTo>
                <a:lnTo>
                  <a:pt x="9625" y="7216"/>
                </a:lnTo>
                <a:lnTo>
                  <a:pt x="9625" y="27964"/>
                </a:lnTo>
                <a:lnTo>
                  <a:pt x="46201" y="27964"/>
                </a:lnTo>
                <a:lnTo>
                  <a:pt x="39464" y="30670"/>
                </a:lnTo>
                <a:lnTo>
                  <a:pt x="49089" y="34278"/>
                </a:lnTo>
                <a:lnTo>
                  <a:pt x="49859" y="35181"/>
                </a:lnTo>
                <a:lnTo>
                  <a:pt x="9625" y="35181"/>
                </a:lnTo>
                <a:lnTo>
                  <a:pt x="9625" y="57732"/>
                </a:lnTo>
                <a:lnTo>
                  <a:pt x="49731" y="57732"/>
                </a:lnTo>
                <a:lnTo>
                  <a:pt x="47164" y="59537"/>
                </a:lnTo>
                <a:lnTo>
                  <a:pt x="43314" y="64047"/>
                </a:lnTo>
                <a:lnTo>
                  <a:pt x="38501" y="64949"/>
                </a:lnTo>
                <a:close/>
              </a:path>
              <a:path w="53340" h="65404">
                <a:moveTo>
                  <a:pt x="46201" y="27964"/>
                </a:moveTo>
                <a:lnTo>
                  <a:pt x="31763" y="27964"/>
                </a:lnTo>
                <a:lnTo>
                  <a:pt x="34651" y="27062"/>
                </a:lnTo>
                <a:lnTo>
                  <a:pt x="36576" y="25258"/>
                </a:lnTo>
                <a:lnTo>
                  <a:pt x="39464" y="23454"/>
                </a:lnTo>
                <a:lnTo>
                  <a:pt x="40426" y="20747"/>
                </a:lnTo>
                <a:lnTo>
                  <a:pt x="40426" y="13531"/>
                </a:lnTo>
                <a:lnTo>
                  <a:pt x="39464" y="10824"/>
                </a:lnTo>
                <a:lnTo>
                  <a:pt x="36576" y="9020"/>
                </a:lnTo>
                <a:lnTo>
                  <a:pt x="34651" y="7216"/>
                </a:lnTo>
                <a:lnTo>
                  <a:pt x="48126" y="7216"/>
                </a:lnTo>
                <a:lnTo>
                  <a:pt x="50051" y="11727"/>
                </a:lnTo>
                <a:lnTo>
                  <a:pt x="50051" y="22551"/>
                </a:lnTo>
                <a:lnTo>
                  <a:pt x="46201" y="27964"/>
                </a:lnTo>
                <a:close/>
              </a:path>
              <a:path w="53340" h="65404">
                <a:moveTo>
                  <a:pt x="49731" y="57732"/>
                </a:moveTo>
                <a:lnTo>
                  <a:pt x="35613" y="57732"/>
                </a:lnTo>
                <a:lnTo>
                  <a:pt x="38501" y="56830"/>
                </a:lnTo>
                <a:lnTo>
                  <a:pt x="40426" y="55026"/>
                </a:lnTo>
                <a:lnTo>
                  <a:pt x="42351" y="52320"/>
                </a:lnTo>
                <a:lnTo>
                  <a:pt x="43314" y="49614"/>
                </a:lnTo>
                <a:lnTo>
                  <a:pt x="43314" y="43299"/>
                </a:lnTo>
                <a:lnTo>
                  <a:pt x="42351" y="40593"/>
                </a:lnTo>
                <a:lnTo>
                  <a:pt x="40426" y="38789"/>
                </a:lnTo>
                <a:lnTo>
                  <a:pt x="38501" y="36083"/>
                </a:lnTo>
                <a:lnTo>
                  <a:pt x="35613" y="35181"/>
                </a:lnTo>
                <a:lnTo>
                  <a:pt x="49859" y="35181"/>
                </a:lnTo>
                <a:lnTo>
                  <a:pt x="52939" y="38789"/>
                </a:lnTo>
                <a:lnTo>
                  <a:pt x="52939" y="51418"/>
                </a:lnTo>
                <a:lnTo>
                  <a:pt x="51014" y="56830"/>
                </a:lnTo>
                <a:lnTo>
                  <a:pt x="49731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184075" y="3459595"/>
            <a:ext cx="1540060" cy="660320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190390" y="3697744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4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4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1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1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2551"/>
                </a:lnTo>
                <a:lnTo>
                  <a:pt x="45238" y="27964"/>
                </a:lnTo>
                <a:close/>
              </a:path>
              <a:path w="52070" h="65404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437762" y="3697744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4">
                <a:moveTo>
                  <a:pt x="9625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2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5" y="64949"/>
                </a:lnTo>
                <a:close/>
              </a:path>
              <a:path w="62229" h="65404">
                <a:moveTo>
                  <a:pt x="51522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2" y="38789"/>
                </a:lnTo>
                <a:close/>
              </a:path>
              <a:path w="62229" h="65404">
                <a:moveTo>
                  <a:pt x="61602" y="64949"/>
                </a:moveTo>
                <a:lnTo>
                  <a:pt x="51977" y="64949"/>
                </a:lnTo>
                <a:lnTo>
                  <a:pt x="44276" y="46005"/>
                </a:lnTo>
                <a:lnTo>
                  <a:pt x="54303" y="46005"/>
                </a:lnTo>
                <a:lnTo>
                  <a:pt x="61602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30621" y="3810503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983867" y="3815014"/>
            <a:ext cx="60960" cy="68580"/>
          </a:xfrm>
          <a:custGeom>
            <a:avLst/>
            <a:gdLst/>
            <a:ahLst/>
            <a:cxnLst/>
            <a:rect l="l" t="t" r="r" b="b"/>
            <a:pathLst>
              <a:path w="60959" h="68579">
                <a:moveTo>
                  <a:pt x="31763" y="68557"/>
                </a:moveTo>
                <a:lnTo>
                  <a:pt x="23100" y="68557"/>
                </a:lnTo>
                <a:lnTo>
                  <a:pt x="15400" y="65851"/>
                </a:lnTo>
                <a:lnTo>
                  <a:pt x="0" y="34278"/>
                </a:lnTo>
                <a:lnTo>
                  <a:pt x="691" y="26512"/>
                </a:lnTo>
                <a:lnTo>
                  <a:pt x="23100" y="0"/>
                </a:lnTo>
                <a:lnTo>
                  <a:pt x="32726" y="0"/>
                </a:lnTo>
                <a:lnTo>
                  <a:pt x="43028" y="1212"/>
                </a:lnTo>
                <a:lnTo>
                  <a:pt x="50894" y="4961"/>
                </a:lnTo>
                <a:lnTo>
                  <a:pt x="52822" y="7216"/>
                </a:lnTo>
                <a:lnTo>
                  <a:pt x="30801" y="7216"/>
                </a:lnTo>
                <a:lnTo>
                  <a:pt x="21807" y="9034"/>
                </a:lnTo>
                <a:lnTo>
                  <a:pt x="15159" y="14320"/>
                </a:lnTo>
                <a:lnTo>
                  <a:pt x="11039" y="22819"/>
                </a:lnTo>
                <a:lnTo>
                  <a:pt x="9625" y="34278"/>
                </a:lnTo>
                <a:lnTo>
                  <a:pt x="11189" y="45357"/>
                </a:lnTo>
                <a:lnTo>
                  <a:pt x="15641" y="53899"/>
                </a:lnTo>
                <a:lnTo>
                  <a:pt x="22619" y="59396"/>
                </a:lnTo>
                <a:lnTo>
                  <a:pt x="31763" y="61341"/>
                </a:lnTo>
                <a:lnTo>
                  <a:pt x="52374" y="61341"/>
                </a:lnTo>
                <a:lnTo>
                  <a:pt x="51977" y="61905"/>
                </a:lnTo>
                <a:lnTo>
                  <a:pt x="43314" y="66880"/>
                </a:lnTo>
                <a:lnTo>
                  <a:pt x="31763" y="68557"/>
                </a:lnTo>
                <a:close/>
              </a:path>
              <a:path w="60959" h="68579">
                <a:moveTo>
                  <a:pt x="59677" y="20747"/>
                </a:moveTo>
                <a:lnTo>
                  <a:pt x="50051" y="20747"/>
                </a:lnTo>
                <a:lnTo>
                  <a:pt x="49089" y="16237"/>
                </a:lnTo>
                <a:lnTo>
                  <a:pt x="48126" y="13531"/>
                </a:lnTo>
                <a:lnTo>
                  <a:pt x="45239" y="10824"/>
                </a:lnTo>
                <a:lnTo>
                  <a:pt x="42351" y="9020"/>
                </a:lnTo>
                <a:lnTo>
                  <a:pt x="36576" y="7216"/>
                </a:lnTo>
                <a:lnTo>
                  <a:pt x="52822" y="7216"/>
                </a:lnTo>
                <a:lnTo>
                  <a:pt x="56413" y="11416"/>
                </a:lnTo>
                <a:lnTo>
                  <a:pt x="59677" y="20747"/>
                </a:lnTo>
                <a:close/>
              </a:path>
              <a:path w="60959" h="68579">
                <a:moveTo>
                  <a:pt x="52374" y="61341"/>
                </a:moveTo>
                <a:lnTo>
                  <a:pt x="39464" y="61341"/>
                </a:lnTo>
                <a:lnTo>
                  <a:pt x="45239" y="57732"/>
                </a:lnTo>
                <a:lnTo>
                  <a:pt x="48126" y="52320"/>
                </a:lnTo>
                <a:lnTo>
                  <a:pt x="50051" y="49614"/>
                </a:lnTo>
                <a:lnTo>
                  <a:pt x="51014" y="46908"/>
                </a:lnTo>
                <a:lnTo>
                  <a:pt x="51977" y="42397"/>
                </a:lnTo>
                <a:lnTo>
                  <a:pt x="60639" y="42397"/>
                </a:lnTo>
                <a:lnTo>
                  <a:pt x="57752" y="53715"/>
                </a:lnTo>
                <a:lnTo>
                  <a:pt x="52374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190390" y="3815915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437762" y="3815915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710161" y="3815915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902"/>
                </a:lnTo>
                <a:lnTo>
                  <a:pt x="44275" y="4510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49858" y="35181"/>
                </a:lnTo>
                <a:lnTo>
                  <a:pt x="9624" y="35181"/>
                </a:lnTo>
                <a:lnTo>
                  <a:pt x="9624" y="57732"/>
                </a:lnTo>
                <a:lnTo>
                  <a:pt x="50051" y="57732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7964"/>
                </a:moveTo>
                <a:lnTo>
                  <a:pt x="31762" y="27964"/>
                </a:lnTo>
                <a:lnTo>
                  <a:pt x="34651" y="27062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0747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39">
                <a:moveTo>
                  <a:pt x="50051" y="57732"/>
                </a:moveTo>
                <a:lnTo>
                  <a:pt x="35613" y="57732"/>
                </a:lnTo>
                <a:lnTo>
                  <a:pt x="38500" y="56830"/>
                </a:lnTo>
                <a:lnTo>
                  <a:pt x="42350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2350" y="40593"/>
                </a:lnTo>
                <a:lnTo>
                  <a:pt x="40425" y="38789"/>
                </a:lnTo>
                <a:lnTo>
                  <a:pt x="38500" y="36083"/>
                </a:lnTo>
                <a:lnTo>
                  <a:pt x="35613" y="35181"/>
                </a:lnTo>
                <a:lnTo>
                  <a:pt x="49858" y="35181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50051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30413" y="3928675"/>
            <a:ext cx="69302" cy="6494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30621" y="3928675"/>
            <a:ext cx="69302" cy="6494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30829" y="3928675"/>
            <a:ext cx="69302" cy="6494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987718" y="3934088"/>
            <a:ext cx="55880" cy="66040"/>
          </a:xfrm>
          <a:custGeom>
            <a:avLst/>
            <a:gdLst/>
            <a:ahLst/>
            <a:cxnLst/>
            <a:rect l="l" t="t" r="r" b="b"/>
            <a:pathLst>
              <a:path w="55880" h="66039">
                <a:moveTo>
                  <a:pt x="26951" y="65851"/>
                </a:moveTo>
                <a:lnTo>
                  <a:pt x="0" y="65851"/>
                </a:lnTo>
                <a:lnTo>
                  <a:pt x="0" y="0"/>
                </a:lnTo>
                <a:lnTo>
                  <a:pt x="26951" y="0"/>
                </a:lnTo>
                <a:lnTo>
                  <a:pt x="39178" y="2283"/>
                </a:lnTo>
                <a:lnTo>
                  <a:pt x="46048" y="7216"/>
                </a:lnTo>
                <a:lnTo>
                  <a:pt x="9625" y="7216"/>
                </a:lnTo>
                <a:lnTo>
                  <a:pt x="9625" y="58635"/>
                </a:lnTo>
                <a:lnTo>
                  <a:pt x="45926" y="58635"/>
                </a:lnTo>
                <a:lnTo>
                  <a:pt x="39178" y="63554"/>
                </a:lnTo>
                <a:lnTo>
                  <a:pt x="26951" y="65851"/>
                </a:lnTo>
                <a:close/>
              </a:path>
              <a:path w="55880" h="66039">
                <a:moveTo>
                  <a:pt x="45926" y="58635"/>
                </a:moveTo>
                <a:lnTo>
                  <a:pt x="25988" y="58635"/>
                </a:lnTo>
                <a:lnTo>
                  <a:pt x="35001" y="56943"/>
                </a:lnTo>
                <a:lnTo>
                  <a:pt x="41629" y="51982"/>
                </a:lnTo>
                <a:lnTo>
                  <a:pt x="45750" y="43793"/>
                </a:lnTo>
                <a:lnTo>
                  <a:pt x="47164" y="32474"/>
                </a:lnTo>
                <a:lnTo>
                  <a:pt x="45750" y="21678"/>
                </a:lnTo>
                <a:lnTo>
                  <a:pt x="41629" y="13756"/>
                </a:lnTo>
                <a:lnTo>
                  <a:pt x="34982" y="8879"/>
                </a:lnTo>
                <a:lnTo>
                  <a:pt x="25988" y="7216"/>
                </a:lnTo>
                <a:lnTo>
                  <a:pt x="46048" y="7216"/>
                </a:lnTo>
                <a:lnTo>
                  <a:pt x="48247" y="8795"/>
                </a:lnTo>
                <a:lnTo>
                  <a:pt x="53887" y="19028"/>
                </a:lnTo>
                <a:lnTo>
                  <a:pt x="55827" y="32474"/>
                </a:lnTo>
                <a:lnTo>
                  <a:pt x="53887" y="46442"/>
                </a:lnTo>
                <a:lnTo>
                  <a:pt x="48227" y="56957"/>
                </a:lnTo>
                <a:lnTo>
                  <a:pt x="459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190390" y="3934088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437762" y="3934088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710161" y="3934088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50628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7964"/>
                </a:move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39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026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0593"/>
                </a:lnTo>
                <a:lnTo>
                  <a:pt x="38500" y="36985"/>
                </a:lnTo>
                <a:lnTo>
                  <a:pt x="35613" y="36083"/>
                </a:lnTo>
                <a:lnTo>
                  <a:pt x="50628" y="36083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30621" y="4046847"/>
            <a:ext cx="69302" cy="6585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30413" y="4046847"/>
            <a:ext cx="69302" cy="6585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30829" y="4046847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987718" y="4052260"/>
            <a:ext cx="51435" cy="66040"/>
          </a:xfrm>
          <a:custGeom>
            <a:avLst/>
            <a:gdLst/>
            <a:ahLst/>
            <a:cxnLst/>
            <a:rect l="l" t="t" r="r" b="b"/>
            <a:pathLst>
              <a:path w="51434" h="66039">
                <a:moveTo>
                  <a:pt x="51014" y="65851"/>
                </a:moveTo>
                <a:lnTo>
                  <a:pt x="0" y="65851"/>
                </a:lnTo>
                <a:lnTo>
                  <a:pt x="0" y="0"/>
                </a:lnTo>
                <a:lnTo>
                  <a:pt x="49089" y="0"/>
                </a:lnTo>
                <a:lnTo>
                  <a:pt x="49089" y="7216"/>
                </a:lnTo>
                <a:lnTo>
                  <a:pt x="9625" y="7216"/>
                </a:lnTo>
                <a:lnTo>
                  <a:pt x="9625" y="28866"/>
                </a:lnTo>
                <a:lnTo>
                  <a:pt x="47164" y="28866"/>
                </a:lnTo>
                <a:lnTo>
                  <a:pt x="47164" y="36083"/>
                </a:lnTo>
                <a:lnTo>
                  <a:pt x="9625" y="36083"/>
                </a:lnTo>
                <a:lnTo>
                  <a:pt x="9625" y="58635"/>
                </a:lnTo>
                <a:lnTo>
                  <a:pt x="51014" y="58635"/>
                </a:lnTo>
                <a:lnTo>
                  <a:pt x="51014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929541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183651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437762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704385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698148" y="4285898"/>
            <a:ext cx="1382204" cy="85697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247834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295961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555846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604936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60" y="25103"/>
                </a:lnTo>
                <a:lnTo>
                  <a:pt x="15400" y="0"/>
                </a:lnTo>
                <a:lnTo>
                  <a:pt x="27913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863858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912948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60" y="25103"/>
                </a:lnTo>
                <a:lnTo>
                  <a:pt x="15400" y="0"/>
                </a:lnTo>
                <a:lnTo>
                  <a:pt x="27913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172833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220960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480845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528972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788857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836984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096870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144997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404882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453009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712894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8288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761021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019944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068070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327956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376083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635968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684095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991568" y="385316"/>
            <a:ext cx="2446771" cy="102836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481654" y="428616"/>
            <a:ext cx="32384" cy="14604"/>
          </a:xfrm>
          <a:custGeom>
            <a:avLst/>
            <a:gdLst/>
            <a:ahLst/>
            <a:cxnLst/>
            <a:rect l="l" t="t" r="r" b="b"/>
            <a:pathLst>
              <a:path w="32385" h="14604">
                <a:moveTo>
                  <a:pt x="31763" y="0"/>
                </a:moveTo>
                <a:lnTo>
                  <a:pt x="0" y="0"/>
                </a:lnTo>
                <a:lnTo>
                  <a:pt x="0" y="14433"/>
                </a:lnTo>
                <a:lnTo>
                  <a:pt x="31763" y="14433"/>
                </a:lnTo>
                <a:lnTo>
                  <a:pt x="31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552881" y="387120"/>
            <a:ext cx="225233" cy="80284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819505" y="385316"/>
            <a:ext cx="187694" cy="82089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24638" y="610835"/>
            <a:ext cx="482231" cy="85697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773457" y="610835"/>
            <a:ext cx="423516" cy="68557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994994" y="610835"/>
            <a:ext cx="295499" cy="68557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321294" y="612639"/>
            <a:ext cx="26034" cy="66040"/>
          </a:xfrm>
          <a:custGeom>
            <a:avLst/>
            <a:gdLst/>
            <a:ahLst/>
            <a:cxnLst/>
            <a:rect l="l" t="t" r="r" b="b"/>
            <a:pathLst>
              <a:path w="26034" h="66040">
                <a:moveTo>
                  <a:pt x="6738" y="65851"/>
                </a:moveTo>
                <a:lnTo>
                  <a:pt x="0" y="65851"/>
                </a:lnTo>
                <a:lnTo>
                  <a:pt x="19251" y="0"/>
                </a:lnTo>
                <a:lnTo>
                  <a:pt x="25988" y="0"/>
                </a:lnTo>
                <a:lnTo>
                  <a:pt x="6738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383860" y="611737"/>
            <a:ext cx="332075" cy="85697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14050" y="4457293"/>
            <a:ext cx="109729" cy="870504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14258" y="4478040"/>
            <a:ext cx="109729" cy="978753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16183" y="4458194"/>
            <a:ext cx="83185" cy="9525"/>
          </a:xfrm>
          <a:custGeom>
            <a:avLst/>
            <a:gdLst/>
            <a:ahLst/>
            <a:cxnLst/>
            <a:rect l="l" t="t" r="r" b="b"/>
            <a:pathLst>
              <a:path w="83184" h="9525">
                <a:moveTo>
                  <a:pt x="0" y="0"/>
                </a:moveTo>
                <a:lnTo>
                  <a:pt x="0" y="9020"/>
                </a:lnTo>
                <a:lnTo>
                  <a:pt x="82778" y="9020"/>
                </a:lnTo>
                <a:lnTo>
                  <a:pt x="827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16391" y="4946218"/>
            <a:ext cx="107804" cy="323845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16391" y="4458194"/>
            <a:ext cx="107804" cy="442919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243022" y="4457293"/>
            <a:ext cx="85665" cy="325649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551034" y="4457293"/>
            <a:ext cx="85665" cy="329258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859046" y="4454586"/>
            <a:ext cx="85665" cy="331062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013206" y="4457293"/>
            <a:ext cx="87590" cy="316629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323143" y="4455488"/>
            <a:ext cx="85665" cy="337376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631155" y="4457293"/>
            <a:ext cx="85665" cy="335572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911253" y="4457293"/>
            <a:ext cx="85666" cy="323845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165364" y="4461803"/>
            <a:ext cx="107804" cy="331062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419474" y="4457293"/>
            <a:ext cx="85665" cy="258896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167058" y="4457293"/>
            <a:ext cx="107804" cy="318433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475070" y="4452782"/>
            <a:ext cx="107804" cy="350005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783082" y="4457293"/>
            <a:ext cx="85665" cy="325649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091094" y="4457293"/>
            <a:ext cx="85665" cy="289566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399107" y="4457293"/>
            <a:ext cx="107804" cy="342789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705194" y="4457293"/>
            <a:ext cx="109729" cy="340083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686097" y="4455488"/>
            <a:ext cx="85665" cy="239050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981942" y="6084643"/>
            <a:ext cx="3873253" cy="196652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884072" y="6142376"/>
            <a:ext cx="10795" cy="22860"/>
          </a:xfrm>
          <a:custGeom>
            <a:avLst/>
            <a:gdLst/>
            <a:ahLst/>
            <a:cxnLst/>
            <a:rect l="l" t="t" r="r" b="b"/>
            <a:pathLst>
              <a:path w="10795" h="22860">
                <a:moveTo>
                  <a:pt x="6737" y="22551"/>
                </a:moveTo>
                <a:lnTo>
                  <a:pt x="0" y="22551"/>
                </a:lnTo>
                <a:lnTo>
                  <a:pt x="0" y="18943"/>
                </a:lnTo>
                <a:lnTo>
                  <a:pt x="4812" y="18943"/>
                </a:lnTo>
                <a:lnTo>
                  <a:pt x="5775" y="17139"/>
                </a:lnTo>
                <a:lnTo>
                  <a:pt x="5775" y="9020"/>
                </a:lnTo>
                <a:lnTo>
                  <a:pt x="0" y="9020"/>
                </a:lnTo>
                <a:lnTo>
                  <a:pt x="0" y="0"/>
                </a:lnTo>
                <a:lnTo>
                  <a:pt x="10587" y="0"/>
                </a:lnTo>
                <a:lnTo>
                  <a:pt x="10587" y="18943"/>
                </a:lnTo>
                <a:lnTo>
                  <a:pt x="6737" y="22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940861" y="6088252"/>
            <a:ext cx="24130" cy="63500"/>
          </a:xfrm>
          <a:custGeom>
            <a:avLst/>
            <a:gdLst/>
            <a:ahLst/>
            <a:cxnLst/>
            <a:rect l="l" t="t" r="r" b="b"/>
            <a:pathLst>
              <a:path w="24129" h="63500">
                <a:moveTo>
                  <a:pt x="24063" y="63145"/>
                </a:moveTo>
                <a:lnTo>
                  <a:pt x="15400" y="63145"/>
                </a:lnTo>
                <a:lnTo>
                  <a:pt x="15400" y="18041"/>
                </a:lnTo>
                <a:lnTo>
                  <a:pt x="0" y="18041"/>
                </a:lnTo>
                <a:lnTo>
                  <a:pt x="0" y="12629"/>
                </a:lnTo>
                <a:lnTo>
                  <a:pt x="13475" y="10824"/>
                </a:lnTo>
                <a:lnTo>
                  <a:pt x="15400" y="9020"/>
                </a:lnTo>
                <a:lnTo>
                  <a:pt x="18288" y="0"/>
                </a:lnTo>
                <a:lnTo>
                  <a:pt x="24063" y="0"/>
                </a:lnTo>
                <a:lnTo>
                  <a:pt x="24063" y="63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988988" y="6088252"/>
            <a:ext cx="176144" cy="65851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161937" y="594598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69773" y="82958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970392" y="82958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142918" y="82958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69773" y="94776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970392" y="94776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142918" y="94776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69773" y="106638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970392" y="106638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142918" y="106638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69773" y="118455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970392" y="118455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142918" y="118455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69773" y="130272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970392" y="130272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142918" y="130272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69773" y="142135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970392" y="142135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142918" y="142135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69773" y="153952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970392" y="153952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142918" y="153952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69773" y="165814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970392" y="1658147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142918" y="1658147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69773" y="177631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970392" y="177631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142918" y="177631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69773" y="189449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970392" y="189449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142918" y="189449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69773" y="201311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970392" y="201311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142918" y="201311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69773" y="213128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970392" y="213128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142918" y="213128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69773" y="2249910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970392" y="2249910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142918" y="2249910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69773" y="236808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970392" y="236808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142918" y="236808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69773" y="248625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970392" y="248625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142918" y="248625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369773" y="260487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970392" y="2604877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142918" y="2604877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369773" y="272304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970392" y="272304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142918" y="272304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369773" y="284167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970392" y="284167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142918" y="284167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369773" y="295984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970392" y="295984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142918" y="295984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369773" y="307801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970392" y="307801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142918" y="307801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69773" y="3196640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970392" y="3196640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142918" y="3196640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369773" y="331481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970392" y="331481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142918" y="331481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69773" y="3433435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161937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970392" y="3432533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442267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750279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5058291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5366303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5674316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5982328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6290340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6598352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6906364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7214376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522388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142918" y="3432533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369773" y="355160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161937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970392" y="3550705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442267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4750279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5058291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5366303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5674316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5982328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6290340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6598352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6906364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7214376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7522388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142918" y="3550705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084511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338621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8592732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369773" y="366977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70392" y="366977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4142918" y="366977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369773" y="378840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970392" y="378840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142918" y="378840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369773" y="390657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970392" y="390657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4142918" y="390657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369773" y="4025198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970392" y="4025198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142918" y="4025198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369773" y="414336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970392" y="414336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142918" y="414336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561318" y="719084"/>
            <a:ext cx="0" cy="3538220"/>
          </a:xfrm>
          <a:custGeom>
            <a:avLst/>
            <a:gdLst/>
            <a:ahLst/>
            <a:cxnLst/>
            <a:rect l="l" t="t" r="r" b="b"/>
            <a:pathLst>
              <a:path h="3538220">
                <a:moveTo>
                  <a:pt x="0" y="0"/>
                </a:moveTo>
                <a:lnTo>
                  <a:pt x="0" y="35379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761526" y="719084"/>
            <a:ext cx="0" cy="3538220"/>
          </a:xfrm>
          <a:custGeom>
            <a:avLst/>
            <a:gdLst/>
            <a:ahLst/>
            <a:cxnLst/>
            <a:rect l="l" t="t" r="r" b="b"/>
            <a:pathLst>
              <a:path h="3538220">
                <a:moveTo>
                  <a:pt x="0" y="0"/>
                </a:moveTo>
                <a:lnTo>
                  <a:pt x="0" y="35379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369773" y="426109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161937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970392" y="426109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442267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750279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505829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366303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5674316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5982328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6290340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6598352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6906364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214376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7522388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4142918" y="426109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808451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833862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592732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6131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76152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4442267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4750279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505829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366303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567431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598232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6290340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6598352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6906364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721437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752238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808451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33862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8592732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360629" y="100263"/>
            <a:ext cx="0" cy="6445885"/>
          </a:xfrm>
          <a:custGeom>
            <a:avLst/>
            <a:gdLst/>
            <a:ahLst/>
            <a:cxnLst/>
            <a:rect l="l" t="t" r="r" b="b"/>
            <a:pathLst>
              <a:path h="6445884">
                <a:moveTo>
                  <a:pt x="0" y="0"/>
                </a:moveTo>
                <a:lnTo>
                  <a:pt x="0" y="644534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961253" y="117403"/>
            <a:ext cx="0" cy="6428740"/>
          </a:xfrm>
          <a:custGeom>
            <a:avLst/>
            <a:gdLst/>
            <a:ahLst/>
            <a:cxnLst/>
            <a:rect l="l" t="t" r="r" b="b"/>
            <a:pathLst>
              <a:path h="6428740">
                <a:moveTo>
                  <a:pt x="0" y="0"/>
                </a:moveTo>
                <a:lnTo>
                  <a:pt x="0" y="6428202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8869461" y="117403"/>
            <a:ext cx="0" cy="6428740"/>
          </a:xfrm>
          <a:custGeom>
            <a:avLst/>
            <a:gdLst/>
            <a:ahLst/>
            <a:cxnLst/>
            <a:rect l="l" t="t" r="r" b="b"/>
            <a:pathLst>
              <a:path h="6428740">
                <a:moveTo>
                  <a:pt x="0" y="0"/>
                </a:moveTo>
                <a:lnTo>
                  <a:pt x="0" y="6428202"/>
                </a:lnTo>
              </a:path>
            </a:pathLst>
          </a:custGeom>
          <a:ln w="18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1161937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133773" y="594601"/>
            <a:ext cx="0" cy="5472430"/>
          </a:xfrm>
          <a:custGeom>
            <a:avLst/>
            <a:gdLst/>
            <a:ahLst/>
            <a:cxnLst/>
            <a:rect l="l" t="t" r="r" b="b"/>
            <a:pathLst>
              <a:path h="5472430">
                <a:moveTo>
                  <a:pt x="0" y="0"/>
                </a:moveTo>
                <a:lnTo>
                  <a:pt x="0" y="547200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7829919" y="594598"/>
            <a:ext cx="0" cy="4555490"/>
          </a:xfrm>
          <a:custGeom>
            <a:avLst/>
            <a:gdLst/>
            <a:ahLst/>
            <a:cxnLst/>
            <a:rect l="l" t="t" r="r" b="b"/>
            <a:pathLst>
              <a:path h="4555490">
                <a:moveTo>
                  <a:pt x="0" y="0"/>
                </a:moveTo>
                <a:lnTo>
                  <a:pt x="0" y="455548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61318" y="4394151"/>
            <a:ext cx="0" cy="2134870"/>
          </a:xfrm>
          <a:custGeom>
            <a:avLst/>
            <a:gdLst/>
            <a:ahLst/>
            <a:cxnLst/>
            <a:rect l="l" t="t" r="r" b="b"/>
            <a:pathLst>
              <a:path h="2134870">
                <a:moveTo>
                  <a:pt x="0" y="0"/>
                </a:moveTo>
                <a:lnTo>
                  <a:pt x="0" y="21343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761526" y="4394151"/>
            <a:ext cx="0" cy="2134870"/>
          </a:xfrm>
          <a:custGeom>
            <a:avLst/>
            <a:gdLst/>
            <a:ahLst/>
            <a:cxnLst/>
            <a:rect l="l" t="t" r="r" b="b"/>
            <a:pathLst>
              <a:path h="2134870">
                <a:moveTo>
                  <a:pt x="0" y="0"/>
                </a:moveTo>
                <a:lnTo>
                  <a:pt x="0" y="21343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4442267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4750279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505829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5366303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5674316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5982328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6290340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6598352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6906364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7214376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7522388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08451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833862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8592732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369773" y="108829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369773" y="586028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369773" y="710515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839064" y="82958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839064" y="94776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839064" y="106638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839064" y="118455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839064" y="130272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839064" y="142135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839064" y="153952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839064" y="1658147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839064" y="177631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839064" y="189449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839064" y="201311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839064" y="213128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839064" y="2249910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839064" y="236808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839064" y="248625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839064" y="2604877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839064" y="272304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839064" y="284167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839064" y="295984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839064" y="307801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7839064" y="3196640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7839064" y="331481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7839064" y="3433435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7839064" y="3550705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7839064" y="366977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7839064" y="378840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7839064" y="390657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7839064" y="4025198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7839064" y="414336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7839064" y="426109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369773" y="4385126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8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4142918" y="5141518"/>
            <a:ext cx="4735830" cy="0"/>
          </a:xfrm>
          <a:custGeom>
            <a:avLst/>
            <a:gdLst/>
            <a:ahLst/>
            <a:cxnLst/>
            <a:rect l="l" t="t" r="r" b="b"/>
            <a:pathLst>
              <a:path w="4735830">
                <a:moveTo>
                  <a:pt x="0" y="0"/>
                </a:moveTo>
                <a:lnTo>
                  <a:pt x="4735687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970392" y="6058032"/>
            <a:ext cx="7908290" cy="0"/>
          </a:xfrm>
          <a:custGeom>
            <a:avLst/>
            <a:gdLst/>
            <a:ahLst/>
            <a:cxnLst/>
            <a:rect l="l" t="t" r="r" b="b"/>
            <a:pathLst>
              <a:path w="7908290">
                <a:moveTo>
                  <a:pt x="0" y="0"/>
                </a:moveTo>
                <a:lnTo>
                  <a:pt x="7908212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970392" y="6177106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970392" y="6295278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970392" y="6413901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369773" y="6537035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954996" y="4377910"/>
            <a:ext cx="3177540" cy="1680210"/>
          </a:xfrm>
          <a:custGeom>
            <a:avLst/>
            <a:gdLst/>
            <a:ahLst/>
            <a:cxnLst/>
            <a:rect l="l" t="t" r="r" b="b"/>
            <a:pathLst>
              <a:path w="3177540" h="1680210">
                <a:moveTo>
                  <a:pt x="3172525" y="1679667"/>
                </a:moveTo>
                <a:lnTo>
                  <a:pt x="0" y="7216"/>
                </a:lnTo>
                <a:lnTo>
                  <a:pt x="4812" y="0"/>
                </a:lnTo>
                <a:lnTo>
                  <a:pt x="3177338" y="1672451"/>
                </a:lnTo>
                <a:lnTo>
                  <a:pt x="3172525" y="1679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2388211" y="5137459"/>
            <a:ext cx="1740535" cy="0"/>
          </a:xfrm>
          <a:custGeom>
            <a:avLst/>
            <a:gdLst/>
            <a:ahLst/>
            <a:cxnLst/>
            <a:rect l="l" t="t" r="r" b="b"/>
            <a:pathLst>
              <a:path w="1740535">
                <a:moveTo>
                  <a:pt x="0" y="0"/>
                </a:moveTo>
                <a:lnTo>
                  <a:pt x="1740268" y="0"/>
                </a:lnTo>
              </a:path>
            </a:pathLst>
          </a:custGeom>
          <a:ln w="7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954996" y="4379717"/>
            <a:ext cx="2615565" cy="1677035"/>
          </a:xfrm>
          <a:custGeom>
            <a:avLst/>
            <a:gdLst/>
            <a:ahLst/>
            <a:cxnLst/>
            <a:rect l="l" t="t" r="r" b="b"/>
            <a:pathLst>
              <a:path w="2615565" h="1677035">
                <a:moveTo>
                  <a:pt x="4812" y="1676961"/>
                </a:moveTo>
                <a:lnTo>
                  <a:pt x="0" y="1672451"/>
                </a:lnTo>
                <a:lnTo>
                  <a:pt x="2610403" y="0"/>
                </a:lnTo>
                <a:lnTo>
                  <a:pt x="2615215" y="3608"/>
                </a:lnTo>
                <a:lnTo>
                  <a:pt x="4812" y="1676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977207" y="4479844"/>
            <a:ext cx="299349" cy="101934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2312170" y="4479844"/>
            <a:ext cx="322450" cy="81186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913679" y="5841079"/>
            <a:ext cx="1150233" cy="103738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005043" y="5133850"/>
            <a:ext cx="68580" cy="82550"/>
          </a:xfrm>
          <a:custGeom>
            <a:avLst/>
            <a:gdLst/>
            <a:ahLst/>
            <a:cxnLst/>
            <a:rect l="l" t="t" r="r" b="b"/>
            <a:pathLst>
              <a:path w="68580" h="82550">
                <a:moveTo>
                  <a:pt x="64523" y="69459"/>
                </a:moveTo>
                <a:lnTo>
                  <a:pt x="45239" y="69459"/>
                </a:lnTo>
                <a:lnTo>
                  <a:pt x="51977" y="65851"/>
                </a:lnTo>
                <a:lnTo>
                  <a:pt x="51977" y="52320"/>
                </a:lnTo>
                <a:lnTo>
                  <a:pt x="48126" y="49614"/>
                </a:lnTo>
                <a:lnTo>
                  <a:pt x="36576" y="47810"/>
                </a:lnTo>
                <a:lnTo>
                  <a:pt x="25025" y="45103"/>
                </a:lnTo>
                <a:lnTo>
                  <a:pt x="13956" y="42369"/>
                </a:lnTo>
                <a:lnTo>
                  <a:pt x="6497" y="38112"/>
                </a:lnTo>
                <a:lnTo>
                  <a:pt x="2286" y="32164"/>
                </a:lnTo>
                <a:lnTo>
                  <a:pt x="962" y="24356"/>
                </a:lnTo>
                <a:lnTo>
                  <a:pt x="3083" y="14080"/>
                </a:lnTo>
                <a:lnTo>
                  <a:pt x="9264" y="6427"/>
                </a:lnTo>
                <a:lnTo>
                  <a:pt x="19235" y="1649"/>
                </a:lnTo>
                <a:lnTo>
                  <a:pt x="32726" y="0"/>
                </a:lnTo>
                <a:lnTo>
                  <a:pt x="41404" y="648"/>
                </a:lnTo>
                <a:lnTo>
                  <a:pt x="48728" y="2480"/>
                </a:lnTo>
                <a:lnTo>
                  <a:pt x="54789" y="5327"/>
                </a:lnTo>
                <a:lnTo>
                  <a:pt x="59677" y="9020"/>
                </a:lnTo>
                <a:lnTo>
                  <a:pt x="63527" y="13531"/>
                </a:lnTo>
                <a:lnTo>
                  <a:pt x="23100" y="13531"/>
                </a:lnTo>
                <a:lnTo>
                  <a:pt x="17325" y="17139"/>
                </a:lnTo>
                <a:lnTo>
                  <a:pt x="17325" y="28866"/>
                </a:lnTo>
                <a:lnTo>
                  <a:pt x="21175" y="30670"/>
                </a:lnTo>
                <a:lnTo>
                  <a:pt x="33688" y="33376"/>
                </a:lnTo>
                <a:lnTo>
                  <a:pt x="46201" y="35181"/>
                </a:lnTo>
                <a:lnTo>
                  <a:pt x="56158" y="37929"/>
                </a:lnTo>
                <a:lnTo>
                  <a:pt x="63046" y="42284"/>
                </a:lnTo>
                <a:lnTo>
                  <a:pt x="67046" y="48500"/>
                </a:lnTo>
                <a:lnTo>
                  <a:pt x="68340" y="56830"/>
                </a:lnTo>
                <a:lnTo>
                  <a:pt x="66054" y="67627"/>
                </a:lnTo>
                <a:lnTo>
                  <a:pt x="64523" y="69459"/>
                </a:lnTo>
                <a:close/>
              </a:path>
              <a:path w="68580" h="82550">
                <a:moveTo>
                  <a:pt x="65452" y="25258"/>
                </a:moveTo>
                <a:lnTo>
                  <a:pt x="49089" y="25258"/>
                </a:lnTo>
                <a:lnTo>
                  <a:pt x="49089" y="17139"/>
                </a:lnTo>
                <a:lnTo>
                  <a:pt x="43314" y="13531"/>
                </a:lnTo>
                <a:lnTo>
                  <a:pt x="63527" y="13531"/>
                </a:lnTo>
                <a:lnTo>
                  <a:pt x="65452" y="18041"/>
                </a:lnTo>
                <a:lnTo>
                  <a:pt x="65452" y="25258"/>
                </a:lnTo>
                <a:close/>
              </a:path>
              <a:path w="68580" h="82550">
                <a:moveTo>
                  <a:pt x="34651" y="82089"/>
                </a:moveTo>
                <a:lnTo>
                  <a:pt x="20032" y="80425"/>
                </a:lnTo>
                <a:lnTo>
                  <a:pt x="9384" y="75548"/>
                </a:lnTo>
                <a:lnTo>
                  <a:pt x="2707" y="67627"/>
                </a:lnTo>
                <a:lnTo>
                  <a:pt x="0" y="56830"/>
                </a:lnTo>
                <a:lnTo>
                  <a:pt x="16363" y="56830"/>
                </a:lnTo>
                <a:lnTo>
                  <a:pt x="17325" y="64949"/>
                </a:lnTo>
                <a:lnTo>
                  <a:pt x="23100" y="69459"/>
                </a:lnTo>
                <a:lnTo>
                  <a:pt x="64523" y="69459"/>
                </a:lnTo>
                <a:lnTo>
                  <a:pt x="59436" y="75548"/>
                </a:lnTo>
                <a:lnTo>
                  <a:pt x="48848" y="80425"/>
                </a:lnTo>
                <a:lnTo>
                  <a:pt x="34651" y="82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084934" y="5155500"/>
            <a:ext cx="55244" cy="60960"/>
          </a:xfrm>
          <a:custGeom>
            <a:avLst/>
            <a:gdLst/>
            <a:ahLst/>
            <a:cxnLst/>
            <a:rect l="l" t="t" r="r" b="b"/>
            <a:pathLst>
              <a:path w="55244" h="60960">
                <a:moveTo>
                  <a:pt x="28876" y="60439"/>
                </a:moveTo>
                <a:lnTo>
                  <a:pt x="20213" y="60439"/>
                </a:lnTo>
                <a:lnTo>
                  <a:pt x="11776" y="59114"/>
                </a:lnTo>
                <a:lnTo>
                  <a:pt x="5414" y="55252"/>
                </a:lnTo>
                <a:lnTo>
                  <a:pt x="1398" y="49022"/>
                </a:lnTo>
                <a:lnTo>
                  <a:pt x="0" y="40593"/>
                </a:lnTo>
                <a:lnTo>
                  <a:pt x="0" y="0"/>
                </a:lnTo>
                <a:lnTo>
                  <a:pt x="15400" y="0"/>
                </a:lnTo>
                <a:lnTo>
                  <a:pt x="15400" y="44201"/>
                </a:lnTo>
                <a:lnTo>
                  <a:pt x="19250" y="47810"/>
                </a:lnTo>
                <a:lnTo>
                  <a:pt x="54864" y="47810"/>
                </a:lnTo>
                <a:lnTo>
                  <a:pt x="54864" y="51418"/>
                </a:lnTo>
                <a:lnTo>
                  <a:pt x="39464" y="51418"/>
                </a:lnTo>
                <a:lnTo>
                  <a:pt x="34651" y="57732"/>
                </a:lnTo>
                <a:lnTo>
                  <a:pt x="28876" y="60439"/>
                </a:lnTo>
                <a:close/>
              </a:path>
              <a:path w="55244" h="60960">
                <a:moveTo>
                  <a:pt x="54864" y="47810"/>
                </a:moveTo>
                <a:lnTo>
                  <a:pt x="33688" y="47810"/>
                </a:lnTo>
                <a:lnTo>
                  <a:pt x="39464" y="43299"/>
                </a:lnTo>
                <a:lnTo>
                  <a:pt x="39464" y="0"/>
                </a:lnTo>
                <a:lnTo>
                  <a:pt x="54864" y="0"/>
                </a:lnTo>
                <a:lnTo>
                  <a:pt x="54864" y="47810"/>
                </a:lnTo>
                <a:close/>
              </a:path>
              <a:path w="55244" h="60960">
                <a:moveTo>
                  <a:pt x="54864" y="57732"/>
                </a:moveTo>
                <a:lnTo>
                  <a:pt x="39464" y="57732"/>
                </a:lnTo>
                <a:lnTo>
                  <a:pt x="39464" y="51418"/>
                </a:lnTo>
                <a:lnTo>
                  <a:pt x="54864" y="51418"/>
                </a:lnTo>
                <a:lnTo>
                  <a:pt x="54864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156162" y="5135655"/>
            <a:ext cx="59055" cy="80645"/>
          </a:xfrm>
          <a:custGeom>
            <a:avLst/>
            <a:gdLst/>
            <a:ahLst/>
            <a:cxnLst/>
            <a:rect l="l" t="t" r="r" b="b"/>
            <a:pathLst>
              <a:path w="59055" h="80645">
                <a:moveTo>
                  <a:pt x="15400" y="77578"/>
                </a:moveTo>
                <a:lnTo>
                  <a:pt x="0" y="77578"/>
                </a:lnTo>
                <a:lnTo>
                  <a:pt x="0" y="0"/>
                </a:lnTo>
                <a:lnTo>
                  <a:pt x="15400" y="0"/>
                </a:lnTo>
                <a:lnTo>
                  <a:pt x="15400" y="27964"/>
                </a:lnTo>
                <a:lnTo>
                  <a:pt x="51427" y="27964"/>
                </a:lnTo>
                <a:lnTo>
                  <a:pt x="51977" y="28866"/>
                </a:lnTo>
                <a:lnTo>
                  <a:pt x="53902" y="31572"/>
                </a:lnTo>
                <a:lnTo>
                  <a:pt x="21175" y="31572"/>
                </a:lnTo>
                <a:lnTo>
                  <a:pt x="15400" y="38789"/>
                </a:lnTo>
                <a:lnTo>
                  <a:pt x="15400" y="60439"/>
                </a:lnTo>
                <a:lnTo>
                  <a:pt x="21175" y="67655"/>
                </a:lnTo>
                <a:lnTo>
                  <a:pt x="53457" y="67655"/>
                </a:lnTo>
                <a:lnTo>
                  <a:pt x="51134" y="71715"/>
                </a:lnTo>
                <a:lnTo>
                  <a:pt x="50545" y="72166"/>
                </a:lnTo>
                <a:lnTo>
                  <a:pt x="15400" y="72166"/>
                </a:lnTo>
                <a:lnTo>
                  <a:pt x="15400" y="77578"/>
                </a:lnTo>
                <a:close/>
              </a:path>
              <a:path w="59055" h="80645">
                <a:moveTo>
                  <a:pt x="51427" y="27964"/>
                </a:moveTo>
                <a:lnTo>
                  <a:pt x="15400" y="27964"/>
                </a:lnTo>
                <a:lnTo>
                  <a:pt x="19250" y="21649"/>
                </a:lnTo>
                <a:lnTo>
                  <a:pt x="25025" y="18943"/>
                </a:lnTo>
                <a:lnTo>
                  <a:pt x="40426" y="18943"/>
                </a:lnTo>
                <a:lnTo>
                  <a:pt x="48126" y="22551"/>
                </a:lnTo>
                <a:lnTo>
                  <a:pt x="51427" y="27964"/>
                </a:lnTo>
                <a:close/>
              </a:path>
              <a:path w="59055" h="80645">
                <a:moveTo>
                  <a:pt x="53457" y="67655"/>
                </a:moveTo>
                <a:lnTo>
                  <a:pt x="36576" y="67655"/>
                </a:lnTo>
                <a:lnTo>
                  <a:pt x="42351" y="60439"/>
                </a:lnTo>
                <a:lnTo>
                  <a:pt x="42351" y="38789"/>
                </a:lnTo>
                <a:lnTo>
                  <a:pt x="36576" y="31572"/>
                </a:lnTo>
                <a:lnTo>
                  <a:pt x="53902" y="31572"/>
                </a:lnTo>
                <a:lnTo>
                  <a:pt x="55827" y="34278"/>
                </a:lnTo>
                <a:lnTo>
                  <a:pt x="58714" y="42397"/>
                </a:lnTo>
                <a:lnTo>
                  <a:pt x="58714" y="49614"/>
                </a:lnTo>
                <a:lnTo>
                  <a:pt x="56684" y="62017"/>
                </a:lnTo>
                <a:lnTo>
                  <a:pt x="53457" y="67655"/>
                </a:lnTo>
                <a:close/>
              </a:path>
              <a:path w="59055" h="80645">
                <a:moveTo>
                  <a:pt x="32726" y="80284"/>
                </a:moveTo>
                <a:lnTo>
                  <a:pt x="25025" y="80284"/>
                </a:lnTo>
                <a:lnTo>
                  <a:pt x="19250" y="77578"/>
                </a:lnTo>
                <a:lnTo>
                  <a:pt x="15400" y="72166"/>
                </a:lnTo>
                <a:lnTo>
                  <a:pt x="50545" y="72166"/>
                </a:lnTo>
                <a:lnTo>
                  <a:pt x="42878" y="78029"/>
                </a:lnTo>
                <a:lnTo>
                  <a:pt x="32726" y="8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222577" y="5177150"/>
            <a:ext cx="32384" cy="14604"/>
          </a:xfrm>
          <a:custGeom>
            <a:avLst/>
            <a:gdLst/>
            <a:ahLst/>
            <a:cxnLst/>
            <a:rect l="l" t="t" r="r" b="b"/>
            <a:pathLst>
              <a:path w="32384" h="14604">
                <a:moveTo>
                  <a:pt x="31763" y="0"/>
                </a:moveTo>
                <a:lnTo>
                  <a:pt x="0" y="0"/>
                </a:lnTo>
                <a:lnTo>
                  <a:pt x="0" y="14433"/>
                </a:lnTo>
                <a:lnTo>
                  <a:pt x="31763" y="14433"/>
                </a:lnTo>
                <a:lnTo>
                  <a:pt x="31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263004" y="5133850"/>
            <a:ext cx="81280" cy="82550"/>
          </a:xfrm>
          <a:custGeom>
            <a:avLst/>
            <a:gdLst/>
            <a:ahLst/>
            <a:cxnLst/>
            <a:rect l="l" t="t" r="r" b="b"/>
            <a:pathLst>
              <a:path w="81280" h="82550">
                <a:moveTo>
                  <a:pt x="40426" y="82089"/>
                </a:moveTo>
                <a:lnTo>
                  <a:pt x="2887" y="58071"/>
                </a:lnTo>
                <a:lnTo>
                  <a:pt x="0" y="41495"/>
                </a:lnTo>
                <a:lnTo>
                  <a:pt x="721" y="32897"/>
                </a:lnTo>
                <a:lnTo>
                  <a:pt x="31583" y="676"/>
                </a:lnTo>
                <a:lnTo>
                  <a:pt x="40426" y="0"/>
                </a:lnTo>
                <a:lnTo>
                  <a:pt x="48713" y="676"/>
                </a:lnTo>
                <a:lnTo>
                  <a:pt x="56188" y="2706"/>
                </a:lnTo>
                <a:lnTo>
                  <a:pt x="62760" y="6089"/>
                </a:lnTo>
                <a:lnTo>
                  <a:pt x="68340" y="10824"/>
                </a:lnTo>
                <a:lnTo>
                  <a:pt x="71198" y="14433"/>
                </a:lnTo>
                <a:lnTo>
                  <a:pt x="40426" y="14433"/>
                </a:lnTo>
                <a:lnTo>
                  <a:pt x="30726" y="16378"/>
                </a:lnTo>
                <a:lnTo>
                  <a:pt x="23461" y="21875"/>
                </a:lnTo>
                <a:lnTo>
                  <a:pt x="18904" y="30416"/>
                </a:lnTo>
                <a:lnTo>
                  <a:pt x="17325" y="41495"/>
                </a:lnTo>
                <a:lnTo>
                  <a:pt x="18904" y="52574"/>
                </a:lnTo>
                <a:lnTo>
                  <a:pt x="23461" y="61115"/>
                </a:lnTo>
                <a:lnTo>
                  <a:pt x="30726" y="66612"/>
                </a:lnTo>
                <a:lnTo>
                  <a:pt x="40426" y="68557"/>
                </a:lnTo>
                <a:lnTo>
                  <a:pt x="70669" y="68557"/>
                </a:lnTo>
                <a:lnTo>
                  <a:pt x="68340" y="71264"/>
                </a:lnTo>
                <a:lnTo>
                  <a:pt x="62760" y="76000"/>
                </a:lnTo>
                <a:lnTo>
                  <a:pt x="56188" y="79382"/>
                </a:lnTo>
                <a:lnTo>
                  <a:pt x="48713" y="81412"/>
                </a:lnTo>
                <a:lnTo>
                  <a:pt x="40426" y="82089"/>
                </a:lnTo>
                <a:close/>
              </a:path>
              <a:path w="81280" h="82550">
                <a:moveTo>
                  <a:pt x="70669" y="68557"/>
                </a:moveTo>
                <a:lnTo>
                  <a:pt x="40426" y="68557"/>
                </a:lnTo>
                <a:lnTo>
                  <a:pt x="49721" y="66612"/>
                </a:lnTo>
                <a:lnTo>
                  <a:pt x="57030" y="61115"/>
                </a:lnTo>
                <a:lnTo>
                  <a:pt x="61812" y="52574"/>
                </a:lnTo>
                <a:lnTo>
                  <a:pt x="63527" y="41495"/>
                </a:lnTo>
                <a:lnTo>
                  <a:pt x="61812" y="30036"/>
                </a:lnTo>
                <a:lnTo>
                  <a:pt x="57030" y="21537"/>
                </a:lnTo>
                <a:lnTo>
                  <a:pt x="49721" y="16251"/>
                </a:lnTo>
                <a:lnTo>
                  <a:pt x="40426" y="14433"/>
                </a:lnTo>
                <a:lnTo>
                  <a:pt x="71198" y="14433"/>
                </a:lnTo>
                <a:lnTo>
                  <a:pt x="73543" y="17393"/>
                </a:lnTo>
                <a:lnTo>
                  <a:pt x="77484" y="24807"/>
                </a:lnTo>
                <a:lnTo>
                  <a:pt x="79980" y="32897"/>
                </a:lnTo>
                <a:lnTo>
                  <a:pt x="80853" y="41495"/>
                </a:lnTo>
                <a:lnTo>
                  <a:pt x="79980" y="50079"/>
                </a:lnTo>
                <a:lnTo>
                  <a:pt x="77484" y="58071"/>
                </a:lnTo>
                <a:lnTo>
                  <a:pt x="73543" y="65217"/>
                </a:lnTo>
                <a:lnTo>
                  <a:pt x="70669" y="68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354445" y="5135655"/>
            <a:ext cx="59055" cy="80645"/>
          </a:xfrm>
          <a:custGeom>
            <a:avLst/>
            <a:gdLst/>
            <a:ahLst/>
            <a:cxnLst/>
            <a:rect l="l" t="t" r="r" b="b"/>
            <a:pathLst>
              <a:path w="59055" h="80645">
                <a:moveTo>
                  <a:pt x="16363" y="77578"/>
                </a:moveTo>
                <a:lnTo>
                  <a:pt x="0" y="77578"/>
                </a:lnTo>
                <a:lnTo>
                  <a:pt x="0" y="0"/>
                </a:lnTo>
                <a:lnTo>
                  <a:pt x="16363" y="0"/>
                </a:lnTo>
                <a:lnTo>
                  <a:pt x="16363" y="27964"/>
                </a:lnTo>
                <a:lnTo>
                  <a:pt x="52252" y="27964"/>
                </a:lnTo>
                <a:lnTo>
                  <a:pt x="52939" y="28866"/>
                </a:lnTo>
                <a:lnTo>
                  <a:pt x="54864" y="31572"/>
                </a:lnTo>
                <a:lnTo>
                  <a:pt x="21175" y="31572"/>
                </a:lnTo>
                <a:lnTo>
                  <a:pt x="16363" y="38789"/>
                </a:lnTo>
                <a:lnTo>
                  <a:pt x="16363" y="60439"/>
                </a:lnTo>
                <a:lnTo>
                  <a:pt x="21175" y="67655"/>
                </a:lnTo>
                <a:lnTo>
                  <a:pt x="53724" y="67655"/>
                </a:lnTo>
                <a:lnTo>
                  <a:pt x="51495" y="71715"/>
                </a:lnTo>
                <a:lnTo>
                  <a:pt x="50909" y="72166"/>
                </a:lnTo>
                <a:lnTo>
                  <a:pt x="16363" y="72166"/>
                </a:lnTo>
                <a:lnTo>
                  <a:pt x="16363" y="77578"/>
                </a:lnTo>
                <a:close/>
              </a:path>
              <a:path w="59055" h="80645">
                <a:moveTo>
                  <a:pt x="52252" y="27964"/>
                </a:moveTo>
                <a:lnTo>
                  <a:pt x="16363" y="27964"/>
                </a:lnTo>
                <a:lnTo>
                  <a:pt x="20213" y="21649"/>
                </a:lnTo>
                <a:lnTo>
                  <a:pt x="25025" y="18943"/>
                </a:lnTo>
                <a:lnTo>
                  <a:pt x="40426" y="18943"/>
                </a:lnTo>
                <a:lnTo>
                  <a:pt x="48126" y="22551"/>
                </a:lnTo>
                <a:lnTo>
                  <a:pt x="52252" y="27964"/>
                </a:lnTo>
                <a:close/>
              </a:path>
              <a:path w="59055" h="80645">
                <a:moveTo>
                  <a:pt x="53724" y="67655"/>
                </a:moveTo>
                <a:lnTo>
                  <a:pt x="37538" y="67655"/>
                </a:lnTo>
                <a:lnTo>
                  <a:pt x="43314" y="60439"/>
                </a:lnTo>
                <a:lnTo>
                  <a:pt x="43314" y="38789"/>
                </a:lnTo>
                <a:lnTo>
                  <a:pt x="37538" y="31572"/>
                </a:lnTo>
                <a:lnTo>
                  <a:pt x="54864" y="31572"/>
                </a:lnTo>
                <a:lnTo>
                  <a:pt x="56789" y="34278"/>
                </a:lnTo>
                <a:lnTo>
                  <a:pt x="58714" y="42397"/>
                </a:lnTo>
                <a:lnTo>
                  <a:pt x="58714" y="49614"/>
                </a:lnTo>
                <a:lnTo>
                  <a:pt x="56819" y="62017"/>
                </a:lnTo>
                <a:lnTo>
                  <a:pt x="53724" y="67655"/>
                </a:lnTo>
                <a:close/>
              </a:path>
              <a:path w="59055" h="80645">
                <a:moveTo>
                  <a:pt x="32726" y="80284"/>
                </a:moveTo>
                <a:lnTo>
                  <a:pt x="25025" y="80284"/>
                </a:lnTo>
                <a:lnTo>
                  <a:pt x="20213" y="77578"/>
                </a:lnTo>
                <a:lnTo>
                  <a:pt x="16363" y="72166"/>
                </a:lnTo>
                <a:lnTo>
                  <a:pt x="50909" y="72166"/>
                </a:lnTo>
                <a:lnTo>
                  <a:pt x="43284" y="78029"/>
                </a:lnTo>
                <a:lnTo>
                  <a:pt x="32726" y="8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418935" y="5135655"/>
            <a:ext cx="24130" cy="101600"/>
          </a:xfrm>
          <a:custGeom>
            <a:avLst/>
            <a:gdLst/>
            <a:ahLst/>
            <a:cxnLst/>
            <a:rect l="l" t="t" r="r" b="b"/>
            <a:pathLst>
              <a:path w="24130" h="101600">
                <a:moveTo>
                  <a:pt x="19250" y="101032"/>
                </a:moveTo>
                <a:lnTo>
                  <a:pt x="0" y="101032"/>
                </a:lnTo>
                <a:lnTo>
                  <a:pt x="0" y="89305"/>
                </a:lnTo>
                <a:lnTo>
                  <a:pt x="6737" y="89305"/>
                </a:lnTo>
                <a:lnTo>
                  <a:pt x="7700" y="88403"/>
                </a:lnTo>
                <a:lnTo>
                  <a:pt x="7700" y="19845"/>
                </a:lnTo>
                <a:lnTo>
                  <a:pt x="24063" y="19845"/>
                </a:lnTo>
                <a:lnTo>
                  <a:pt x="24063" y="97424"/>
                </a:lnTo>
                <a:lnTo>
                  <a:pt x="19250" y="101032"/>
                </a:lnTo>
                <a:close/>
              </a:path>
              <a:path w="24130" h="101600">
                <a:moveTo>
                  <a:pt x="24063" y="13531"/>
                </a:moveTo>
                <a:lnTo>
                  <a:pt x="7700" y="13531"/>
                </a:lnTo>
                <a:lnTo>
                  <a:pt x="7700" y="0"/>
                </a:lnTo>
                <a:lnTo>
                  <a:pt x="24063" y="0"/>
                </a:lnTo>
                <a:lnTo>
                  <a:pt x="24063" y="13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453586" y="5154598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4" h="61595">
                <a:moveTo>
                  <a:pt x="27913" y="61341"/>
                </a:moveTo>
                <a:lnTo>
                  <a:pt x="16242" y="59353"/>
                </a:lnTo>
                <a:lnTo>
                  <a:pt x="7459" y="53560"/>
                </a:lnTo>
                <a:lnTo>
                  <a:pt x="1925" y="44215"/>
                </a:lnTo>
                <a:lnTo>
                  <a:pt x="0" y="31572"/>
                </a:lnTo>
                <a:lnTo>
                  <a:pt x="1940" y="18267"/>
                </a:lnTo>
                <a:lnTo>
                  <a:pt x="7579" y="8344"/>
                </a:lnTo>
                <a:lnTo>
                  <a:pt x="16648" y="2142"/>
                </a:lnTo>
                <a:lnTo>
                  <a:pt x="28876" y="0"/>
                </a:lnTo>
                <a:lnTo>
                  <a:pt x="37674" y="1155"/>
                </a:lnTo>
                <a:lnTo>
                  <a:pt x="45118" y="4510"/>
                </a:lnTo>
                <a:lnTo>
                  <a:pt x="50939" y="9894"/>
                </a:lnTo>
                <a:lnTo>
                  <a:pt x="51932" y="11727"/>
                </a:lnTo>
                <a:lnTo>
                  <a:pt x="21175" y="11727"/>
                </a:lnTo>
                <a:lnTo>
                  <a:pt x="17325" y="16237"/>
                </a:lnTo>
                <a:lnTo>
                  <a:pt x="16363" y="25258"/>
                </a:lnTo>
                <a:lnTo>
                  <a:pt x="57591" y="25258"/>
                </a:lnTo>
                <a:lnTo>
                  <a:pt x="57752" y="26160"/>
                </a:lnTo>
                <a:lnTo>
                  <a:pt x="57752" y="35181"/>
                </a:lnTo>
                <a:lnTo>
                  <a:pt x="16363" y="35181"/>
                </a:lnTo>
                <a:lnTo>
                  <a:pt x="16363" y="43299"/>
                </a:lnTo>
                <a:lnTo>
                  <a:pt x="18288" y="45103"/>
                </a:lnTo>
                <a:lnTo>
                  <a:pt x="20213" y="47810"/>
                </a:lnTo>
                <a:lnTo>
                  <a:pt x="24063" y="49614"/>
                </a:lnTo>
                <a:lnTo>
                  <a:pt x="53042" y="49614"/>
                </a:lnTo>
                <a:lnTo>
                  <a:pt x="52683" y="50304"/>
                </a:lnTo>
                <a:lnTo>
                  <a:pt x="46322" y="56267"/>
                </a:lnTo>
                <a:lnTo>
                  <a:pt x="37975" y="60030"/>
                </a:lnTo>
                <a:lnTo>
                  <a:pt x="27913" y="61341"/>
                </a:lnTo>
                <a:close/>
              </a:path>
              <a:path w="57784" h="61595">
                <a:moveTo>
                  <a:pt x="57591" y="25258"/>
                </a:moveTo>
                <a:lnTo>
                  <a:pt x="40426" y="25258"/>
                </a:lnTo>
                <a:lnTo>
                  <a:pt x="40426" y="20747"/>
                </a:lnTo>
                <a:lnTo>
                  <a:pt x="39464" y="18943"/>
                </a:lnTo>
                <a:lnTo>
                  <a:pt x="38501" y="16237"/>
                </a:lnTo>
                <a:lnTo>
                  <a:pt x="35613" y="13531"/>
                </a:lnTo>
                <a:lnTo>
                  <a:pt x="32726" y="11727"/>
                </a:lnTo>
                <a:lnTo>
                  <a:pt x="51932" y="11727"/>
                </a:lnTo>
                <a:lnTo>
                  <a:pt x="54864" y="17139"/>
                </a:lnTo>
                <a:lnTo>
                  <a:pt x="56789" y="20747"/>
                </a:lnTo>
                <a:lnTo>
                  <a:pt x="57591" y="25258"/>
                </a:lnTo>
                <a:close/>
              </a:path>
              <a:path w="57784" h="61595">
                <a:moveTo>
                  <a:pt x="53042" y="49614"/>
                </a:moveTo>
                <a:lnTo>
                  <a:pt x="34651" y="49614"/>
                </a:lnTo>
                <a:lnTo>
                  <a:pt x="39464" y="47810"/>
                </a:lnTo>
                <a:lnTo>
                  <a:pt x="41389" y="42397"/>
                </a:lnTo>
                <a:lnTo>
                  <a:pt x="56789" y="42397"/>
                </a:lnTo>
                <a:lnTo>
                  <a:pt x="53042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519039" y="5154598"/>
            <a:ext cx="57150" cy="61594"/>
          </a:xfrm>
          <a:custGeom>
            <a:avLst/>
            <a:gdLst/>
            <a:ahLst/>
            <a:cxnLst/>
            <a:rect l="l" t="t" r="r" b="b"/>
            <a:pathLst>
              <a:path w="57150" h="61595">
                <a:moveTo>
                  <a:pt x="29838" y="61341"/>
                </a:moveTo>
                <a:lnTo>
                  <a:pt x="17461" y="59353"/>
                </a:lnTo>
                <a:lnTo>
                  <a:pt x="8061" y="53560"/>
                </a:lnTo>
                <a:lnTo>
                  <a:pt x="2090" y="44215"/>
                </a:lnTo>
                <a:lnTo>
                  <a:pt x="0" y="31572"/>
                </a:lnTo>
                <a:lnTo>
                  <a:pt x="2090" y="18267"/>
                </a:lnTo>
                <a:lnTo>
                  <a:pt x="8061" y="8344"/>
                </a:lnTo>
                <a:lnTo>
                  <a:pt x="17461" y="2142"/>
                </a:lnTo>
                <a:lnTo>
                  <a:pt x="29838" y="0"/>
                </a:lnTo>
                <a:lnTo>
                  <a:pt x="40276" y="1620"/>
                </a:lnTo>
                <a:lnTo>
                  <a:pt x="48367" y="6201"/>
                </a:lnTo>
                <a:lnTo>
                  <a:pt x="53392" y="12629"/>
                </a:lnTo>
                <a:lnTo>
                  <a:pt x="25025" y="12629"/>
                </a:lnTo>
                <a:lnTo>
                  <a:pt x="21175" y="14433"/>
                </a:lnTo>
                <a:lnTo>
                  <a:pt x="19250" y="17139"/>
                </a:lnTo>
                <a:lnTo>
                  <a:pt x="17325" y="20747"/>
                </a:lnTo>
                <a:lnTo>
                  <a:pt x="16363" y="26160"/>
                </a:lnTo>
                <a:lnTo>
                  <a:pt x="16363" y="42397"/>
                </a:lnTo>
                <a:lnTo>
                  <a:pt x="21175" y="49614"/>
                </a:lnTo>
                <a:lnTo>
                  <a:pt x="52804" y="49614"/>
                </a:lnTo>
                <a:lnTo>
                  <a:pt x="48006" y="55477"/>
                </a:lnTo>
                <a:lnTo>
                  <a:pt x="39870" y="59847"/>
                </a:lnTo>
                <a:lnTo>
                  <a:pt x="29838" y="61341"/>
                </a:lnTo>
                <a:close/>
              </a:path>
              <a:path w="57150" h="61595">
                <a:moveTo>
                  <a:pt x="56789" y="22551"/>
                </a:moveTo>
                <a:lnTo>
                  <a:pt x="41389" y="22551"/>
                </a:lnTo>
                <a:lnTo>
                  <a:pt x="39464" y="15335"/>
                </a:lnTo>
                <a:lnTo>
                  <a:pt x="35613" y="12629"/>
                </a:lnTo>
                <a:lnTo>
                  <a:pt x="53392" y="12629"/>
                </a:lnTo>
                <a:lnTo>
                  <a:pt x="53932" y="13319"/>
                </a:lnTo>
                <a:lnTo>
                  <a:pt x="56789" y="22551"/>
                </a:lnTo>
                <a:close/>
              </a:path>
              <a:path w="57150" h="61595">
                <a:moveTo>
                  <a:pt x="52804" y="49614"/>
                </a:moveTo>
                <a:lnTo>
                  <a:pt x="35613" y="49614"/>
                </a:lnTo>
                <a:lnTo>
                  <a:pt x="38501" y="46908"/>
                </a:lnTo>
                <a:lnTo>
                  <a:pt x="41389" y="38789"/>
                </a:lnTo>
                <a:lnTo>
                  <a:pt x="56789" y="38789"/>
                </a:lnTo>
                <a:lnTo>
                  <a:pt x="53796" y="48402"/>
                </a:lnTo>
                <a:lnTo>
                  <a:pt x="52804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581604" y="5141067"/>
            <a:ext cx="33020" cy="74930"/>
          </a:xfrm>
          <a:custGeom>
            <a:avLst/>
            <a:gdLst/>
            <a:ahLst/>
            <a:cxnLst/>
            <a:rect l="l" t="t" r="r" b="b"/>
            <a:pathLst>
              <a:path w="33019" h="74929">
                <a:moveTo>
                  <a:pt x="24063" y="16237"/>
                </a:moveTo>
                <a:lnTo>
                  <a:pt x="7700" y="16237"/>
                </a:lnTo>
                <a:lnTo>
                  <a:pt x="7700" y="0"/>
                </a:lnTo>
                <a:lnTo>
                  <a:pt x="24063" y="0"/>
                </a:lnTo>
                <a:lnTo>
                  <a:pt x="24063" y="16237"/>
                </a:lnTo>
                <a:close/>
              </a:path>
              <a:path w="33019" h="74929">
                <a:moveTo>
                  <a:pt x="32726" y="26160"/>
                </a:moveTo>
                <a:lnTo>
                  <a:pt x="0" y="26160"/>
                </a:lnTo>
                <a:lnTo>
                  <a:pt x="0" y="16237"/>
                </a:lnTo>
                <a:lnTo>
                  <a:pt x="32726" y="16237"/>
                </a:lnTo>
                <a:lnTo>
                  <a:pt x="32726" y="26160"/>
                </a:lnTo>
                <a:close/>
              </a:path>
              <a:path w="33019" h="74929">
                <a:moveTo>
                  <a:pt x="29838" y="74872"/>
                </a:moveTo>
                <a:lnTo>
                  <a:pt x="13475" y="74872"/>
                </a:lnTo>
                <a:lnTo>
                  <a:pt x="7700" y="70362"/>
                </a:lnTo>
                <a:lnTo>
                  <a:pt x="7700" y="26160"/>
                </a:lnTo>
                <a:lnTo>
                  <a:pt x="24063" y="26160"/>
                </a:lnTo>
                <a:lnTo>
                  <a:pt x="24063" y="62243"/>
                </a:lnTo>
                <a:lnTo>
                  <a:pt x="25025" y="64047"/>
                </a:lnTo>
                <a:lnTo>
                  <a:pt x="32726" y="64047"/>
                </a:lnTo>
                <a:lnTo>
                  <a:pt x="32726" y="73970"/>
                </a:lnTo>
                <a:lnTo>
                  <a:pt x="29838" y="74872"/>
                </a:lnTo>
                <a:close/>
              </a:path>
              <a:path w="33019" h="74929">
                <a:moveTo>
                  <a:pt x="32726" y="64047"/>
                </a:moveTo>
                <a:lnTo>
                  <a:pt x="30801" y="64047"/>
                </a:lnTo>
                <a:lnTo>
                  <a:pt x="31763" y="63145"/>
                </a:lnTo>
                <a:lnTo>
                  <a:pt x="32726" y="63145"/>
                </a:lnTo>
                <a:lnTo>
                  <a:pt x="32726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1626843" y="5135655"/>
            <a:ext cx="15875" cy="78105"/>
          </a:xfrm>
          <a:custGeom>
            <a:avLst/>
            <a:gdLst/>
            <a:ahLst/>
            <a:cxnLst/>
            <a:rect l="l" t="t" r="r" b="b"/>
            <a:pathLst>
              <a:path w="15875" h="78104">
                <a:moveTo>
                  <a:pt x="15400" y="77578"/>
                </a:moveTo>
                <a:lnTo>
                  <a:pt x="0" y="77578"/>
                </a:lnTo>
                <a:lnTo>
                  <a:pt x="0" y="19845"/>
                </a:lnTo>
                <a:lnTo>
                  <a:pt x="15400" y="19845"/>
                </a:lnTo>
                <a:lnTo>
                  <a:pt x="15400" y="77578"/>
                </a:lnTo>
                <a:close/>
              </a:path>
              <a:path w="15875" h="78104">
                <a:moveTo>
                  <a:pt x="15400" y="13531"/>
                </a:moveTo>
                <a:lnTo>
                  <a:pt x="0" y="13531"/>
                </a:lnTo>
                <a:lnTo>
                  <a:pt x="0" y="0"/>
                </a:lnTo>
                <a:lnTo>
                  <a:pt x="15400" y="0"/>
                </a:lnTo>
                <a:lnTo>
                  <a:pt x="15400" y="13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1652831" y="5155500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38501" y="57732"/>
                </a:moveTo>
                <a:lnTo>
                  <a:pt x="21175" y="57732"/>
                </a:lnTo>
                <a:lnTo>
                  <a:pt x="0" y="0"/>
                </a:lnTo>
                <a:lnTo>
                  <a:pt x="16363" y="0"/>
                </a:lnTo>
                <a:lnTo>
                  <a:pt x="29838" y="42397"/>
                </a:lnTo>
                <a:lnTo>
                  <a:pt x="44126" y="42397"/>
                </a:lnTo>
                <a:lnTo>
                  <a:pt x="38501" y="57732"/>
                </a:lnTo>
                <a:close/>
              </a:path>
              <a:path w="59689" h="57785">
                <a:moveTo>
                  <a:pt x="44126" y="42397"/>
                </a:moveTo>
                <a:lnTo>
                  <a:pt x="29838" y="42397"/>
                </a:lnTo>
                <a:lnTo>
                  <a:pt x="42351" y="0"/>
                </a:lnTo>
                <a:lnTo>
                  <a:pt x="59677" y="0"/>
                </a:lnTo>
                <a:lnTo>
                  <a:pt x="44126" y="42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1716359" y="5154598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5" h="61595">
                <a:moveTo>
                  <a:pt x="28876" y="61341"/>
                </a:moveTo>
                <a:lnTo>
                  <a:pt x="17054" y="59353"/>
                </a:lnTo>
                <a:lnTo>
                  <a:pt x="7940" y="53560"/>
                </a:lnTo>
                <a:lnTo>
                  <a:pt x="2075" y="44215"/>
                </a:lnTo>
                <a:lnTo>
                  <a:pt x="0" y="31572"/>
                </a:lnTo>
                <a:lnTo>
                  <a:pt x="2075" y="18267"/>
                </a:lnTo>
                <a:lnTo>
                  <a:pt x="7940" y="8344"/>
                </a:lnTo>
                <a:lnTo>
                  <a:pt x="17054" y="2142"/>
                </a:lnTo>
                <a:lnTo>
                  <a:pt x="28876" y="0"/>
                </a:lnTo>
                <a:lnTo>
                  <a:pt x="37689" y="1155"/>
                </a:lnTo>
                <a:lnTo>
                  <a:pt x="45239" y="4510"/>
                </a:lnTo>
                <a:lnTo>
                  <a:pt x="51345" y="9894"/>
                </a:lnTo>
                <a:lnTo>
                  <a:pt x="52478" y="11727"/>
                </a:lnTo>
                <a:lnTo>
                  <a:pt x="22138" y="11727"/>
                </a:lnTo>
                <a:lnTo>
                  <a:pt x="17325" y="16237"/>
                </a:lnTo>
                <a:lnTo>
                  <a:pt x="16363" y="25258"/>
                </a:lnTo>
                <a:lnTo>
                  <a:pt x="57591" y="25258"/>
                </a:lnTo>
                <a:lnTo>
                  <a:pt x="57752" y="26160"/>
                </a:lnTo>
                <a:lnTo>
                  <a:pt x="57752" y="35181"/>
                </a:lnTo>
                <a:lnTo>
                  <a:pt x="16363" y="35181"/>
                </a:lnTo>
                <a:lnTo>
                  <a:pt x="16363" y="40593"/>
                </a:lnTo>
                <a:lnTo>
                  <a:pt x="17325" y="43299"/>
                </a:lnTo>
                <a:lnTo>
                  <a:pt x="18288" y="45103"/>
                </a:lnTo>
                <a:lnTo>
                  <a:pt x="21175" y="47810"/>
                </a:lnTo>
                <a:lnTo>
                  <a:pt x="25025" y="49614"/>
                </a:lnTo>
                <a:lnTo>
                  <a:pt x="53881" y="49614"/>
                </a:lnTo>
                <a:lnTo>
                  <a:pt x="53511" y="50304"/>
                </a:lnTo>
                <a:lnTo>
                  <a:pt x="46923" y="56267"/>
                </a:lnTo>
                <a:lnTo>
                  <a:pt x="38531" y="60030"/>
                </a:lnTo>
                <a:lnTo>
                  <a:pt x="28876" y="61341"/>
                </a:lnTo>
                <a:close/>
              </a:path>
              <a:path w="57785" h="61595">
                <a:moveTo>
                  <a:pt x="57591" y="25258"/>
                </a:moveTo>
                <a:lnTo>
                  <a:pt x="41389" y="25258"/>
                </a:lnTo>
                <a:lnTo>
                  <a:pt x="41389" y="20747"/>
                </a:lnTo>
                <a:lnTo>
                  <a:pt x="40426" y="18943"/>
                </a:lnTo>
                <a:lnTo>
                  <a:pt x="36576" y="13531"/>
                </a:lnTo>
                <a:lnTo>
                  <a:pt x="32726" y="11727"/>
                </a:lnTo>
                <a:lnTo>
                  <a:pt x="52478" y="11727"/>
                </a:lnTo>
                <a:lnTo>
                  <a:pt x="55827" y="17139"/>
                </a:lnTo>
                <a:lnTo>
                  <a:pt x="56789" y="20747"/>
                </a:lnTo>
                <a:lnTo>
                  <a:pt x="57591" y="25258"/>
                </a:lnTo>
                <a:close/>
              </a:path>
              <a:path w="57785" h="61595">
                <a:moveTo>
                  <a:pt x="53881" y="49614"/>
                </a:moveTo>
                <a:lnTo>
                  <a:pt x="34651" y="49614"/>
                </a:lnTo>
                <a:lnTo>
                  <a:pt x="39464" y="47810"/>
                </a:lnTo>
                <a:lnTo>
                  <a:pt x="41389" y="42397"/>
                </a:lnTo>
                <a:lnTo>
                  <a:pt x="57752" y="42397"/>
                </a:lnTo>
                <a:lnTo>
                  <a:pt x="53881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1781811" y="5154598"/>
            <a:ext cx="57150" cy="61594"/>
          </a:xfrm>
          <a:custGeom>
            <a:avLst/>
            <a:gdLst/>
            <a:ahLst/>
            <a:cxnLst/>
            <a:rect l="l" t="t" r="r" b="b"/>
            <a:pathLst>
              <a:path w="57150" h="61595">
                <a:moveTo>
                  <a:pt x="55827" y="49614"/>
                </a:moveTo>
                <a:lnTo>
                  <a:pt x="36576" y="49614"/>
                </a:lnTo>
                <a:lnTo>
                  <a:pt x="40426" y="47810"/>
                </a:lnTo>
                <a:lnTo>
                  <a:pt x="40426" y="41495"/>
                </a:lnTo>
                <a:lnTo>
                  <a:pt x="39464" y="40593"/>
                </a:lnTo>
                <a:lnTo>
                  <a:pt x="35613" y="39691"/>
                </a:lnTo>
                <a:lnTo>
                  <a:pt x="16363" y="33376"/>
                </a:lnTo>
                <a:lnTo>
                  <a:pt x="2887" y="23454"/>
                </a:lnTo>
                <a:lnTo>
                  <a:pt x="2887" y="19845"/>
                </a:lnTo>
                <a:lnTo>
                  <a:pt x="4632" y="11416"/>
                </a:lnTo>
                <a:lnTo>
                  <a:pt x="9625" y="5186"/>
                </a:lnTo>
                <a:lnTo>
                  <a:pt x="17506" y="1324"/>
                </a:lnTo>
                <a:lnTo>
                  <a:pt x="27913" y="0"/>
                </a:lnTo>
                <a:lnTo>
                  <a:pt x="39027" y="1324"/>
                </a:lnTo>
                <a:lnTo>
                  <a:pt x="47525" y="5186"/>
                </a:lnTo>
                <a:lnTo>
                  <a:pt x="52954" y="11416"/>
                </a:lnTo>
                <a:lnTo>
                  <a:pt x="53024" y="11727"/>
                </a:lnTo>
                <a:lnTo>
                  <a:pt x="22138" y="11727"/>
                </a:lnTo>
                <a:lnTo>
                  <a:pt x="18288" y="14433"/>
                </a:lnTo>
                <a:lnTo>
                  <a:pt x="18288" y="19845"/>
                </a:lnTo>
                <a:lnTo>
                  <a:pt x="20213" y="20747"/>
                </a:lnTo>
                <a:lnTo>
                  <a:pt x="24063" y="21649"/>
                </a:lnTo>
                <a:lnTo>
                  <a:pt x="44276" y="27062"/>
                </a:lnTo>
                <a:lnTo>
                  <a:pt x="52939" y="29768"/>
                </a:lnTo>
                <a:lnTo>
                  <a:pt x="56789" y="34278"/>
                </a:lnTo>
                <a:lnTo>
                  <a:pt x="56789" y="47810"/>
                </a:lnTo>
                <a:lnTo>
                  <a:pt x="55827" y="49614"/>
                </a:lnTo>
                <a:close/>
              </a:path>
              <a:path w="57150" h="61595">
                <a:moveTo>
                  <a:pt x="54864" y="19845"/>
                </a:moveTo>
                <a:lnTo>
                  <a:pt x="39464" y="19845"/>
                </a:lnTo>
                <a:lnTo>
                  <a:pt x="39464" y="14433"/>
                </a:lnTo>
                <a:lnTo>
                  <a:pt x="35613" y="11727"/>
                </a:lnTo>
                <a:lnTo>
                  <a:pt x="53024" y="11727"/>
                </a:lnTo>
                <a:lnTo>
                  <a:pt x="54864" y="19845"/>
                </a:lnTo>
                <a:close/>
              </a:path>
              <a:path w="57150" h="61595">
                <a:moveTo>
                  <a:pt x="38501" y="61341"/>
                </a:moveTo>
                <a:lnTo>
                  <a:pt x="29838" y="61341"/>
                </a:lnTo>
                <a:lnTo>
                  <a:pt x="17190" y="60157"/>
                </a:lnTo>
                <a:lnTo>
                  <a:pt x="8061" y="56605"/>
                </a:lnTo>
                <a:lnTo>
                  <a:pt x="2361" y="50685"/>
                </a:lnTo>
                <a:lnTo>
                  <a:pt x="0" y="42397"/>
                </a:lnTo>
                <a:lnTo>
                  <a:pt x="16363" y="42397"/>
                </a:lnTo>
                <a:lnTo>
                  <a:pt x="16363" y="45103"/>
                </a:lnTo>
                <a:lnTo>
                  <a:pt x="17325" y="46908"/>
                </a:lnTo>
                <a:lnTo>
                  <a:pt x="21175" y="48712"/>
                </a:lnTo>
                <a:lnTo>
                  <a:pt x="25025" y="49614"/>
                </a:lnTo>
                <a:lnTo>
                  <a:pt x="55827" y="49614"/>
                </a:lnTo>
                <a:lnTo>
                  <a:pt x="53902" y="53222"/>
                </a:lnTo>
                <a:lnTo>
                  <a:pt x="49089" y="56830"/>
                </a:lnTo>
                <a:lnTo>
                  <a:pt x="44276" y="59537"/>
                </a:lnTo>
                <a:lnTo>
                  <a:pt x="3850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3400800" y="4719797"/>
            <a:ext cx="348438" cy="101934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3792554" y="4719797"/>
            <a:ext cx="302236" cy="80284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3110114" y="5337720"/>
            <a:ext cx="985638" cy="82089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4764717" y="5777934"/>
            <a:ext cx="282575" cy="95885"/>
          </a:xfrm>
          <a:custGeom>
            <a:avLst/>
            <a:gdLst/>
            <a:ahLst/>
            <a:cxnLst/>
            <a:rect l="l" t="t" r="r" b="b"/>
            <a:pathLst>
              <a:path w="282575" h="95885">
                <a:moveTo>
                  <a:pt x="279136" y="95620"/>
                </a:moveTo>
                <a:lnTo>
                  <a:pt x="1925" y="95620"/>
                </a:lnTo>
                <a:lnTo>
                  <a:pt x="0" y="92011"/>
                </a:lnTo>
                <a:lnTo>
                  <a:pt x="0" y="1804"/>
                </a:lnTo>
                <a:lnTo>
                  <a:pt x="1925" y="0"/>
                </a:lnTo>
                <a:lnTo>
                  <a:pt x="279136" y="0"/>
                </a:lnTo>
                <a:lnTo>
                  <a:pt x="282023" y="1804"/>
                </a:lnTo>
                <a:lnTo>
                  <a:pt x="4812" y="1804"/>
                </a:lnTo>
                <a:lnTo>
                  <a:pt x="1925" y="4510"/>
                </a:lnTo>
                <a:lnTo>
                  <a:pt x="4812" y="4510"/>
                </a:lnTo>
                <a:lnTo>
                  <a:pt x="4812" y="91109"/>
                </a:lnTo>
                <a:lnTo>
                  <a:pt x="1925" y="91109"/>
                </a:lnTo>
                <a:lnTo>
                  <a:pt x="4812" y="92011"/>
                </a:lnTo>
                <a:lnTo>
                  <a:pt x="282023" y="92011"/>
                </a:lnTo>
                <a:lnTo>
                  <a:pt x="279136" y="95620"/>
                </a:lnTo>
                <a:close/>
              </a:path>
              <a:path w="282575" h="95885">
                <a:moveTo>
                  <a:pt x="4812" y="4510"/>
                </a:moveTo>
                <a:lnTo>
                  <a:pt x="1925" y="4510"/>
                </a:lnTo>
                <a:lnTo>
                  <a:pt x="4812" y="1804"/>
                </a:lnTo>
                <a:lnTo>
                  <a:pt x="4812" y="4510"/>
                </a:lnTo>
                <a:close/>
              </a:path>
              <a:path w="282575" h="95885">
                <a:moveTo>
                  <a:pt x="277210" y="4510"/>
                </a:moveTo>
                <a:lnTo>
                  <a:pt x="4812" y="4510"/>
                </a:lnTo>
                <a:lnTo>
                  <a:pt x="4812" y="1804"/>
                </a:lnTo>
                <a:lnTo>
                  <a:pt x="277210" y="1804"/>
                </a:lnTo>
                <a:lnTo>
                  <a:pt x="277210" y="4510"/>
                </a:lnTo>
                <a:close/>
              </a:path>
              <a:path w="282575" h="95885">
                <a:moveTo>
                  <a:pt x="277210" y="92011"/>
                </a:moveTo>
                <a:lnTo>
                  <a:pt x="277210" y="1804"/>
                </a:lnTo>
                <a:lnTo>
                  <a:pt x="279136" y="4510"/>
                </a:lnTo>
                <a:lnTo>
                  <a:pt x="282023" y="4510"/>
                </a:lnTo>
                <a:lnTo>
                  <a:pt x="282023" y="91109"/>
                </a:lnTo>
                <a:lnTo>
                  <a:pt x="279136" y="91109"/>
                </a:lnTo>
                <a:lnTo>
                  <a:pt x="277210" y="92011"/>
                </a:lnTo>
                <a:close/>
              </a:path>
              <a:path w="282575" h="95885">
                <a:moveTo>
                  <a:pt x="282023" y="4510"/>
                </a:moveTo>
                <a:lnTo>
                  <a:pt x="279136" y="4510"/>
                </a:lnTo>
                <a:lnTo>
                  <a:pt x="277210" y="1804"/>
                </a:lnTo>
                <a:lnTo>
                  <a:pt x="282023" y="1804"/>
                </a:lnTo>
                <a:lnTo>
                  <a:pt x="282023" y="4510"/>
                </a:lnTo>
                <a:close/>
              </a:path>
              <a:path w="282575" h="95885">
                <a:moveTo>
                  <a:pt x="4812" y="92011"/>
                </a:moveTo>
                <a:lnTo>
                  <a:pt x="1925" y="91109"/>
                </a:lnTo>
                <a:lnTo>
                  <a:pt x="4812" y="91109"/>
                </a:lnTo>
                <a:lnTo>
                  <a:pt x="4812" y="92011"/>
                </a:lnTo>
                <a:close/>
              </a:path>
              <a:path w="282575" h="95885">
                <a:moveTo>
                  <a:pt x="277210" y="92011"/>
                </a:moveTo>
                <a:lnTo>
                  <a:pt x="4812" y="92011"/>
                </a:lnTo>
                <a:lnTo>
                  <a:pt x="4812" y="91109"/>
                </a:lnTo>
                <a:lnTo>
                  <a:pt x="277210" y="91109"/>
                </a:lnTo>
                <a:lnTo>
                  <a:pt x="277210" y="92011"/>
                </a:lnTo>
                <a:close/>
              </a:path>
              <a:path w="282575" h="95885">
                <a:moveTo>
                  <a:pt x="282023" y="92011"/>
                </a:moveTo>
                <a:lnTo>
                  <a:pt x="277210" y="92011"/>
                </a:lnTo>
                <a:lnTo>
                  <a:pt x="279136" y="91109"/>
                </a:lnTo>
                <a:lnTo>
                  <a:pt x="282023" y="91109"/>
                </a:lnTo>
                <a:lnTo>
                  <a:pt x="282023" y="92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4764717" y="5548806"/>
            <a:ext cx="1668145" cy="96520"/>
          </a:xfrm>
          <a:custGeom>
            <a:avLst/>
            <a:gdLst/>
            <a:ahLst/>
            <a:cxnLst/>
            <a:rect l="l" t="t" r="r" b="b"/>
            <a:pathLst>
              <a:path w="1668145" h="96520">
                <a:moveTo>
                  <a:pt x="1665190" y="96522"/>
                </a:moveTo>
                <a:lnTo>
                  <a:pt x="1925" y="96522"/>
                </a:lnTo>
                <a:lnTo>
                  <a:pt x="0" y="93816"/>
                </a:lnTo>
                <a:lnTo>
                  <a:pt x="0" y="902"/>
                </a:lnTo>
                <a:lnTo>
                  <a:pt x="1925" y="0"/>
                </a:lnTo>
                <a:lnTo>
                  <a:pt x="1665190" y="0"/>
                </a:lnTo>
                <a:lnTo>
                  <a:pt x="1668078" y="902"/>
                </a:lnTo>
                <a:lnTo>
                  <a:pt x="4812" y="902"/>
                </a:lnTo>
                <a:lnTo>
                  <a:pt x="1925" y="3608"/>
                </a:lnTo>
                <a:lnTo>
                  <a:pt x="4812" y="3608"/>
                </a:lnTo>
                <a:lnTo>
                  <a:pt x="4812" y="92011"/>
                </a:lnTo>
                <a:lnTo>
                  <a:pt x="1925" y="92011"/>
                </a:lnTo>
                <a:lnTo>
                  <a:pt x="4812" y="93816"/>
                </a:lnTo>
                <a:lnTo>
                  <a:pt x="1668078" y="93816"/>
                </a:lnTo>
                <a:lnTo>
                  <a:pt x="1665190" y="96522"/>
                </a:lnTo>
                <a:close/>
              </a:path>
              <a:path w="1668145" h="96520">
                <a:moveTo>
                  <a:pt x="4812" y="3608"/>
                </a:moveTo>
                <a:lnTo>
                  <a:pt x="1925" y="3608"/>
                </a:lnTo>
                <a:lnTo>
                  <a:pt x="4812" y="902"/>
                </a:lnTo>
                <a:lnTo>
                  <a:pt x="4812" y="3608"/>
                </a:lnTo>
                <a:close/>
              </a:path>
              <a:path w="1668145" h="96520">
                <a:moveTo>
                  <a:pt x="1663265" y="3608"/>
                </a:moveTo>
                <a:lnTo>
                  <a:pt x="4812" y="3608"/>
                </a:lnTo>
                <a:lnTo>
                  <a:pt x="4812" y="902"/>
                </a:lnTo>
                <a:lnTo>
                  <a:pt x="1663265" y="902"/>
                </a:lnTo>
                <a:lnTo>
                  <a:pt x="1663265" y="3608"/>
                </a:lnTo>
                <a:close/>
              </a:path>
              <a:path w="1668145" h="96520">
                <a:moveTo>
                  <a:pt x="1663265" y="93816"/>
                </a:moveTo>
                <a:lnTo>
                  <a:pt x="1663265" y="902"/>
                </a:lnTo>
                <a:lnTo>
                  <a:pt x="1665190" y="3608"/>
                </a:lnTo>
                <a:lnTo>
                  <a:pt x="1668078" y="3608"/>
                </a:lnTo>
                <a:lnTo>
                  <a:pt x="1668078" y="92011"/>
                </a:lnTo>
                <a:lnTo>
                  <a:pt x="1665190" y="92011"/>
                </a:lnTo>
                <a:lnTo>
                  <a:pt x="1663265" y="93816"/>
                </a:lnTo>
                <a:close/>
              </a:path>
              <a:path w="1668145" h="96520">
                <a:moveTo>
                  <a:pt x="1668078" y="3608"/>
                </a:moveTo>
                <a:lnTo>
                  <a:pt x="1665190" y="3608"/>
                </a:lnTo>
                <a:lnTo>
                  <a:pt x="1663265" y="902"/>
                </a:lnTo>
                <a:lnTo>
                  <a:pt x="1668078" y="902"/>
                </a:lnTo>
                <a:lnTo>
                  <a:pt x="1668078" y="3608"/>
                </a:lnTo>
                <a:close/>
              </a:path>
              <a:path w="1668145" h="96520">
                <a:moveTo>
                  <a:pt x="4812" y="93816"/>
                </a:moveTo>
                <a:lnTo>
                  <a:pt x="1925" y="92011"/>
                </a:lnTo>
                <a:lnTo>
                  <a:pt x="4812" y="92011"/>
                </a:lnTo>
                <a:lnTo>
                  <a:pt x="4812" y="93816"/>
                </a:lnTo>
                <a:close/>
              </a:path>
              <a:path w="1668145" h="96520">
                <a:moveTo>
                  <a:pt x="1663265" y="93816"/>
                </a:moveTo>
                <a:lnTo>
                  <a:pt x="4812" y="93816"/>
                </a:lnTo>
                <a:lnTo>
                  <a:pt x="4812" y="92011"/>
                </a:lnTo>
                <a:lnTo>
                  <a:pt x="1663265" y="92011"/>
                </a:lnTo>
                <a:lnTo>
                  <a:pt x="1663265" y="93816"/>
                </a:lnTo>
                <a:close/>
              </a:path>
              <a:path w="1668145" h="96520">
                <a:moveTo>
                  <a:pt x="1668078" y="93816"/>
                </a:moveTo>
                <a:lnTo>
                  <a:pt x="1663265" y="93816"/>
                </a:lnTo>
                <a:lnTo>
                  <a:pt x="1665190" y="92011"/>
                </a:lnTo>
                <a:lnTo>
                  <a:pt x="1668078" y="92011"/>
                </a:lnTo>
                <a:lnTo>
                  <a:pt x="1668078" y="93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4764717" y="5318776"/>
            <a:ext cx="3333750" cy="96520"/>
          </a:xfrm>
          <a:custGeom>
            <a:avLst/>
            <a:gdLst/>
            <a:ahLst/>
            <a:cxnLst/>
            <a:rect l="l" t="t" r="r" b="b"/>
            <a:pathLst>
              <a:path w="3333750" h="96520">
                <a:moveTo>
                  <a:pt x="3329419" y="96522"/>
                </a:moveTo>
                <a:lnTo>
                  <a:pt x="1925" y="96522"/>
                </a:lnTo>
                <a:lnTo>
                  <a:pt x="0" y="93816"/>
                </a:lnTo>
                <a:lnTo>
                  <a:pt x="0" y="1804"/>
                </a:lnTo>
                <a:lnTo>
                  <a:pt x="1925" y="0"/>
                </a:lnTo>
                <a:lnTo>
                  <a:pt x="3329419" y="0"/>
                </a:lnTo>
                <a:lnTo>
                  <a:pt x="3333269" y="1804"/>
                </a:lnTo>
                <a:lnTo>
                  <a:pt x="4812" y="1804"/>
                </a:lnTo>
                <a:lnTo>
                  <a:pt x="1925" y="4510"/>
                </a:lnTo>
                <a:lnTo>
                  <a:pt x="4812" y="4510"/>
                </a:lnTo>
                <a:lnTo>
                  <a:pt x="4812" y="92913"/>
                </a:lnTo>
                <a:lnTo>
                  <a:pt x="1925" y="92913"/>
                </a:lnTo>
                <a:lnTo>
                  <a:pt x="4812" y="93816"/>
                </a:lnTo>
                <a:lnTo>
                  <a:pt x="3333269" y="93816"/>
                </a:lnTo>
                <a:lnTo>
                  <a:pt x="3329419" y="96522"/>
                </a:lnTo>
                <a:close/>
              </a:path>
              <a:path w="3333750" h="96520">
                <a:moveTo>
                  <a:pt x="4812" y="4510"/>
                </a:moveTo>
                <a:lnTo>
                  <a:pt x="1925" y="4510"/>
                </a:lnTo>
                <a:lnTo>
                  <a:pt x="4812" y="1804"/>
                </a:lnTo>
                <a:lnTo>
                  <a:pt x="4812" y="4510"/>
                </a:lnTo>
                <a:close/>
              </a:path>
              <a:path w="3333750" h="96520">
                <a:moveTo>
                  <a:pt x="3328456" y="4510"/>
                </a:moveTo>
                <a:lnTo>
                  <a:pt x="4812" y="4510"/>
                </a:lnTo>
                <a:lnTo>
                  <a:pt x="4812" y="1804"/>
                </a:lnTo>
                <a:lnTo>
                  <a:pt x="3328456" y="1804"/>
                </a:lnTo>
                <a:lnTo>
                  <a:pt x="3328456" y="4510"/>
                </a:lnTo>
                <a:close/>
              </a:path>
              <a:path w="3333750" h="96520">
                <a:moveTo>
                  <a:pt x="3328456" y="93816"/>
                </a:moveTo>
                <a:lnTo>
                  <a:pt x="3328456" y="1804"/>
                </a:lnTo>
                <a:lnTo>
                  <a:pt x="3329419" y="4510"/>
                </a:lnTo>
                <a:lnTo>
                  <a:pt x="3333269" y="4510"/>
                </a:lnTo>
                <a:lnTo>
                  <a:pt x="3333269" y="92913"/>
                </a:lnTo>
                <a:lnTo>
                  <a:pt x="3329419" y="92913"/>
                </a:lnTo>
                <a:lnTo>
                  <a:pt x="3328456" y="93816"/>
                </a:lnTo>
                <a:close/>
              </a:path>
              <a:path w="3333750" h="96520">
                <a:moveTo>
                  <a:pt x="3333269" y="4510"/>
                </a:moveTo>
                <a:lnTo>
                  <a:pt x="3329419" y="4510"/>
                </a:lnTo>
                <a:lnTo>
                  <a:pt x="3328456" y="1804"/>
                </a:lnTo>
                <a:lnTo>
                  <a:pt x="3333269" y="1804"/>
                </a:lnTo>
                <a:lnTo>
                  <a:pt x="3333269" y="4510"/>
                </a:lnTo>
                <a:close/>
              </a:path>
              <a:path w="3333750" h="96520">
                <a:moveTo>
                  <a:pt x="4812" y="93816"/>
                </a:moveTo>
                <a:lnTo>
                  <a:pt x="1925" y="92913"/>
                </a:lnTo>
                <a:lnTo>
                  <a:pt x="4812" y="92913"/>
                </a:lnTo>
                <a:lnTo>
                  <a:pt x="4812" y="93816"/>
                </a:lnTo>
                <a:close/>
              </a:path>
              <a:path w="3333750" h="96520">
                <a:moveTo>
                  <a:pt x="3328456" y="93816"/>
                </a:moveTo>
                <a:lnTo>
                  <a:pt x="4812" y="93816"/>
                </a:lnTo>
                <a:lnTo>
                  <a:pt x="4812" y="92913"/>
                </a:lnTo>
                <a:lnTo>
                  <a:pt x="3328456" y="92913"/>
                </a:lnTo>
                <a:lnTo>
                  <a:pt x="3328456" y="93816"/>
                </a:lnTo>
                <a:close/>
              </a:path>
              <a:path w="3333750" h="96520">
                <a:moveTo>
                  <a:pt x="3333269" y="93816"/>
                </a:moveTo>
                <a:lnTo>
                  <a:pt x="3328456" y="93816"/>
                </a:lnTo>
                <a:lnTo>
                  <a:pt x="3329419" y="92913"/>
                </a:lnTo>
                <a:lnTo>
                  <a:pt x="3333269" y="92913"/>
                </a:lnTo>
                <a:lnTo>
                  <a:pt x="3333269" y="93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4767123" y="5206017"/>
            <a:ext cx="0" cy="687705"/>
          </a:xfrm>
          <a:custGeom>
            <a:avLst/>
            <a:gdLst/>
            <a:ahLst/>
            <a:cxnLst/>
            <a:rect l="l" t="t" r="r" b="b"/>
            <a:pathLst>
              <a:path h="687704">
                <a:moveTo>
                  <a:pt x="0" y="0"/>
                </a:moveTo>
                <a:lnTo>
                  <a:pt x="0" y="687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5125669" y="5796877"/>
            <a:ext cx="206945" cy="64047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6511724" y="5568651"/>
            <a:ext cx="206945" cy="64047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8176914" y="5339524"/>
            <a:ext cx="38100" cy="63500"/>
          </a:xfrm>
          <a:custGeom>
            <a:avLst/>
            <a:gdLst/>
            <a:ahLst/>
            <a:cxnLst/>
            <a:rect l="l" t="t" r="r" b="b"/>
            <a:pathLst>
              <a:path w="38100" h="63500">
                <a:moveTo>
                  <a:pt x="21174" y="51418"/>
                </a:moveTo>
                <a:lnTo>
                  <a:pt x="16363" y="51418"/>
                </a:lnTo>
                <a:lnTo>
                  <a:pt x="16363" y="31572"/>
                </a:lnTo>
                <a:lnTo>
                  <a:pt x="10586" y="30670"/>
                </a:lnTo>
                <a:lnTo>
                  <a:pt x="8661" y="29768"/>
                </a:lnTo>
                <a:lnTo>
                  <a:pt x="6736" y="27964"/>
                </a:lnTo>
                <a:lnTo>
                  <a:pt x="2886" y="26160"/>
                </a:lnTo>
                <a:lnTo>
                  <a:pt x="962" y="22551"/>
                </a:lnTo>
                <a:lnTo>
                  <a:pt x="962" y="9922"/>
                </a:lnTo>
                <a:lnTo>
                  <a:pt x="6736" y="4510"/>
                </a:lnTo>
                <a:lnTo>
                  <a:pt x="16363" y="3608"/>
                </a:lnTo>
                <a:lnTo>
                  <a:pt x="16363" y="0"/>
                </a:lnTo>
                <a:lnTo>
                  <a:pt x="21174" y="0"/>
                </a:lnTo>
                <a:lnTo>
                  <a:pt x="21174" y="3608"/>
                </a:lnTo>
                <a:lnTo>
                  <a:pt x="29838" y="4510"/>
                </a:lnTo>
                <a:lnTo>
                  <a:pt x="34458" y="8118"/>
                </a:lnTo>
                <a:lnTo>
                  <a:pt x="21174" y="8118"/>
                </a:lnTo>
                <a:lnTo>
                  <a:pt x="21174" y="9020"/>
                </a:lnTo>
                <a:lnTo>
                  <a:pt x="10586" y="9020"/>
                </a:lnTo>
                <a:lnTo>
                  <a:pt x="7699" y="12629"/>
                </a:lnTo>
                <a:lnTo>
                  <a:pt x="7699" y="21649"/>
                </a:lnTo>
                <a:lnTo>
                  <a:pt x="10586" y="24356"/>
                </a:lnTo>
                <a:lnTo>
                  <a:pt x="16363" y="25258"/>
                </a:lnTo>
                <a:lnTo>
                  <a:pt x="21174" y="25258"/>
                </a:lnTo>
                <a:lnTo>
                  <a:pt x="21174" y="26160"/>
                </a:lnTo>
                <a:lnTo>
                  <a:pt x="27912" y="27964"/>
                </a:lnTo>
                <a:lnTo>
                  <a:pt x="28875" y="28866"/>
                </a:lnTo>
                <a:lnTo>
                  <a:pt x="30801" y="29768"/>
                </a:lnTo>
                <a:lnTo>
                  <a:pt x="34651" y="32474"/>
                </a:lnTo>
                <a:lnTo>
                  <a:pt x="21174" y="32474"/>
                </a:lnTo>
                <a:lnTo>
                  <a:pt x="21174" y="51418"/>
                </a:lnTo>
                <a:close/>
              </a:path>
              <a:path w="38100" h="63500">
                <a:moveTo>
                  <a:pt x="35612" y="17139"/>
                </a:moveTo>
                <a:lnTo>
                  <a:pt x="29838" y="17139"/>
                </a:lnTo>
                <a:lnTo>
                  <a:pt x="29838" y="12629"/>
                </a:lnTo>
                <a:lnTo>
                  <a:pt x="25987" y="9020"/>
                </a:lnTo>
                <a:lnTo>
                  <a:pt x="21174" y="8118"/>
                </a:lnTo>
                <a:lnTo>
                  <a:pt x="34458" y="8118"/>
                </a:lnTo>
                <a:lnTo>
                  <a:pt x="35612" y="9020"/>
                </a:lnTo>
                <a:lnTo>
                  <a:pt x="35612" y="17139"/>
                </a:lnTo>
                <a:close/>
              </a:path>
              <a:path w="38100" h="63500">
                <a:moveTo>
                  <a:pt x="21174" y="25258"/>
                </a:moveTo>
                <a:lnTo>
                  <a:pt x="16363" y="25258"/>
                </a:lnTo>
                <a:lnTo>
                  <a:pt x="16363" y="9020"/>
                </a:lnTo>
                <a:lnTo>
                  <a:pt x="21174" y="9020"/>
                </a:lnTo>
                <a:lnTo>
                  <a:pt x="21174" y="25258"/>
                </a:lnTo>
                <a:close/>
              </a:path>
              <a:path w="38100" h="63500">
                <a:moveTo>
                  <a:pt x="34651" y="51418"/>
                </a:moveTo>
                <a:lnTo>
                  <a:pt x="21174" y="51418"/>
                </a:lnTo>
                <a:lnTo>
                  <a:pt x="24062" y="50516"/>
                </a:lnTo>
                <a:lnTo>
                  <a:pt x="25987" y="50516"/>
                </a:lnTo>
                <a:lnTo>
                  <a:pt x="29838" y="46908"/>
                </a:lnTo>
                <a:lnTo>
                  <a:pt x="30801" y="44201"/>
                </a:lnTo>
                <a:lnTo>
                  <a:pt x="30801" y="36985"/>
                </a:lnTo>
                <a:lnTo>
                  <a:pt x="28875" y="34278"/>
                </a:lnTo>
                <a:lnTo>
                  <a:pt x="21174" y="32474"/>
                </a:lnTo>
                <a:lnTo>
                  <a:pt x="34651" y="32474"/>
                </a:lnTo>
                <a:lnTo>
                  <a:pt x="37538" y="35181"/>
                </a:lnTo>
                <a:lnTo>
                  <a:pt x="37538" y="46005"/>
                </a:lnTo>
                <a:lnTo>
                  <a:pt x="34651" y="51418"/>
                </a:lnTo>
                <a:close/>
              </a:path>
              <a:path w="38100" h="63500">
                <a:moveTo>
                  <a:pt x="25025" y="55928"/>
                </a:moveTo>
                <a:lnTo>
                  <a:pt x="5774" y="55928"/>
                </a:lnTo>
                <a:lnTo>
                  <a:pt x="0" y="49614"/>
                </a:lnTo>
                <a:lnTo>
                  <a:pt x="0" y="39691"/>
                </a:lnTo>
                <a:lnTo>
                  <a:pt x="6736" y="39691"/>
                </a:lnTo>
                <a:lnTo>
                  <a:pt x="6736" y="46005"/>
                </a:lnTo>
                <a:lnTo>
                  <a:pt x="7699" y="46908"/>
                </a:lnTo>
                <a:lnTo>
                  <a:pt x="9624" y="49614"/>
                </a:lnTo>
                <a:lnTo>
                  <a:pt x="12512" y="50516"/>
                </a:lnTo>
                <a:lnTo>
                  <a:pt x="16363" y="51418"/>
                </a:lnTo>
                <a:lnTo>
                  <a:pt x="34651" y="51418"/>
                </a:lnTo>
                <a:lnTo>
                  <a:pt x="29838" y="54124"/>
                </a:lnTo>
                <a:lnTo>
                  <a:pt x="27912" y="55026"/>
                </a:lnTo>
                <a:lnTo>
                  <a:pt x="25025" y="55928"/>
                </a:lnTo>
                <a:close/>
              </a:path>
              <a:path w="38100" h="63500">
                <a:moveTo>
                  <a:pt x="21174" y="63145"/>
                </a:moveTo>
                <a:lnTo>
                  <a:pt x="16363" y="63145"/>
                </a:lnTo>
                <a:lnTo>
                  <a:pt x="16363" y="55928"/>
                </a:lnTo>
                <a:lnTo>
                  <a:pt x="21174" y="55928"/>
                </a:lnTo>
                <a:lnTo>
                  <a:pt x="21174" y="63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8221191" y="5343132"/>
            <a:ext cx="36195" cy="52705"/>
          </a:xfrm>
          <a:custGeom>
            <a:avLst/>
            <a:gdLst/>
            <a:ahLst/>
            <a:cxnLst/>
            <a:rect l="l" t="t" r="r" b="b"/>
            <a:pathLst>
              <a:path w="36195" h="52704">
                <a:moveTo>
                  <a:pt x="27913" y="52320"/>
                </a:moveTo>
                <a:lnTo>
                  <a:pt x="11550" y="52320"/>
                </a:lnTo>
                <a:lnTo>
                  <a:pt x="7701" y="50516"/>
                </a:lnTo>
                <a:lnTo>
                  <a:pt x="4813" y="46005"/>
                </a:lnTo>
                <a:lnTo>
                  <a:pt x="962" y="41495"/>
                </a:lnTo>
                <a:lnTo>
                  <a:pt x="0" y="36083"/>
                </a:lnTo>
                <a:lnTo>
                  <a:pt x="0" y="18943"/>
                </a:lnTo>
                <a:lnTo>
                  <a:pt x="962" y="12629"/>
                </a:lnTo>
                <a:lnTo>
                  <a:pt x="4813" y="7216"/>
                </a:lnTo>
                <a:lnTo>
                  <a:pt x="7701" y="2706"/>
                </a:lnTo>
                <a:lnTo>
                  <a:pt x="13475" y="0"/>
                </a:lnTo>
                <a:lnTo>
                  <a:pt x="26951" y="0"/>
                </a:lnTo>
                <a:lnTo>
                  <a:pt x="32726" y="5412"/>
                </a:lnTo>
                <a:lnTo>
                  <a:pt x="32940" y="6314"/>
                </a:lnTo>
                <a:lnTo>
                  <a:pt x="10587" y="6314"/>
                </a:lnTo>
                <a:lnTo>
                  <a:pt x="6738" y="12629"/>
                </a:lnTo>
                <a:lnTo>
                  <a:pt x="6738" y="25258"/>
                </a:lnTo>
                <a:lnTo>
                  <a:pt x="11550" y="25258"/>
                </a:lnTo>
                <a:lnTo>
                  <a:pt x="6738" y="29768"/>
                </a:lnTo>
                <a:lnTo>
                  <a:pt x="6738" y="42397"/>
                </a:lnTo>
                <a:lnTo>
                  <a:pt x="11550" y="46908"/>
                </a:lnTo>
                <a:lnTo>
                  <a:pt x="33689" y="46908"/>
                </a:lnTo>
                <a:lnTo>
                  <a:pt x="27913" y="52320"/>
                </a:lnTo>
                <a:close/>
              </a:path>
              <a:path w="36195" h="52704">
                <a:moveTo>
                  <a:pt x="34651" y="13531"/>
                </a:moveTo>
                <a:lnTo>
                  <a:pt x="27913" y="13531"/>
                </a:lnTo>
                <a:lnTo>
                  <a:pt x="26951" y="9020"/>
                </a:lnTo>
                <a:lnTo>
                  <a:pt x="23101" y="6314"/>
                </a:lnTo>
                <a:lnTo>
                  <a:pt x="32940" y="6314"/>
                </a:lnTo>
                <a:lnTo>
                  <a:pt x="34651" y="13531"/>
                </a:lnTo>
                <a:close/>
              </a:path>
              <a:path w="36195" h="52704">
                <a:moveTo>
                  <a:pt x="33689" y="46908"/>
                </a:moveTo>
                <a:lnTo>
                  <a:pt x="24064" y="46908"/>
                </a:lnTo>
                <a:lnTo>
                  <a:pt x="28876" y="42397"/>
                </a:lnTo>
                <a:lnTo>
                  <a:pt x="28876" y="28866"/>
                </a:lnTo>
                <a:lnTo>
                  <a:pt x="25025" y="25258"/>
                </a:lnTo>
                <a:lnTo>
                  <a:pt x="6738" y="25258"/>
                </a:lnTo>
                <a:lnTo>
                  <a:pt x="9625" y="21649"/>
                </a:lnTo>
                <a:lnTo>
                  <a:pt x="13475" y="19845"/>
                </a:lnTo>
                <a:lnTo>
                  <a:pt x="28876" y="19845"/>
                </a:lnTo>
                <a:lnTo>
                  <a:pt x="35614" y="26160"/>
                </a:lnTo>
                <a:lnTo>
                  <a:pt x="35614" y="45103"/>
                </a:lnTo>
                <a:lnTo>
                  <a:pt x="33689" y="46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8285681" y="5343132"/>
            <a:ext cx="36195" cy="52705"/>
          </a:xfrm>
          <a:custGeom>
            <a:avLst/>
            <a:gdLst/>
            <a:ahLst/>
            <a:cxnLst/>
            <a:rect l="l" t="t" r="r" b="b"/>
            <a:pathLst>
              <a:path w="36195" h="52704">
                <a:moveTo>
                  <a:pt x="17325" y="52320"/>
                </a:moveTo>
                <a:lnTo>
                  <a:pt x="0" y="17139"/>
                </a:lnTo>
                <a:lnTo>
                  <a:pt x="1925" y="10824"/>
                </a:lnTo>
                <a:lnTo>
                  <a:pt x="5776" y="6314"/>
                </a:lnTo>
                <a:lnTo>
                  <a:pt x="7701" y="2706"/>
                </a:lnTo>
                <a:lnTo>
                  <a:pt x="12512" y="0"/>
                </a:lnTo>
                <a:lnTo>
                  <a:pt x="23101" y="0"/>
                </a:lnTo>
                <a:lnTo>
                  <a:pt x="26952" y="2706"/>
                </a:lnTo>
                <a:lnTo>
                  <a:pt x="29838" y="6314"/>
                </a:lnTo>
                <a:lnTo>
                  <a:pt x="10587" y="6314"/>
                </a:lnTo>
                <a:lnTo>
                  <a:pt x="6738" y="12629"/>
                </a:lnTo>
                <a:lnTo>
                  <a:pt x="6738" y="40593"/>
                </a:lnTo>
                <a:lnTo>
                  <a:pt x="10587" y="47810"/>
                </a:lnTo>
                <a:lnTo>
                  <a:pt x="28410" y="47810"/>
                </a:lnTo>
                <a:lnTo>
                  <a:pt x="25056" y="50657"/>
                </a:lnTo>
                <a:lnTo>
                  <a:pt x="17325" y="52320"/>
                </a:lnTo>
                <a:close/>
              </a:path>
              <a:path w="36195" h="52704">
                <a:moveTo>
                  <a:pt x="28410" y="47810"/>
                </a:moveTo>
                <a:lnTo>
                  <a:pt x="25026" y="47810"/>
                </a:lnTo>
                <a:lnTo>
                  <a:pt x="28876" y="40593"/>
                </a:lnTo>
                <a:lnTo>
                  <a:pt x="28876" y="12629"/>
                </a:lnTo>
                <a:lnTo>
                  <a:pt x="25026" y="6314"/>
                </a:lnTo>
                <a:lnTo>
                  <a:pt x="29838" y="6314"/>
                </a:lnTo>
                <a:lnTo>
                  <a:pt x="33688" y="10824"/>
                </a:lnTo>
                <a:lnTo>
                  <a:pt x="35613" y="17139"/>
                </a:lnTo>
                <a:lnTo>
                  <a:pt x="35613" y="27062"/>
                </a:lnTo>
                <a:lnTo>
                  <a:pt x="34380" y="37859"/>
                </a:lnTo>
                <a:lnTo>
                  <a:pt x="30801" y="45780"/>
                </a:lnTo>
                <a:lnTo>
                  <a:pt x="28410" y="47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8330920" y="5342230"/>
            <a:ext cx="53340" cy="51435"/>
          </a:xfrm>
          <a:custGeom>
            <a:avLst/>
            <a:gdLst/>
            <a:ahLst/>
            <a:cxnLst/>
            <a:rect l="l" t="t" r="r" b="b"/>
            <a:pathLst>
              <a:path w="53340" h="51435">
                <a:moveTo>
                  <a:pt x="6737" y="51418"/>
                </a:moveTo>
                <a:lnTo>
                  <a:pt x="0" y="51418"/>
                </a:lnTo>
                <a:lnTo>
                  <a:pt x="0" y="0"/>
                </a:lnTo>
                <a:lnTo>
                  <a:pt x="10588" y="0"/>
                </a:lnTo>
                <a:lnTo>
                  <a:pt x="13534" y="8118"/>
                </a:lnTo>
                <a:lnTo>
                  <a:pt x="6737" y="8118"/>
                </a:lnTo>
                <a:lnTo>
                  <a:pt x="6737" y="51418"/>
                </a:lnTo>
                <a:close/>
              </a:path>
              <a:path w="53340" h="51435">
                <a:moveTo>
                  <a:pt x="32225" y="45103"/>
                </a:moveTo>
                <a:lnTo>
                  <a:pt x="26952" y="45103"/>
                </a:lnTo>
                <a:lnTo>
                  <a:pt x="42351" y="0"/>
                </a:lnTo>
                <a:lnTo>
                  <a:pt x="52939" y="0"/>
                </a:lnTo>
                <a:lnTo>
                  <a:pt x="52939" y="8118"/>
                </a:lnTo>
                <a:lnTo>
                  <a:pt x="46202" y="8118"/>
                </a:lnTo>
                <a:lnTo>
                  <a:pt x="32225" y="45103"/>
                </a:lnTo>
                <a:close/>
              </a:path>
              <a:path w="53340" h="51435">
                <a:moveTo>
                  <a:pt x="29839" y="51418"/>
                </a:moveTo>
                <a:lnTo>
                  <a:pt x="23100" y="51418"/>
                </a:lnTo>
                <a:lnTo>
                  <a:pt x="6737" y="8118"/>
                </a:lnTo>
                <a:lnTo>
                  <a:pt x="13534" y="8118"/>
                </a:lnTo>
                <a:lnTo>
                  <a:pt x="26952" y="45103"/>
                </a:lnTo>
                <a:lnTo>
                  <a:pt x="32225" y="45103"/>
                </a:lnTo>
                <a:lnTo>
                  <a:pt x="29839" y="51418"/>
                </a:lnTo>
                <a:close/>
              </a:path>
              <a:path w="53340" h="51435">
                <a:moveTo>
                  <a:pt x="52939" y="51418"/>
                </a:moveTo>
                <a:lnTo>
                  <a:pt x="46202" y="51418"/>
                </a:lnTo>
                <a:lnTo>
                  <a:pt x="46202" y="8118"/>
                </a:lnTo>
                <a:lnTo>
                  <a:pt x="52939" y="8118"/>
                </a:lnTo>
                <a:lnTo>
                  <a:pt x="52939" y="51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1475724" y="6659267"/>
            <a:ext cx="33020" cy="40640"/>
          </a:xfrm>
          <a:custGeom>
            <a:avLst/>
            <a:gdLst/>
            <a:ahLst/>
            <a:cxnLst/>
            <a:rect l="l" t="t" r="r" b="b"/>
            <a:pathLst>
              <a:path w="33019" h="40640">
                <a:moveTo>
                  <a:pt x="30801" y="35181"/>
                </a:moveTo>
                <a:lnTo>
                  <a:pt x="19250" y="35181"/>
                </a:lnTo>
                <a:lnTo>
                  <a:pt x="25025" y="32474"/>
                </a:lnTo>
                <a:lnTo>
                  <a:pt x="25988" y="31572"/>
                </a:lnTo>
                <a:lnTo>
                  <a:pt x="25988" y="27964"/>
                </a:lnTo>
                <a:lnTo>
                  <a:pt x="25025" y="26160"/>
                </a:lnTo>
                <a:lnTo>
                  <a:pt x="24063" y="26160"/>
                </a:lnTo>
                <a:lnTo>
                  <a:pt x="23100" y="25258"/>
                </a:lnTo>
                <a:lnTo>
                  <a:pt x="21175" y="24356"/>
                </a:lnTo>
                <a:lnTo>
                  <a:pt x="18288" y="23454"/>
                </a:lnTo>
                <a:lnTo>
                  <a:pt x="14438" y="23454"/>
                </a:lnTo>
                <a:lnTo>
                  <a:pt x="13475" y="22551"/>
                </a:lnTo>
                <a:lnTo>
                  <a:pt x="11550" y="22551"/>
                </a:lnTo>
                <a:lnTo>
                  <a:pt x="10587" y="21649"/>
                </a:lnTo>
                <a:lnTo>
                  <a:pt x="6737" y="20747"/>
                </a:lnTo>
                <a:lnTo>
                  <a:pt x="3850" y="19845"/>
                </a:lnTo>
                <a:lnTo>
                  <a:pt x="2887" y="18041"/>
                </a:lnTo>
                <a:lnTo>
                  <a:pt x="962" y="16237"/>
                </a:lnTo>
                <a:lnTo>
                  <a:pt x="962" y="8118"/>
                </a:lnTo>
                <a:lnTo>
                  <a:pt x="1925" y="7216"/>
                </a:lnTo>
                <a:lnTo>
                  <a:pt x="1925" y="5412"/>
                </a:lnTo>
                <a:lnTo>
                  <a:pt x="2887" y="4510"/>
                </a:lnTo>
                <a:lnTo>
                  <a:pt x="4812" y="3608"/>
                </a:lnTo>
                <a:lnTo>
                  <a:pt x="5775" y="2706"/>
                </a:lnTo>
                <a:lnTo>
                  <a:pt x="9625" y="902"/>
                </a:lnTo>
                <a:lnTo>
                  <a:pt x="12512" y="0"/>
                </a:lnTo>
                <a:lnTo>
                  <a:pt x="22138" y="0"/>
                </a:lnTo>
                <a:lnTo>
                  <a:pt x="25025" y="902"/>
                </a:lnTo>
                <a:lnTo>
                  <a:pt x="26951" y="902"/>
                </a:lnTo>
                <a:lnTo>
                  <a:pt x="29838" y="1804"/>
                </a:lnTo>
                <a:lnTo>
                  <a:pt x="30801" y="2706"/>
                </a:lnTo>
                <a:lnTo>
                  <a:pt x="30801" y="5412"/>
                </a:lnTo>
                <a:lnTo>
                  <a:pt x="11550" y="5412"/>
                </a:lnTo>
                <a:lnTo>
                  <a:pt x="10587" y="6314"/>
                </a:lnTo>
                <a:lnTo>
                  <a:pt x="8662" y="7216"/>
                </a:lnTo>
                <a:lnTo>
                  <a:pt x="7700" y="9020"/>
                </a:lnTo>
                <a:lnTo>
                  <a:pt x="7700" y="13531"/>
                </a:lnTo>
                <a:lnTo>
                  <a:pt x="9625" y="14433"/>
                </a:lnTo>
                <a:lnTo>
                  <a:pt x="11550" y="16237"/>
                </a:lnTo>
                <a:lnTo>
                  <a:pt x="15400" y="16237"/>
                </a:lnTo>
                <a:lnTo>
                  <a:pt x="17325" y="17139"/>
                </a:lnTo>
                <a:lnTo>
                  <a:pt x="20213" y="17139"/>
                </a:lnTo>
                <a:lnTo>
                  <a:pt x="21175" y="18041"/>
                </a:lnTo>
                <a:lnTo>
                  <a:pt x="22138" y="18041"/>
                </a:lnTo>
                <a:lnTo>
                  <a:pt x="25988" y="18943"/>
                </a:lnTo>
                <a:lnTo>
                  <a:pt x="27913" y="19845"/>
                </a:lnTo>
                <a:lnTo>
                  <a:pt x="31763" y="23454"/>
                </a:lnTo>
                <a:lnTo>
                  <a:pt x="32726" y="25258"/>
                </a:lnTo>
                <a:lnTo>
                  <a:pt x="32726" y="31572"/>
                </a:lnTo>
                <a:lnTo>
                  <a:pt x="30801" y="35181"/>
                </a:lnTo>
                <a:close/>
              </a:path>
              <a:path w="33019" h="40640">
                <a:moveTo>
                  <a:pt x="30801" y="9922"/>
                </a:moveTo>
                <a:lnTo>
                  <a:pt x="28876" y="8118"/>
                </a:lnTo>
                <a:lnTo>
                  <a:pt x="26951" y="7216"/>
                </a:lnTo>
                <a:lnTo>
                  <a:pt x="21175" y="5412"/>
                </a:lnTo>
                <a:lnTo>
                  <a:pt x="30801" y="5412"/>
                </a:lnTo>
                <a:lnTo>
                  <a:pt x="30801" y="9922"/>
                </a:lnTo>
                <a:close/>
              </a:path>
              <a:path w="33019" h="40640">
                <a:moveTo>
                  <a:pt x="20213" y="40593"/>
                </a:moveTo>
                <a:lnTo>
                  <a:pt x="9625" y="40593"/>
                </a:lnTo>
                <a:lnTo>
                  <a:pt x="3850" y="38789"/>
                </a:lnTo>
                <a:lnTo>
                  <a:pt x="0" y="36985"/>
                </a:lnTo>
                <a:lnTo>
                  <a:pt x="0" y="29768"/>
                </a:lnTo>
                <a:lnTo>
                  <a:pt x="962" y="29768"/>
                </a:lnTo>
                <a:lnTo>
                  <a:pt x="2887" y="31572"/>
                </a:lnTo>
                <a:lnTo>
                  <a:pt x="5775" y="32474"/>
                </a:lnTo>
                <a:lnTo>
                  <a:pt x="7700" y="33376"/>
                </a:lnTo>
                <a:lnTo>
                  <a:pt x="13475" y="35181"/>
                </a:lnTo>
                <a:lnTo>
                  <a:pt x="30801" y="35181"/>
                </a:lnTo>
                <a:lnTo>
                  <a:pt x="27913" y="36985"/>
                </a:lnTo>
                <a:lnTo>
                  <a:pt x="25025" y="39691"/>
                </a:lnTo>
                <a:lnTo>
                  <a:pt x="20213" y="40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1514226" y="6660169"/>
            <a:ext cx="40640" cy="39370"/>
          </a:xfrm>
          <a:custGeom>
            <a:avLst/>
            <a:gdLst/>
            <a:ahLst/>
            <a:cxnLst/>
            <a:rect l="l" t="t" r="r" b="b"/>
            <a:pathLst>
              <a:path w="40640" h="39370">
                <a:moveTo>
                  <a:pt x="8662" y="38789"/>
                </a:moveTo>
                <a:lnTo>
                  <a:pt x="0" y="38789"/>
                </a:lnTo>
                <a:lnTo>
                  <a:pt x="16363" y="18943"/>
                </a:lnTo>
                <a:lnTo>
                  <a:pt x="0" y="0"/>
                </a:lnTo>
                <a:lnTo>
                  <a:pt x="8662" y="0"/>
                </a:lnTo>
                <a:lnTo>
                  <a:pt x="21175" y="14433"/>
                </a:lnTo>
                <a:lnTo>
                  <a:pt x="27959" y="14433"/>
                </a:lnTo>
                <a:lnTo>
                  <a:pt x="24063" y="18943"/>
                </a:lnTo>
                <a:lnTo>
                  <a:pt x="27782" y="23454"/>
                </a:lnTo>
                <a:lnTo>
                  <a:pt x="20213" y="23454"/>
                </a:lnTo>
                <a:lnTo>
                  <a:pt x="8662" y="38789"/>
                </a:lnTo>
                <a:close/>
              </a:path>
              <a:path w="40640" h="39370">
                <a:moveTo>
                  <a:pt x="27959" y="14433"/>
                </a:moveTo>
                <a:lnTo>
                  <a:pt x="21175" y="14433"/>
                </a:lnTo>
                <a:lnTo>
                  <a:pt x="32726" y="0"/>
                </a:lnTo>
                <a:lnTo>
                  <a:pt x="40426" y="0"/>
                </a:lnTo>
                <a:lnTo>
                  <a:pt x="27959" y="14433"/>
                </a:lnTo>
                <a:close/>
              </a:path>
              <a:path w="40640" h="39370">
                <a:moveTo>
                  <a:pt x="40426" y="38789"/>
                </a:moveTo>
                <a:lnTo>
                  <a:pt x="31763" y="38789"/>
                </a:lnTo>
                <a:lnTo>
                  <a:pt x="20213" y="23454"/>
                </a:lnTo>
                <a:lnTo>
                  <a:pt x="27782" y="23454"/>
                </a:lnTo>
                <a:lnTo>
                  <a:pt x="40426" y="38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1622030" y="6644833"/>
            <a:ext cx="742116" cy="64949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2431525" y="6645735"/>
            <a:ext cx="38735" cy="54610"/>
          </a:xfrm>
          <a:custGeom>
            <a:avLst/>
            <a:gdLst/>
            <a:ahLst/>
            <a:cxnLst/>
            <a:rect l="l" t="t" r="r" b="b"/>
            <a:pathLst>
              <a:path w="38735" h="54609">
                <a:moveTo>
                  <a:pt x="26951" y="33376"/>
                </a:moveTo>
                <a:lnTo>
                  <a:pt x="9625" y="33376"/>
                </a:lnTo>
                <a:lnTo>
                  <a:pt x="5775" y="31572"/>
                </a:lnTo>
                <a:lnTo>
                  <a:pt x="1925" y="27964"/>
                </a:lnTo>
                <a:lnTo>
                  <a:pt x="962" y="26160"/>
                </a:lnTo>
                <a:lnTo>
                  <a:pt x="0" y="23454"/>
                </a:lnTo>
                <a:lnTo>
                  <a:pt x="0" y="12629"/>
                </a:lnTo>
                <a:lnTo>
                  <a:pt x="962" y="9020"/>
                </a:lnTo>
                <a:lnTo>
                  <a:pt x="8662" y="1804"/>
                </a:lnTo>
                <a:lnTo>
                  <a:pt x="13475" y="0"/>
                </a:lnTo>
                <a:lnTo>
                  <a:pt x="21175" y="0"/>
                </a:lnTo>
                <a:lnTo>
                  <a:pt x="24063" y="902"/>
                </a:lnTo>
                <a:lnTo>
                  <a:pt x="25988" y="1804"/>
                </a:lnTo>
                <a:lnTo>
                  <a:pt x="27913" y="1804"/>
                </a:lnTo>
                <a:lnTo>
                  <a:pt x="30801" y="3608"/>
                </a:lnTo>
                <a:lnTo>
                  <a:pt x="33688" y="6314"/>
                </a:lnTo>
                <a:lnTo>
                  <a:pt x="15400" y="6314"/>
                </a:lnTo>
                <a:lnTo>
                  <a:pt x="12512" y="7216"/>
                </a:lnTo>
                <a:lnTo>
                  <a:pt x="10587" y="9020"/>
                </a:lnTo>
                <a:lnTo>
                  <a:pt x="7700" y="10824"/>
                </a:lnTo>
                <a:lnTo>
                  <a:pt x="6737" y="14433"/>
                </a:lnTo>
                <a:lnTo>
                  <a:pt x="6737" y="19845"/>
                </a:lnTo>
                <a:lnTo>
                  <a:pt x="7700" y="21649"/>
                </a:lnTo>
                <a:lnTo>
                  <a:pt x="7700" y="23454"/>
                </a:lnTo>
                <a:lnTo>
                  <a:pt x="8662" y="24356"/>
                </a:lnTo>
                <a:lnTo>
                  <a:pt x="9625" y="26160"/>
                </a:lnTo>
                <a:lnTo>
                  <a:pt x="11550" y="27062"/>
                </a:lnTo>
                <a:lnTo>
                  <a:pt x="12512" y="27964"/>
                </a:lnTo>
                <a:lnTo>
                  <a:pt x="15400" y="27964"/>
                </a:lnTo>
                <a:lnTo>
                  <a:pt x="16363" y="28866"/>
                </a:lnTo>
                <a:lnTo>
                  <a:pt x="38501" y="28866"/>
                </a:lnTo>
                <a:lnTo>
                  <a:pt x="38501" y="30670"/>
                </a:lnTo>
                <a:lnTo>
                  <a:pt x="30801" y="30670"/>
                </a:lnTo>
                <a:lnTo>
                  <a:pt x="28876" y="32474"/>
                </a:lnTo>
                <a:lnTo>
                  <a:pt x="26951" y="33376"/>
                </a:lnTo>
                <a:close/>
              </a:path>
              <a:path w="38735" h="54609">
                <a:moveTo>
                  <a:pt x="38501" y="28866"/>
                </a:moveTo>
                <a:lnTo>
                  <a:pt x="23100" y="28866"/>
                </a:lnTo>
                <a:lnTo>
                  <a:pt x="25025" y="27964"/>
                </a:lnTo>
                <a:lnTo>
                  <a:pt x="26951" y="27964"/>
                </a:lnTo>
                <a:lnTo>
                  <a:pt x="30801" y="26160"/>
                </a:lnTo>
                <a:lnTo>
                  <a:pt x="30801" y="16237"/>
                </a:lnTo>
                <a:lnTo>
                  <a:pt x="29838" y="13531"/>
                </a:lnTo>
                <a:lnTo>
                  <a:pt x="27913" y="9922"/>
                </a:lnTo>
                <a:lnTo>
                  <a:pt x="25988" y="8118"/>
                </a:lnTo>
                <a:lnTo>
                  <a:pt x="24063" y="7216"/>
                </a:lnTo>
                <a:lnTo>
                  <a:pt x="23100" y="6314"/>
                </a:lnTo>
                <a:lnTo>
                  <a:pt x="33688" y="6314"/>
                </a:lnTo>
                <a:lnTo>
                  <a:pt x="34651" y="7216"/>
                </a:lnTo>
                <a:lnTo>
                  <a:pt x="35613" y="9020"/>
                </a:lnTo>
                <a:lnTo>
                  <a:pt x="36576" y="12629"/>
                </a:lnTo>
                <a:lnTo>
                  <a:pt x="38501" y="15335"/>
                </a:lnTo>
                <a:lnTo>
                  <a:pt x="38501" y="28866"/>
                </a:lnTo>
                <a:close/>
              </a:path>
              <a:path w="38735" h="54609">
                <a:moveTo>
                  <a:pt x="30480" y="47810"/>
                </a:moveTo>
                <a:lnTo>
                  <a:pt x="18288" y="47810"/>
                </a:lnTo>
                <a:lnTo>
                  <a:pt x="22138" y="46908"/>
                </a:lnTo>
                <a:lnTo>
                  <a:pt x="28876" y="40593"/>
                </a:lnTo>
                <a:lnTo>
                  <a:pt x="30801" y="36083"/>
                </a:lnTo>
                <a:lnTo>
                  <a:pt x="30801" y="30670"/>
                </a:lnTo>
                <a:lnTo>
                  <a:pt x="38501" y="30670"/>
                </a:lnTo>
                <a:lnTo>
                  <a:pt x="38501" y="32474"/>
                </a:lnTo>
                <a:lnTo>
                  <a:pt x="36576" y="36083"/>
                </a:lnTo>
                <a:lnTo>
                  <a:pt x="34651" y="43299"/>
                </a:lnTo>
                <a:lnTo>
                  <a:pt x="31763" y="46005"/>
                </a:lnTo>
                <a:lnTo>
                  <a:pt x="30480" y="47810"/>
                </a:lnTo>
                <a:close/>
              </a:path>
              <a:path w="38735" h="54609">
                <a:moveTo>
                  <a:pt x="22138" y="34278"/>
                </a:moveTo>
                <a:lnTo>
                  <a:pt x="13475" y="34278"/>
                </a:lnTo>
                <a:lnTo>
                  <a:pt x="11550" y="33376"/>
                </a:lnTo>
                <a:lnTo>
                  <a:pt x="24063" y="33376"/>
                </a:lnTo>
                <a:lnTo>
                  <a:pt x="22138" y="34278"/>
                </a:lnTo>
                <a:close/>
              </a:path>
              <a:path w="38735" h="54609">
                <a:moveTo>
                  <a:pt x="16363" y="54124"/>
                </a:moveTo>
                <a:lnTo>
                  <a:pt x="6737" y="54124"/>
                </a:lnTo>
                <a:lnTo>
                  <a:pt x="5775" y="53222"/>
                </a:lnTo>
                <a:lnTo>
                  <a:pt x="4812" y="53222"/>
                </a:lnTo>
                <a:lnTo>
                  <a:pt x="4812" y="46908"/>
                </a:lnTo>
                <a:lnTo>
                  <a:pt x="5775" y="46908"/>
                </a:lnTo>
                <a:lnTo>
                  <a:pt x="6737" y="47810"/>
                </a:lnTo>
                <a:lnTo>
                  <a:pt x="30480" y="47810"/>
                </a:lnTo>
                <a:lnTo>
                  <a:pt x="29838" y="48712"/>
                </a:lnTo>
                <a:lnTo>
                  <a:pt x="26951" y="50516"/>
                </a:lnTo>
                <a:lnTo>
                  <a:pt x="23100" y="52320"/>
                </a:lnTo>
                <a:lnTo>
                  <a:pt x="20213" y="53222"/>
                </a:lnTo>
                <a:lnTo>
                  <a:pt x="16363" y="54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2488314" y="6660169"/>
            <a:ext cx="10160" cy="39370"/>
          </a:xfrm>
          <a:custGeom>
            <a:avLst/>
            <a:gdLst/>
            <a:ahLst/>
            <a:cxnLst/>
            <a:rect l="l" t="t" r="r" b="b"/>
            <a:pathLst>
              <a:path w="10160" h="39370">
                <a:moveTo>
                  <a:pt x="9625" y="9922"/>
                </a:moveTo>
                <a:lnTo>
                  <a:pt x="0" y="9922"/>
                </a:lnTo>
                <a:lnTo>
                  <a:pt x="0" y="0"/>
                </a:lnTo>
                <a:lnTo>
                  <a:pt x="9625" y="0"/>
                </a:lnTo>
                <a:lnTo>
                  <a:pt x="9625" y="9922"/>
                </a:lnTo>
                <a:close/>
              </a:path>
              <a:path w="10160" h="39370">
                <a:moveTo>
                  <a:pt x="9625" y="38789"/>
                </a:moveTo>
                <a:lnTo>
                  <a:pt x="0" y="38789"/>
                </a:lnTo>
                <a:lnTo>
                  <a:pt x="0" y="28866"/>
                </a:lnTo>
                <a:lnTo>
                  <a:pt x="9625" y="28866"/>
                </a:lnTo>
                <a:lnTo>
                  <a:pt x="9625" y="38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2518153" y="6646637"/>
            <a:ext cx="36195" cy="53340"/>
          </a:xfrm>
          <a:custGeom>
            <a:avLst/>
            <a:gdLst/>
            <a:ahLst/>
            <a:cxnLst/>
            <a:rect l="l" t="t" r="r" b="b"/>
            <a:pathLst>
              <a:path w="36194" h="53340">
                <a:moveTo>
                  <a:pt x="3850" y="27062"/>
                </a:moveTo>
                <a:lnTo>
                  <a:pt x="1925" y="27062"/>
                </a:lnTo>
                <a:lnTo>
                  <a:pt x="1925" y="0"/>
                </a:lnTo>
                <a:lnTo>
                  <a:pt x="35613" y="0"/>
                </a:lnTo>
                <a:lnTo>
                  <a:pt x="35613" y="6314"/>
                </a:lnTo>
                <a:lnTo>
                  <a:pt x="8662" y="6314"/>
                </a:lnTo>
                <a:lnTo>
                  <a:pt x="8662" y="19845"/>
                </a:lnTo>
                <a:lnTo>
                  <a:pt x="21175" y="19845"/>
                </a:lnTo>
                <a:lnTo>
                  <a:pt x="25025" y="21649"/>
                </a:lnTo>
                <a:lnTo>
                  <a:pt x="27913" y="21649"/>
                </a:lnTo>
                <a:lnTo>
                  <a:pt x="29838" y="23454"/>
                </a:lnTo>
                <a:lnTo>
                  <a:pt x="31763" y="24356"/>
                </a:lnTo>
                <a:lnTo>
                  <a:pt x="32726" y="26160"/>
                </a:lnTo>
                <a:lnTo>
                  <a:pt x="4812" y="26160"/>
                </a:lnTo>
                <a:lnTo>
                  <a:pt x="3850" y="27062"/>
                </a:lnTo>
                <a:close/>
              </a:path>
              <a:path w="36194" h="53340">
                <a:moveTo>
                  <a:pt x="31763" y="46908"/>
                </a:moveTo>
                <a:lnTo>
                  <a:pt x="20213" y="46908"/>
                </a:lnTo>
                <a:lnTo>
                  <a:pt x="22138" y="46005"/>
                </a:lnTo>
                <a:lnTo>
                  <a:pt x="23100" y="45103"/>
                </a:lnTo>
                <a:lnTo>
                  <a:pt x="25025" y="44201"/>
                </a:lnTo>
                <a:lnTo>
                  <a:pt x="26951" y="42397"/>
                </a:lnTo>
                <a:lnTo>
                  <a:pt x="26951" y="40593"/>
                </a:lnTo>
                <a:lnTo>
                  <a:pt x="27913" y="38789"/>
                </a:lnTo>
                <a:lnTo>
                  <a:pt x="27913" y="32474"/>
                </a:lnTo>
                <a:lnTo>
                  <a:pt x="26951" y="31572"/>
                </a:lnTo>
                <a:lnTo>
                  <a:pt x="25988" y="29768"/>
                </a:lnTo>
                <a:lnTo>
                  <a:pt x="23100" y="27062"/>
                </a:lnTo>
                <a:lnTo>
                  <a:pt x="21175" y="27062"/>
                </a:lnTo>
                <a:lnTo>
                  <a:pt x="19250" y="26160"/>
                </a:lnTo>
                <a:lnTo>
                  <a:pt x="32726" y="26160"/>
                </a:lnTo>
                <a:lnTo>
                  <a:pt x="34651" y="29768"/>
                </a:lnTo>
                <a:lnTo>
                  <a:pt x="35613" y="32474"/>
                </a:lnTo>
                <a:lnTo>
                  <a:pt x="35613" y="37887"/>
                </a:lnTo>
                <a:lnTo>
                  <a:pt x="34651" y="40593"/>
                </a:lnTo>
                <a:lnTo>
                  <a:pt x="34651" y="42397"/>
                </a:lnTo>
                <a:lnTo>
                  <a:pt x="33688" y="45103"/>
                </a:lnTo>
                <a:lnTo>
                  <a:pt x="31763" y="46908"/>
                </a:lnTo>
                <a:close/>
              </a:path>
              <a:path w="36194" h="53340">
                <a:moveTo>
                  <a:pt x="21175" y="53222"/>
                </a:moveTo>
                <a:lnTo>
                  <a:pt x="9625" y="53222"/>
                </a:lnTo>
                <a:lnTo>
                  <a:pt x="3850" y="51418"/>
                </a:lnTo>
                <a:lnTo>
                  <a:pt x="1925" y="51418"/>
                </a:lnTo>
                <a:lnTo>
                  <a:pt x="0" y="50516"/>
                </a:lnTo>
                <a:lnTo>
                  <a:pt x="0" y="43299"/>
                </a:lnTo>
                <a:lnTo>
                  <a:pt x="1925" y="44201"/>
                </a:lnTo>
                <a:lnTo>
                  <a:pt x="7700" y="46005"/>
                </a:lnTo>
                <a:lnTo>
                  <a:pt x="9625" y="46908"/>
                </a:lnTo>
                <a:lnTo>
                  <a:pt x="31763" y="46908"/>
                </a:lnTo>
                <a:lnTo>
                  <a:pt x="30801" y="48712"/>
                </a:lnTo>
                <a:lnTo>
                  <a:pt x="28876" y="49614"/>
                </a:lnTo>
                <a:lnTo>
                  <a:pt x="25988" y="51418"/>
                </a:lnTo>
                <a:lnTo>
                  <a:pt x="24063" y="52320"/>
                </a:lnTo>
                <a:lnTo>
                  <a:pt x="21175" y="53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2564355" y="6645735"/>
            <a:ext cx="40005" cy="54610"/>
          </a:xfrm>
          <a:custGeom>
            <a:avLst/>
            <a:gdLst/>
            <a:ahLst/>
            <a:cxnLst/>
            <a:rect l="l" t="t" r="r" b="b"/>
            <a:pathLst>
              <a:path w="40005" h="54609">
                <a:moveTo>
                  <a:pt x="25025" y="54124"/>
                </a:moveTo>
                <a:lnTo>
                  <a:pt x="13475" y="54124"/>
                </a:lnTo>
                <a:lnTo>
                  <a:pt x="8662" y="53222"/>
                </a:lnTo>
                <a:lnTo>
                  <a:pt x="1925" y="46908"/>
                </a:lnTo>
                <a:lnTo>
                  <a:pt x="0" y="43299"/>
                </a:lnTo>
                <a:lnTo>
                  <a:pt x="0" y="36083"/>
                </a:lnTo>
                <a:lnTo>
                  <a:pt x="962" y="33376"/>
                </a:lnTo>
                <a:lnTo>
                  <a:pt x="2887" y="30670"/>
                </a:lnTo>
                <a:lnTo>
                  <a:pt x="6737" y="27062"/>
                </a:lnTo>
                <a:lnTo>
                  <a:pt x="10587" y="25258"/>
                </a:lnTo>
                <a:lnTo>
                  <a:pt x="4812" y="22551"/>
                </a:lnTo>
                <a:lnTo>
                  <a:pt x="3850" y="20747"/>
                </a:lnTo>
                <a:lnTo>
                  <a:pt x="1925" y="18943"/>
                </a:lnTo>
                <a:lnTo>
                  <a:pt x="962" y="16237"/>
                </a:lnTo>
                <a:lnTo>
                  <a:pt x="962" y="9922"/>
                </a:lnTo>
                <a:lnTo>
                  <a:pt x="2887" y="6314"/>
                </a:lnTo>
                <a:lnTo>
                  <a:pt x="6737" y="3608"/>
                </a:lnTo>
                <a:lnTo>
                  <a:pt x="9625" y="1804"/>
                </a:lnTo>
                <a:lnTo>
                  <a:pt x="14438" y="0"/>
                </a:lnTo>
                <a:lnTo>
                  <a:pt x="25025" y="0"/>
                </a:lnTo>
                <a:lnTo>
                  <a:pt x="29838" y="1804"/>
                </a:lnTo>
                <a:lnTo>
                  <a:pt x="32726" y="3608"/>
                </a:lnTo>
                <a:lnTo>
                  <a:pt x="34651" y="5412"/>
                </a:lnTo>
                <a:lnTo>
                  <a:pt x="16363" y="5412"/>
                </a:lnTo>
                <a:lnTo>
                  <a:pt x="13475" y="6314"/>
                </a:lnTo>
                <a:lnTo>
                  <a:pt x="11550" y="7216"/>
                </a:lnTo>
                <a:lnTo>
                  <a:pt x="9625" y="9020"/>
                </a:lnTo>
                <a:lnTo>
                  <a:pt x="8662" y="10824"/>
                </a:lnTo>
                <a:lnTo>
                  <a:pt x="8662" y="14433"/>
                </a:lnTo>
                <a:lnTo>
                  <a:pt x="9625" y="16237"/>
                </a:lnTo>
                <a:lnTo>
                  <a:pt x="10587" y="17139"/>
                </a:lnTo>
                <a:lnTo>
                  <a:pt x="11550" y="18943"/>
                </a:lnTo>
                <a:lnTo>
                  <a:pt x="12512" y="19845"/>
                </a:lnTo>
                <a:lnTo>
                  <a:pt x="15400" y="20747"/>
                </a:lnTo>
                <a:lnTo>
                  <a:pt x="19250" y="22551"/>
                </a:lnTo>
                <a:lnTo>
                  <a:pt x="20213" y="22551"/>
                </a:lnTo>
                <a:lnTo>
                  <a:pt x="22138" y="23454"/>
                </a:lnTo>
                <a:lnTo>
                  <a:pt x="32726" y="23454"/>
                </a:lnTo>
                <a:lnTo>
                  <a:pt x="31763" y="24356"/>
                </a:lnTo>
                <a:lnTo>
                  <a:pt x="28876" y="25258"/>
                </a:lnTo>
                <a:lnTo>
                  <a:pt x="28876" y="26160"/>
                </a:lnTo>
                <a:lnTo>
                  <a:pt x="31763" y="27062"/>
                </a:lnTo>
                <a:lnTo>
                  <a:pt x="14438" y="27062"/>
                </a:lnTo>
                <a:lnTo>
                  <a:pt x="12512" y="27964"/>
                </a:lnTo>
                <a:lnTo>
                  <a:pt x="10587" y="29768"/>
                </a:lnTo>
                <a:lnTo>
                  <a:pt x="9625" y="31572"/>
                </a:lnTo>
                <a:lnTo>
                  <a:pt x="7700" y="33376"/>
                </a:lnTo>
                <a:lnTo>
                  <a:pt x="7700" y="41495"/>
                </a:lnTo>
                <a:lnTo>
                  <a:pt x="8662" y="44201"/>
                </a:lnTo>
                <a:lnTo>
                  <a:pt x="10587" y="46005"/>
                </a:lnTo>
                <a:lnTo>
                  <a:pt x="13475" y="47810"/>
                </a:lnTo>
                <a:lnTo>
                  <a:pt x="16363" y="48712"/>
                </a:lnTo>
                <a:lnTo>
                  <a:pt x="34972" y="48712"/>
                </a:lnTo>
                <a:lnTo>
                  <a:pt x="33688" y="49614"/>
                </a:lnTo>
                <a:lnTo>
                  <a:pt x="29838" y="53222"/>
                </a:lnTo>
                <a:lnTo>
                  <a:pt x="25025" y="54124"/>
                </a:lnTo>
                <a:close/>
              </a:path>
              <a:path w="40005" h="54609">
                <a:moveTo>
                  <a:pt x="32726" y="23454"/>
                </a:moveTo>
                <a:lnTo>
                  <a:pt x="24063" y="23454"/>
                </a:lnTo>
                <a:lnTo>
                  <a:pt x="25988" y="22551"/>
                </a:lnTo>
                <a:lnTo>
                  <a:pt x="27913" y="20747"/>
                </a:lnTo>
                <a:lnTo>
                  <a:pt x="30801" y="15335"/>
                </a:lnTo>
                <a:lnTo>
                  <a:pt x="30801" y="10824"/>
                </a:lnTo>
                <a:lnTo>
                  <a:pt x="29838" y="9020"/>
                </a:lnTo>
                <a:lnTo>
                  <a:pt x="26951" y="7216"/>
                </a:lnTo>
                <a:lnTo>
                  <a:pt x="23100" y="5412"/>
                </a:lnTo>
                <a:lnTo>
                  <a:pt x="34651" y="5412"/>
                </a:lnTo>
                <a:lnTo>
                  <a:pt x="35613" y="6314"/>
                </a:lnTo>
                <a:lnTo>
                  <a:pt x="37538" y="9922"/>
                </a:lnTo>
                <a:lnTo>
                  <a:pt x="37538" y="15335"/>
                </a:lnTo>
                <a:lnTo>
                  <a:pt x="36576" y="18041"/>
                </a:lnTo>
                <a:lnTo>
                  <a:pt x="35613" y="19845"/>
                </a:lnTo>
                <a:lnTo>
                  <a:pt x="33688" y="22551"/>
                </a:lnTo>
                <a:lnTo>
                  <a:pt x="32726" y="23454"/>
                </a:lnTo>
                <a:close/>
              </a:path>
              <a:path w="40005" h="54609">
                <a:moveTo>
                  <a:pt x="34972" y="48712"/>
                </a:moveTo>
                <a:lnTo>
                  <a:pt x="25988" y="48712"/>
                </a:lnTo>
                <a:lnTo>
                  <a:pt x="27913" y="46908"/>
                </a:lnTo>
                <a:lnTo>
                  <a:pt x="30801" y="45103"/>
                </a:lnTo>
                <a:lnTo>
                  <a:pt x="31763" y="42397"/>
                </a:lnTo>
                <a:lnTo>
                  <a:pt x="31763" y="36985"/>
                </a:lnTo>
                <a:lnTo>
                  <a:pt x="30801" y="35181"/>
                </a:lnTo>
                <a:lnTo>
                  <a:pt x="26951" y="31572"/>
                </a:lnTo>
                <a:lnTo>
                  <a:pt x="24063" y="30670"/>
                </a:lnTo>
                <a:lnTo>
                  <a:pt x="23100" y="29768"/>
                </a:lnTo>
                <a:lnTo>
                  <a:pt x="22138" y="29768"/>
                </a:lnTo>
                <a:lnTo>
                  <a:pt x="20213" y="28866"/>
                </a:lnTo>
                <a:lnTo>
                  <a:pt x="19250" y="28866"/>
                </a:lnTo>
                <a:lnTo>
                  <a:pt x="17325" y="27964"/>
                </a:lnTo>
                <a:lnTo>
                  <a:pt x="14438" y="27062"/>
                </a:lnTo>
                <a:lnTo>
                  <a:pt x="31763" y="27062"/>
                </a:lnTo>
                <a:lnTo>
                  <a:pt x="34651" y="28866"/>
                </a:lnTo>
                <a:lnTo>
                  <a:pt x="36576" y="30670"/>
                </a:lnTo>
                <a:lnTo>
                  <a:pt x="38501" y="33376"/>
                </a:lnTo>
                <a:lnTo>
                  <a:pt x="39464" y="35181"/>
                </a:lnTo>
                <a:lnTo>
                  <a:pt x="39464" y="43299"/>
                </a:lnTo>
                <a:lnTo>
                  <a:pt x="37538" y="46908"/>
                </a:lnTo>
                <a:lnTo>
                  <a:pt x="34972" y="48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2643283" y="6646637"/>
            <a:ext cx="36830" cy="52705"/>
          </a:xfrm>
          <a:custGeom>
            <a:avLst/>
            <a:gdLst/>
            <a:ahLst/>
            <a:cxnLst/>
            <a:rect l="l" t="t" r="r" b="b"/>
            <a:pathLst>
              <a:path w="36830" h="52704">
                <a:moveTo>
                  <a:pt x="7700" y="52320"/>
                </a:moveTo>
                <a:lnTo>
                  <a:pt x="0" y="52320"/>
                </a:lnTo>
                <a:lnTo>
                  <a:pt x="0" y="0"/>
                </a:lnTo>
                <a:lnTo>
                  <a:pt x="18288" y="0"/>
                </a:lnTo>
                <a:lnTo>
                  <a:pt x="21175" y="902"/>
                </a:lnTo>
                <a:lnTo>
                  <a:pt x="23100" y="902"/>
                </a:lnTo>
                <a:lnTo>
                  <a:pt x="25988" y="1804"/>
                </a:lnTo>
                <a:lnTo>
                  <a:pt x="29838" y="3608"/>
                </a:lnTo>
                <a:lnTo>
                  <a:pt x="31763" y="5412"/>
                </a:lnTo>
                <a:lnTo>
                  <a:pt x="33688" y="6314"/>
                </a:lnTo>
                <a:lnTo>
                  <a:pt x="7700" y="6314"/>
                </a:lnTo>
                <a:lnTo>
                  <a:pt x="7700" y="27062"/>
                </a:lnTo>
                <a:lnTo>
                  <a:pt x="32245" y="27062"/>
                </a:lnTo>
                <a:lnTo>
                  <a:pt x="31763" y="27964"/>
                </a:lnTo>
                <a:lnTo>
                  <a:pt x="29838" y="29768"/>
                </a:lnTo>
                <a:lnTo>
                  <a:pt x="24063" y="31572"/>
                </a:lnTo>
                <a:lnTo>
                  <a:pt x="22138" y="32474"/>
                </a:lnTo>
                <a:lnTo>
                  <a:pt x="7700" y="32474"/>
                </a:lnTo>
                <a:lnTo>
                  <a:pt x="7700" y="52320"/>
                </a:lnTo>
                <a:close/>
              </a:path>
              <a:path w="36830" h="52704">
                <a:moveTo>
                  <a:pt x="32245" y="27062"/>
                </a:moveTo>
                <a:lnTo>
                  <a:pt x="19250" y="27062"/>
                </a:lnTo>
                <a:lnTo>
                  <a:pt x="21175" y="26160"/>
                </a:lnTo>
                <a:lnTo>
                  <a:pt x="23100" y="26160"/>
                </a:lnTo>
                <a:lnTo>
                  <a:pt x="24063" y="25258"/>
                </a:lnTo>
                <a:lnTo>
                  <a:pt x="25025" y="23454"/>
                </a:lnTo>
                <a:lnTo>
                  <a:pt x="27913" y="20747"/>
                </a:lnTo>
                <a:lnTo>
                  <a:pt x="27913" y="18943"/>
                </a:lnTo>
                <a:lnTo>
                  <a:pt x="28876" y="18041"/>
                </a:lnTo>
                <a:lnTo>
                  <a:pt x="28876" y="14433"/>
                </a:lnTo>
                <a:lnTo>
                  <a:pt x="27913" y="12629"/>
                </a:lnTo>
                <a:lnTo>
                  <a:pt x="27913" y="11727"/>
                </a:lnTo>
                <a:lnTo>
                  <a:pt x="26951" y="9922"/>
                </a:lnTo>
                <a:lnTo>
                  <a:pt x="25988" y="9020"/>
                </a:lnTo>
                <a:lnTo>
                  <a:pt x="24063" y="8118"/>
                </a:lnTo>
                <a:lnTo>
                  <a:pt x="23100" y="7216"/>
                </a:lnTo>
                <a:lnTo>
                  <a:pt x="20213" y="7216"/>
                </a:lnTo>
                <a:lnTo>
                  <a:pt x="19250" y="6314"/>
                </a:lnTo>
                <a:lnTo>
                  <a:pt x="33688" y="6314"/>
                </a:lnTo>
                <a:lnTo>
                  <a:pt x="34651" y="9020"/>
                </a:lnTo>
                <a:lnTo>
                  <a:pt x="36576" y="12629"/>
                </a:lnTo>
                <a:lnTo>
                  <a:pt x="36576" y="18041"/>
                </a:lnTo>
                <a:lnTo>
                  <a:pt x="35613" y="20747"/>
                </a:lnTo>
                <a:lnTo>
                  <a:pt x="32245" y="27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2689485" y="6646637"/>
            <a:ext cx="49530" cy="52705"/>
          </a:xfrm>
          <a:custGeom>
            <a:avLst/>
            <a:gdLst/>
            <a:ahLst/>
            <a:cxnLst/>
            <a:rect l="l" t="t" r="r" b="b"/>
            <a:pathLst>
              <a:path w="49530" h="52704">
                <a:moveTo>
                  <a:pt x="6737" y="52320"/>
                </a:moveTo>
                <a:lnTo>
                  <a:pt x="0" y="52320"/>
                </a:lnTo>
                <a:lnTo>
                  <a:pt x="0" y="0"/>
                </a:lnTo>
                <a:lnTo>
                  <a:pt x="10587" y="0"/>
                </a:lnTo>
                <a:lnTo>
                  <a:pt x="14197" y="7216"/>
                </a:lnTo>
                <a:lnTo>
                  <a:pt x="6737" y="7216"/>
                </a:lnTo>
                <a:lnTo>
                  <a:pt x="6737" y="52320"/>
                </a:lnTo>
                <a:close/>
              </a:path>
              <a:path w="49530" h="52704">
                <a:moveTo>
                  <a:pt x="31480" y="28866"/>
                </a:moveTo>
                <a:lnTo>
                  <a:pt x="25025" y="28866"/>
                </a:lnTo>
                <a:lnTo>
                  <a:pt x="39464" y="0"/>
                </a:lnTo>
                <a:lnTo>
                  <a:pt x="49089" y="0"/>
                </a:lnTo>
                <a:lnTo>
                  <a:pt x="49089" y="7216"/>
                </a:lnTo>
                <a:lnTo>
                  <a:pt x="42351" y="7216"/>
                </a:lnTo>
                <a:lnTo>
                  <a:pt x="31480" y="28866"/>
                </a:lnTo>
                <a:close/>
              </a:path>
              <a:path w="49530" h="52704">
                <a:moveTo>
                  <a:pt x="26951" y="37887"/>
                </a:moveTo>
                <a:lnTo>
                  <a:pt x="22138" y="37887"/>
                </a:lnTo>
                <a:lnTo>
                  <a:pt x="6737" y="7216"/>
                </a:lnTo>
                <a:lnTo>
                  <a:pt x="14197" y="7216"/>
                </a:lnTo>
                <a:lnTo>
                  <a:pt x="25025" y="28866"/>
                </a:lnTo>
                <a:lnTo>
                  <a:pt x="31480" y="28866"/>
                </a:lnTo>
                <a:lnTo>
                  <a:pt x="26951" y="37887"/>
                </a:lnTo>
                <a:close/>
              </a:path>
              <a:path w="49530" h="52704">
                <a:moveTo>
                  <a:pt x="49089" y="52320"/>
                </a:moveTo>
                <a:lnTo>
                  <a:pt x="42351" y="52320"/>
                </a:lnTo>
                <a:lnTo>
                  <a:pt x="42351" y="7216"/>
                </a:lnTo>
                <a:lnTo>
                  <a:pt x="49089" y="7216"/>
                </a:lnTo>
                <a:lnTo>
                  <a:pt x="49089" y="52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8206754" y="6644833"/>
            <a:ext cx="921147" cy="68557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9137526" y="6648442"/>
            <a:ext cx="6985" cy="46990"/>
          </a:xfrm>
          <a:custGeom>
            <a:avLst/>
            <a:gdLst/>
            <a:ahLst/>
            <a:cxnLst/>
            <a:rect l="l" t="t" r="r" b="b"/>
            <a:pathLst>
              <a:path w="6984" h="46990">
                <a:moveTo>
                  <a:pt x="6473" y="46660"/>
                </a:moveTo>
                <a:lnTo>
                  <a:pt x="5775" y="46005"/>
                </a:lnTo>
                <a:lnTo>
                  <a:pt x="4812" y="42397"/>
                </a:lnTo>
                <a:lnTo>
                  <a:pt x="4812" y="17139"/>
                </a:lnTo>
                <a:lnTo>
                  <a:pt x="0" y="17139"/>
                </a:lnTo>
                <a:lnTo>
                  <a:pt x="0" y="11727"/>
                </a:lnTo>
                <a:lnTo>
                  <a:pt x="4812" y="11727"/>
                </a:lnTo>
                <a:lnTo>
                  <a:pt x="4812" y="0"/>
                </a:lnTo>
                <a:lnTo>
                  <a:pt x="6473" y="0"/>
                </a:lnTo>
                <a:lnTo>
                  <a:pt x="6473" y="46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152400" y="3443287"/>
            <a:ext cx="2971800" cy="990600"/>
          </a:xfrm>
          <a:custGeom>
            <a:avLst/>
            <a:gdLst/>
            <a:ahLst/>
            <a:cxnLst/>
            <a:rect l="l" t="t" r="r" b="b"/>
            <a:pathLst>
              <a:path w="2971800" h="990600">
                <a:moveTo>
                  <a:pt x="0" y="495300"/>
                </a:moveTo>
                <a:lnTo>
                  <a:pt x="6421" y="448945"/>
                </a:lnTo>
                <a:lnTo>
                  <a:pt x="25306" y="403796"/>
                </a:lnTo>
                <a:lnTo>
                  <a:pt x="56083" y="360041"/>
                </a:lnTo>
                <a:lnTo>
                  <a:pt x="98180" y="317873"/>
                </a:lnTo>
                <a:lnTo>
                  <a:pt x="151029" y="277480"/>
                </a:lnTo>
                <a:lnTo>
                  <a:pt x="214057" y="239053"/>
                </a:lnTo>
                <a:lnTo>
                  <a:pt x="249209" y="220636"/>
                </a:lnTo>
                <a:lnTo>
                  <a:pt x="286693" y="202782"/>
                </a:lnTo>
                <a:lnTo>
                  <a:pt x="326436" y="185515"/>
                </a:lnTo>
                <a:lnTo>
                  <a:pt x="368368" y="168858"/>
                </a:lnTo>
                <a:lnTo>
                  <a:pt x="412416" y="152836"/>
                </a:lnTo>
                <a:lnTo>
                  <a:pt x="458509" y="137472"/>
                </a:lnTo>
                <a:lnTo>
                  <a:pt x="506576" y="122789"/>
                </a:lnTo>
                <a:lnTo>
                  <a:pt x="556547" y="108812"/>
                </a:lnTo>
                <a:lnTo>
                  <a:pt x="608348" y="95564"/>
                </a:lnTo>
                <a:lnTo>
                  <a:pt x="661909" y="83069"/>
                </a:lnTo>
                <a:lnTo>
                  <a:pt x="717159" y="71352"/>
                </a:lnTo>
                <a:lnTo>
                  <a:pt x="774027" y="60435"/>
                </a:lnTo>
                <a:lnTo>
                  <a:pt x="832440" y="50343"/>
                </a:lnTo>
                <a:lnTo>
                  <a:pt x="892328" y="41099"/>
                </a:lnTo>
                <a:lnTo>
                  <a:pt x="953619" y="32726"/>
                </a:lnTo>
                <a:lnTo>
                  <a:pt x="1016242" y="25250"/>
                </a:lnTo>
                <a:lnTo>
                  <a:pt x="1080125" y="18694"/>
                </a:lnTo>
                <a:lnTo>
                  <a:pt x="1145198" y="13081"/>
                </a:lnTo>
                <a:lnTo>
                  <a:pt x="1211388" y="8435"/>
                </a:lnTo>
                <a:lnTo>
                  <a:pt x="1278624" y="4780"/>
                </a:lnTo>
                <a:lnTo>
                  <a:pt x="1346836" y="2140"/>
                </a:lnTo>
                <a:lnTo>
                  <a:pt x="1415952" y="539"/>
                </a:lnTo>
                <a:lnTo>
                  <a:pt x="1485900" y="0"/>
                </a:lnTo>
                <a:lnTo>
                  <a:pt x="1555847" y="539"/>
                </a:lnTo>
                <a:lnTo>
                  <a:pt x="1624963" y="2140"/>
                </a:lnTo>
                <a:lnTo>
                  <a:pt x="1693175" y="4780"/>
                </a:lnTo>
                <a:lnTo>
                  <a:pt x="1760411" y="8435"/>
                </a:lnTo>
                <a:lnTo>
                  <a:pt x="1826601" y="13081"/>
                </a:lnTo>
                <a:lnTo>
                  <a:pt x="1891674" y="18694"/>
                </a:lnTo>
                <a:lnTo>
                  <a:pt x="1955557" y="25250"/>
                </a:lnTo>
                <a:lnTo>
                  <a:pt x="2018180" y="32726"/>
                </a:lnTo>
                <a:lnTo>
                  <a:pt x="2079471" y="41099"/>
                </a:lnTo>
                <a:lnTo>
                  <a:pt x="2139359" y="50343"/>
                </a:lnTo>
                <a:lnTo>
                  <a:pt x="2197772" y="60435"/>
                </a:lnTo>
                <a:lnTo>
                  <a:pt x="2254640" y="71352"/>
                </a:lnTo>
                <a:lnTo>
                  <a:pt x="2309890" y="83069"/>
                </a:lnTo>
                <a:lnTo>
                  <a:pt x="2363451" y="95564"/>
                </a:lnTo>
                <a:lnTo>
                  <a:pt x="2415252" y="108812"/>
                </a:lnTo>
                <a:lnTo>
                  <a:pt x="2465223" y="122789"/>
                </a:lnTo>
                <a:lnTo>
                  <a:pt x="2513290" y="137472"/>
                </a:lnTo>
                <a:lnTo>
                  <a:pt x="2559383" y="152836"/>
                </a:lnTo>
                <a:lnTo>
                  <a:pt x="2603431" y="168858"/>
                </a:lnTo>
                <a:lnTo>
                  <a:pt x="2645363" y="185515"/>
                </a:lnTo>
                <a:lnTo>
                  <a:pt x="2685106" y="202782"/>
                </a:lnTo>
                <a:lnTo>
                  <a:pt x="2722590" y="220636"/>
                </a:lnTo>
                <a:lnTo>
                  <a:pt x="2757742" y="239053"/>
                </a:lnTo>
                <a:lnTo>
                  <a:pt x="2820770" y="277480"/>
                </a:lnTo>
                <a:lnTo>
                  <a:pt x="2873619" y="317873"/>
                </a:lnTo>
                <a:lnTo>
                  <a:pt x="2915716" y="360041"/>
                </a:lnTo>
                <a:lnTo>
                  <a:pt x="2946493" y="403796"/>
                </a:lnTo>
                <a:lnTo>
                  <a:pt x="2965378" y="448945"/>
                </a:lnTo>
                <a:lnTo>
                  <a:pt x="2971800" y="495300"/>
                </a:lnTo>
                <a:lnTo>
                  <a:pt x="2970182" y="518615"/>
                </a:lnTo>
                <a:lnTo>
                  <a:pt x="2965378" y="541654"/>
                </a:lnTo>
                <a:lnTo>
                  <a:pt x="2946493" y="586803"/>
                </a:lnTo>
                <a:lnTo>
                  <a:pt x="2915716" y="630558"/>
                </a:lnTo>
                <a:lnTo>
                  <a:pt x="2873619" y="672726"/>
                </a:lnTo>
                <a:lnTo>
                  <a:pt x="2820770" y="713119"/>
                </a:lnTo>
                <a:lnTo>
                  <a:pt x="2757742" y="751546"/>
                </a:lnTo>
                <a:lnTo>
                  <a:pt x="2722590" y="769963"/>
                </a:lnTo>
                <a:lnTo>
                  <a:pt x="2685106" y="787817"/>
                </a:lnTo>
                <a:lnTo>
                  <a:pt x="2645363" y="805084"/>
                </a:lnTo>
                <a:lnTo>
                  <a:pt x="2603431" y="821741"/>
                </a:lnTo>
                <a:lnTo>
                  <a:pt x="2559383" y="837763"/>
                </a:lnTo>
                <a:lnTo>
                  <a:pt x="2513290" y="853127"/>
                </a:lnTo>
                <a:lnTo>
                  <a:pt x="2465223" y="867810"/>
                </a:lnTo>
                <a:lnTo>
                  <a:pt x="2415252" y="881787"/>
                </a:lnTo>
                <a:lnTo>
                  <a:pt x="2363451" y="895035"/>
                </a:lnTo>
                <a:lnTo>
                  <a:pt x="2309890" y="907530"/>
                </a:lnTo>
                <a:lnTo>
                  <a:pt x="2254640" y="919247"/>
                </a:lnTo>
                <a:lnTo>
                  <a:pt x="2197772" y="930164"/>
                </a:lnTo>
                <a:lnTo>
                  <a:pt x="2139359" y="940256"/>
                </a:lnTo>
                <a:lnTo>
                  <a:pt x="2079471" y="949500"/>
                </a:lnTo>
                <a:lnTo>
                  <a:pt x="2018180" y="957873"/>
                </a:lnTo>
                <a:lnTo>
                  <a:pt x="1955557" y="965349"/>
                </a:lnTo>
                <a:lnTo>
                  <a:pt x="1891674" y="971905"/>
                </a:lnTo>
                <a:lnTo>
                  <a:pt x="1826601" y="977518"/>
                </a:lnTo>
                <a:lnTo>
                  <a:pt x="1760411" y="982164"/>
                </a:lnTo>
                <a:lnTo>
                  <a:pt x="1693175" y="985819"/>
                </a:lnTo>
                <a:lnTo>
                  <a:pt x="1624963" y="988459"/>
                </a:lnTo>
                <a:lnTo>
                  <a:pt x="1555847" y="990060"/>
                </a:lnTo>
                <a:lnTo>
                  <a:pt x="1485900" y="990600"/>
                </a:lnTo>
                <a:lnTo>
                  <a:pt x="1415952" y="990060"/>
                </a:lnTo>
                <a:lnTo>
                  <a:pt x="1346836" y="988459"/>
                </a:lnTo>
                <a:lnTo>
                  <a:pt x="1278624" y="985819"/>
                </a:lnTo>
                <a:lnTo>
                  <a:pt x="1211388" y="982164"/>
                </a:lnTo>
                <a:lnTo>
                  <a:pt x="1145198" y="977518"/>
                </a:lnTo>
                <a:lnTo>
                  <a:pt x="1080125" y="971905"/>
                </a:lnTo>
                <a:lnTo>
                  <a:pt x="1016242" y="965349"/>
                </a:lnTo>
                <a:lnTo>
                  <a:pt x="953619" y="957873"/>
                </a:lnTo>
                <a:lnTo>
                  <a:pt x="892328" y="949500"/>
                </a:lnTo>
                <a:lnTo>
                  <a:pt x="832440" y="940256"/>
                </a:lnTo>
                <a:lnTo>
                  <a:pt x="774027" y="930164"/>
                </a:lnTo>
                <a:lnTo>
                  <a:pt x="717159" y="919247"/>
                </a:lnTo>
                <a:lnTo>
                  <a:pt x="661909" y="907530"/>
                </a:lnTo>
                <a:lnTo>
                  <a:pt x="608348" y="895035"/>
                </a:lnTo>
                <a:lnTo>
                  <a:pt x="556547" y="881787"/>
                </a:lnTo>
                <a:lnTo>
                  <a:pt x="506576" y="867810"/>
                </a:lnTo>
                <a:lnTo>
                  <a:pt x="458509" y="853127"/>
                </a:lnTo>
                <a:lnTo>
                  <a:pt x="412416" y="837763"/>
                </a:lnTo>
                <a:lnTo>
                  <a:pt x="368368" y="821741"/>
                </a:lnTo>
                <a:lnTo>
                  <a:pt x="326436" y="805084"/>
                </a:lnTo>
                <a:lnTo>
                  <a:pt x="286693" y="787817"/>
                </a:lnTo>
                <a:lnTo>
                  <a:pt x="249209" y="769963"/>
                </a:lnTo>
                <a:lnTo>
                  <a:pt x="214057" y="751546"/>
                </a:lnTo>
                <a:lnTo>
                  <a:pt x="151029" y="713119"/>
                </a:lnTo>
                <a:lnTo>
                  <a:pt x="98180" y="672726"/>
                </a:lnTo>
                <a:lnTo>
                  <a:pt x="56083" y="630558"/>
                </a:lnTo>
                <a:lnTo>
                  <a:pt x="25306" y="586803"/>
                </a:lnTo>
                <a:lnTo>
                  <a:pt x="6421" y="541654"/>
                </a:lnTo>
                <a:lnTo>
                  <a:pt x="0" y="495300"/>
                </a:lnTo>
                <a:close/>
              </a:path>
            </a:pathLst>
          </a:custGeom>
          <a:ln w="762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7467600" y="3429000"/>
            <a:ext cx="1600200" cy="990600"/>
          </a:xfrm>
          <a:custGeom>
            <a:avLst/>
            <a:gdLst/>
            <a:ahLst/>
            <a:cxnLst/>
            <a:rect l="l" t="t" r="r" b="b"/>
            <a:pathLst>
              <a:path w="1600200" h="990600">
                <a:moveTo>
                  <a:pt x="0" y="495300"/>
                </a:moveTo>
                <a:lnTo>
                  <a:pt x="8675" y="422108"/>
                </a:lnTo>
                <a:lnTo>
                  <a:pt x="33875" y="352251"/>
                </a:lnTo>
                <a:lnTo>
                  <a:pt x="52285" y="318812"/>
                </a:lnTo>
                <a:lnTo>
                  <a:pt x="74363" y="286494"/>
                </a:lnTo>
                <a:lnTo>
                  <a:pt x="99953" y="255393"/>
                </a:lnTo>
                <a:lnTo>
                  <a:pt x="128900" y="225604"/>
                </a:lnTo>
                <a:lnTo>
                  <a:pt x="161051" y="197223"/>
                </a:lnTo>
                <a:lnTo>
                  <a:pt x="196250" y="170347"/>
                </a:lnTo>
                <a:lnTo>
                  <a:pt x="234343" y="145070"/>
                </a:lnTo>
                <a:lnTo>
                  <a:pt x="275175" y="121489"/>
                </a:lnTo>
                <a:lnTo>
                  <a:pt x="318591" y="99699"/>
                </a:lnTo>
                <a:lnTo>
                  <a:pt x="364436" y="79796"/>
                </a:lnTo>
                <a:lnTo>
                  <a:pt x="412557" y="61876"/>
                </a:lnTo>
                <a:lnTo>
                  <a:pt x="462797" y="46034"/>
                </a:lnTo>
                <a:lnTo>
                  <a:pt x="515003" y="32367"/>
                </a:lnTo>
                <a:lnTo>
                  <a:pt x="569020" y="20970"/>
                </a:lnTo>
                <a:lnTo>
                  <a:pt x="624692" y="11939"/>
                </a:lnTo>
                <a:lnTo>
                  <a:pt x="681866" y="5370"/>
                </a:lnTo>
                <a:lnTo>
                  <a:pt x="740387" y="1358"/>
                </a:lnTo>
                <a:lnTo>
                  <a:pt x="800100" y="0"/>
                </a:lnTo>
                <a:lnTo>
                  <a:pt x="859812" y="1358"/>
                </a:lnTo>
                <a:lnTo>
                  <a:pt x="918333" y="5370"/>
                </a:lnTo>
                <a:lnTo>
                  <a:pt x="975507" y="11939"/>
                </a:lnTo>
                <a:lnTo>
                  <a:pt x="1031179" y="20970"/>
                </a:lnTo>
                <a:lnTo>
                  <a:pt x="1085196" y="32367"/>
                </a:lnTo>
                <a:lnTo>
                  <a:pt x="1137402" y="46034"/>
                </a:lnTo>
                <a:lnTo>
                  <a:pt x="1187642" y="61876"/>
                </a:lnTo>
                <a:lnTo>
                  <a:pt x="1235763" y="79796"/>
                </a:lnTo>
                <a:lnTo>
                  <a:pt x="1281608" y="99699"/>
                </a:lnTo>
                <a:lnTo>
                  <a:pt x="1325024" y="121489"/>
                </a:lnTo>
                <a:lnTo>
                  <a:pt x="1365856" y="145070"/>
                </a:lnTo>
                <a:lnTo>
                  <a:pt x="1403949" y="170347"/>
                </a:lnTo>
                <a:lnTo>
                  <a:pt x="1439148" y="197223"/>
                </a:lnTo>
                <a:lnTo>
                  <a:pt x="1471299" y="225604"/>
                </a:lnTo>
                <a:lnTo>
                  <a:pt x="1500246" y="255393"/>
                </a:lnTo>
                <a:lnTo>
                  <a:pt x="1525836" y="286494"/>
                </a:lnTo>
                <a:lnTo>
                  <a:pt x="1547914" y="318812"/>
                </a:lnTo>
                <a:lnTo>
                  <a:pt x="1566324" y="352251"/>
                </a:lnTo>
                <a:lnTo>
                  <a:pt x="1591524" y="422108"/>
                </a:lnTo>
                <a:lnTo>
                  <a:pt x="1600200" y="495300"/>
                </a:lnTo>
                <a:lnTo>
                  <a:pt x="1598005" y="532264"/>
                </a:lnTo>
                <a:lnTo>
                  <a:pt x="1591524" y="568491"/>
                </a:lnTo>
                <a:lnTo>
                  <a:pt x="1566324" y="638348"/>
                </a:lnTo>
                <a:lnTo>
                  <a:pt x="1547914" y="671787"/>
                </a:lnTo>
                <a:lnTo>
                  <a:pt x="1525836" y="704105"/>
                </a:lnTo>
                <a:lnTo>
                  <a:pt x="1500246" y="735206"/>
                </a:lnTo>
                <a:lnTo>
                  <a:pt x="1471299" y="764995"/>
                </a:lnTo>
                <a:lnTo>
                  <a:pt x="1439148" y="793376"/>
                </a:lnTo>
                <a:lnTo>
                  <a:pt x="1403949" y="820252"/>
                </a:lnTo>
                <a:lnTo>
                  <a:pt x="1365856" y="845529"/>
                </a:lnTo>
                <a:lnTo>
                  <a:pt x="1325024" y="869110"/>
                </a:lnTo>
                <a:lnTo>
                  <a:pt x="1281608" y="890900"/>
                </a:lnTo>
                <a:lnTo>
                  <a:pt x="1235763" y="910803"/>
                </a:lnTo>
                <a:lnTo>
                  <a:pt x="1187642" y="928723"/>
                </a:lnTo>
                <a:lnTo>
                  <a:pt x="1137402" y="944565"/>
                </a:lnTo>
                <a:lnTo>
                  <a:pt x="1085196" y="958232"/>
                </a:lnTo>
                <a:lnTo>
                  <a:pt x="1031179" y="969629"/>
                </a:lnTo>
                <a:lnTo>
                  <a:pt x="975507" y="978660"/>
                </a:lnTo>
                <a:lnTo>
                  <a:pt x="918333" y="985229"/>
                </a:lnTo>
                <a:lnTo>
                  <a:pt x="859812" y="989241"/>
                </a:lnTo>
                <a:lnTo>
                  <a:pt x="800100" y="990600"/>
                </a:lnTo>
                <a:lnTo>
                  <a:pt x="740387" y="989241"/>
                </a:lnTo>
                <a:lnTo>
                  <a:pt x="681866" y="985229"/>
                </a:lnTo>
                <a:lnTo>
                  <a:pt x="624692" y="978660"/>
                </a:lnTo>
                <a:lnTo>
                  <a:pt x="569020" y="969629"/>
                </a:lnTo>
                <a:lnTo>
                  <a:pt x="515003" y="958232"/>
                </a:lnTo>
                <a:lnTo>
                  <a:pt x="462797" y="944565"/>
                </a:lnTo>
                <a:lnTo>
                  <a:pt x="412557" y="928723"/>
                </a:lnTo>
                <a:lnTo>
                  <a:pt x="364436" y="910803"/>
                </a:lnTo>
                <a:lnTo>
                  <a:pt x="318591" y="890900"/>
                </a:lnTo>
                <a:lnTo>
                  <a:pt x="275175" y="869110"/>
                </a:lnTo>
                <a:lnTo>
                  <a:pt x="234343" y="845529"/>
                </a:lnTo>
                <a:lnTo>
                  <a:pt x="196250" y="820252"/>
                </a:lnTo>
                <a:lnTo>
                  <a:pt x="161051" y="793376"/>
                </a:lnTo>
                <a:lnTo>
                  <a:pt x="128900" y="764995"/>
                </a:lnTo>
                <a:lnTo>
                  <a:pt x="99953" y="735206"/>
                </a:lnTo>
                <a:lnTo>
                  <a:pt x="74363" y="704105"/>
                </a:lnTo>
                <a:lnTo>
                  <a:pt x="52285" y="671787"/>
                </a:lnTo>
                <a:lnTo>
                  <a:pt x="33875" y="638348"/>
                </a:lnTo>
                <a:lnTo>
                  <a:pt x="8675" y="568491"/>
                </a:lnTo>
                <a:lnTo>
                  <a:pt x="0" y="495300"/>
                </a:lnTo>
                <a:close/>
              </a:path>
            </a:pathLst>
          </a:custGeom>
          <a:ln w="762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3400412" y="1445005"/>
            <a:ext cx="4686935" cy="4076065"/>
          </a:xfrm>
          <a:custGeom>
            <a:avLst/>
            <a:gdLst/>
            <a:ahLst/>
            <a:cxnLst/>
            <a:rect l="l" t="t" r="r" b="b"/>
            <a:pathLst>
              <a:path w="4686934" h="4076065">
                <a:moveTo>
                  <a:pt x="0" y="2767812"/>
                </a:moveTo>
                <a:lnTo>
                  <a:pt x="3710559" y="0"/>
                </a:lnTo>
                <a:lnTo>
                  <a:pt x="4686312" y="1308112"/>
                </a:lnTo>
                <a:lnTo>
                  <a:pt x="975753" y="4075925"/>
                </a:lnTo>
                <a:lnTo>
                  <a:pt x="0" y="2767812"/>
                </a:lnTo>
                <a:close/>
              </a:path>
            </a:pathLst>
          </a:custGeom>
          <a:ln w="762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3844688" y="2287677"/>
            <a:ext cx="3308985" cy="2750820"/>
          </a:xfrm>
          <a:custGeom>
            <a:avLst/>
            <a:gdLst/>
            <a:ahLst/>
            <a:cxnLst/>
            <a:rect l="l" t="t" r="r" b="b"/>
            <a:pathLst>
              <a:path w="3308984" h="2750820">
                <a:moveTo>
                  <a:pt x="444577" y="2738077"/>
                </a:moveTo>
                <a:lnTo>
                  <a:pt x="330952" y="2738077"/>
                </a:lnTo>
                <a:lnTo>
                  <a:pt x="335668" y="2750777"/>
                </a:lnTo>
                <a:lnTo>
                  <a:pt x="431109" y="2750777"/>
                </a:lnTo>
                <a:lnTo>
                  <a:pt x="444577" y="2738077"/>
                </a:lnTo>
                <a:close/>
              </a:path>
              <a:path w="3308984" h="2750820">
                <a:moveTo>
                  <a:pt x="473000" y="2725377"/>
                </a:moveTo>
                <a:lnTo>
                  <a:pt x="315425" y="2725377"/>
                </a:lnTo>
                <a:lnTo>
                  <a:pt x="320827" y="2738077"/>
                </a:lnTo>
                <a:lnTo>
                  <a:pt x="458541" y="2738077"/>
                </a:lnTo>
                <a:lnTo>
                  <a:pt x="473000" y="2725377"/>
                </a:lnTo>
                <a:close/>
              </a:path>
              <a:path w="3308984" h="2750820">
                <a:moveTo>
                  <a:pt x="638111" y="2369777"/>
                </a:moveTo>
                <a:lnTo>
                  <a:pt x="457736" y="2369777"/>
                </a:lnTo>
                <a:lnTo>
                  <a:pt x="471971" y="2382477"/>
                </a:lnTo>
                <a:lnTo>
                  <a:pt x="498838" y="2382477"/>
                </a:lnTo>
                <a:lnTo>
                  <a:pt x="511356" y="2395177"/>
                </a:lnTo>
                <a:lnTo>
                  <a:pt x="523095" y="2395177"/>
                </a:lnTo>
                <a:lnTo>
                  <a:pt x="534053" y="2407877"/>
                </a:lnTo>
                <a:lnTo>
                  <a:pt x="559257" y="2445977"/>
                </a:lnTo>
                <a:lnTo>
                  <a:pt x="570116" y="2484077"/>
                </a:lnTo>
                <a:lnTo>
                  <a:pt x="570722" y="2496777"/>
                </a:lnTo>
                <a:lnTo>
                  <a:pt x="569844" y="2509477"/>
                </a:lnTo>
                <a:lnTo>
                  <a:pt x="558625" y="2547577"/>
                </a:lnTo>
                <a:lnTo>
                  <a:pt x="535398" y="2585677"/>
                </a:lnTo>
                <a:lnTo>
                  <a:pt x="525119" y="2585677"/>
                </a:lnTo>
                <a:lnTo>
                  <a:pt x="513610" y="2598377"/>
                </a:lnTo>
                <a:lnTo>
                  <a:pt x="500870" y="2611077"/>
                </a:lnTo>
                <a:lnTo>
                  <a:pt x="483344" y="2623777"/>
                </a:lnTo>
                <a:lnTo>
                  <a:pt x="466085" y="2636477"/>
                </a:lnTo>
                <a:lnTo>
                  <a:pt x="449092" y="2649177"/>
                </a:lnTo>
                <a:lnTo>
                  <a:pt x="432366" y="2649177"/>
                </a:lnTo>
                <a:lnTo>
                  <a:pt x="416209" y="2661877"/>
                </a:lnTo>
                <a:lnTo>
                  <a:pt x="372968" y="2661877"/>
                </a:lnTo>
                <a:lnTo>
                  <a:pt x="360362" y="2674577"/>
                </a:lnTo>
                <a:lnTo>
                  <a:pt x="301099" y="2674577"/>
                </a:lnTo>
                <a:lnTo>
                  <a:pt x="299283" y="2687277"/>
                </a:lnTo>
                <a:lnTo>
                  <a:pt x="297022" y="2687277"/>
                </a:lnTo>
                <a:lnTo>
                  <a:pt x="298750" y="2699977"/>
                </a:lnTo>
                <a:lnTo>
                  <a:pt x="300578" y="2699977"/>
                </a:lnTo>
                <a:lnTo>
                  <a:pt x="306192" y="2712677"/>
                </a:lnTo>
                <a:lnTo>
                  <a:pt x="310205" y="2725377"/>
                </a:lnTo>
                <a:lnTo>
                  <a:pt x="487954" y="2725377"/>
                </a:lnTo>
                <a:lnTo>
                  <a:pt x="503194" y="2712677"/>
                </a:lnTo>
                <a:lnTo>
                  <a:pt x="518510" y="2712677"/>
                </a:lnTo>
                <a:lnTo>
                  <a:pt x="549371" y="2687277"/>
                </a:lnTo>
                <a:lnTo>
                  <a:pt x="570634" y="2674577"/>
                </a:lnTo>
                <a:lnTo>
                  <a:pt x="590035" y="2649177"/>
                </a:lnTo>
                <a:lnTo>
                  <a:pt x="607577" y="2636477"/>
                </a:lnTo>
                <a:lnTo>
                  <a:pt x="623260" y="2611077"/>
                </a:lnTo>
                <a:lnTo>
                  <a:pt x="636850" y="2585677"/>
                </a:lnTo>
                <a:lnTo>
                  <a:pt x="648095" y="2572977"/>
                </a:lnTo>
                <a:lnTo>
                  <a:pt x="656996" y="2547577"/>
                </a:lnTo>
                <a:lnTo>
                  <a:pt x="663557" y="2522177"/>
                </a:lnTo>
                <a:lnTo>
                  <a:pt x="667686" y="2509477"/>
                </a:lnTo>
                <a:lnTo>
                  <a:pt x="669310" y="2484077"/>
                </a:lnTo>
                <a:lnTo>
                  <a:pt x="668429" y="2458677"/>
                </a:lnTo>
                <a:lnTo>
                  <a:pt x="665043" y="2433277"/>
                </a:lnTo>
                <a:lnTo>
                  <a:pt x="658952" y="2407877"/>
                </a:lnTo>
                <a:lnTo>
                  <a:pt x="649974" y="2395177"/>
                </a:lnTo>
                <a:lnTo>
                  <a:pt x="638111" y="2369777"/>
                </a:lnTo>
                <a:close/>
              </a:path>
              <a:path w="3308984" h="2750820">
                <a:moveTo>
                  <a:pt x="292347" y="2395177"/>
                </a:moveTo>
                <a:lnTo>
                  <a:pt x="134553" y="2395177"/>
                </a:lnTo>
                <a:lnTo>
                  <a:pt x="151392" y="2407877"/>
                </a:lnTo>
                <a:lnTo>
                  <a:pt x="274588" y="2407877"/>
                </a:lnTo>
                <a:lnTo>
                  <a:pt x="292347" y="2395177"/>
                </a:lnTo>
                <a:close/>
              </a:path>
              <a:path w="3308984" h="2750820">
                <a:moveTo>
                  <a:pt x="315514" y="2001477"/>
                </a:moveTo>
                <a:lnTo>
                  <a:pt x="140595" y="2001477"/>
                </a:lnTo>
                <a:lnTo>
                  <a:pt x="129428" y="2014177"/>
                </a:lnTo>
                <a:lnTo>
                  <a:pt x="118626" y="2014177"/>
                </a:lnTo>
                <a:lnTo>
                  <a:pt x="108186" y="2026877"/>
                </a:lnTo>
                <a:lnTo>
                  <a:pt x="88988" y="2039577"/>
                </a:lnTo>
                <a:lnTo>
                  <a:pt x="71477" y="2052277"/>
                </a:lnTo>
                <a:lnTo>
                  <a:pt x="55651" y="2077677"/>
                </a:lnTo>
                <a:lnTo>
                  <a:pt x="41511" y="2090377"/>
                </a:lnTo>
                <a:lnTo>
                  <a:pt x="29269" y="2115777"/>
                </a:lnTo>
                <a:lnTo>
                  <a:pt x="19134" y="2128477"/>
                </a:lnTo>
                <a:lnTo>
                  <a:pt x="11104" y="2153877"/>
                </a:lnTo>
                <a:lnTo>
                  <a:pt x="5176" y="2166577"/>
                </a:lnTo>
                <a:lnTo>
                  <a:pt x="1448" y="2191977"/>
                </a:lnTo>
                <a:lnTo>
                  <a:pt x="0" y="2204677"/>
                </a:lnTo>
                <a:lnTo>
                  <a:pt x="835" y="2230077"/>
                </a:lnTo>
                <a:lnTo>
                  <a:pt x="3957" y="2242777"/>
                </a:lnTo>
                <a:lnTo>
                  <a:pt x="9491" y="2268177"/>
                </a:lnTo>
                <a:lnTo>
                  <a:pt x="17560" y="2293577"/>
                </a:lnTo>
                <a:lnTo>
                  <a:pt x="28166" y="2306277"/>
                </a:lnTo>
                <a:lnTo>
                  <a:pt x="41308" y="2331677"/>
                </a:lnTo>
                <a:lnTo>
                  <a:pt x="70475" y="2357077"/>
                </a:lnTo>
                <a:lnTo>
                  <a:pt x="101709" y="2382477"/>
                </a:lnTo>
                <a:lnTo>
                  <a:pt x="117992" y="2395177"/>
                </a:lnTo>
                <a:lnTo>
                  <a:pt x="327602" y="2395177"/>
                </a:lnTo>
                <a:lnTo>
                  <a:pt x="379128" y="2382477"/>
                </a:lnTo>
                <a:lnTo>
                  <a:pt x="411978" y="2382477"/>
                </a:lnTo>
                <a:lnTo>
                  <a:pt x="427707" y="2369777"/>
                </a:lnTo>
                <a:lnTo>
                  <a:pt x="638111" y="2369777"/>
                </a:lnTo>
                <a:lnTo>
                  <a:pt x="623362" y="2344377"/>
                </a:lnTo>
                <a:lnTo>
                  <a:pt x="609352" y="2331677"/>
                </a:lnTo>
                <a:lnTo>
                  <a:pt x="594736" y="2318977"/>
                </a:lnTo>
                <a:lnTo>
                  <a:pt x="579510" y="2306277"/>
                </a:lnTo>
                <a:lnTo>
                  <a:pt x="205505" y="2306277"/>
                </a:lnTo>
                <a:lnTo>
                  <a:pt x="191138" y="2293577"/>
                </a:lnTo>
                <a:lnTo>
                  <a:pt x="164155" y="2293577"/>
                </a:lnTo>
                <a:lnTo>
                  <a:pt x="151661" y="2280877"/>
                </a:lnTo>
                <a:lnTo>
                  <a:pt x="139990" y="2280877"/>
                </a:lnTo>
                <a:lnTo>
                  <a:pt x="129143" y="2268177"/>
                </a:lnTo>
                <a:lnTo>
                  <a:pt x="119121" y="2255477"/>
                </a:lnTo>
                <a:lnTo>
                  <a:pt x="113015" y="2242777"/>
                </a:lnTo>
                <a:lnTo>
                  <a:pt x="107862" y="2242777"/>
                </a:lnTo>
                <a:lnTo>
                  <a:pt x="103662" y="2230077"/>
                </a:lnTo>
                <a:lnTo>
                  <a:pt x="100414" y="2217377"/>
                </a:lnTo>
                <a:lnTo>
                  <a:pt x="98230" y="2204677"/>
                </a:lnTo>
                <a:lnTo>
                  <a:pt x="97223" y="2204677"/>
                </a:lnTo>
                <a:lnTo>
                  <a:pt x="101299" y="2166577"/>
                </a:lnTo>
                <a:lnTo>
                  <a:pt x="110196" y="2141177"/>
                </a:lnTo>
                <a:lnTo>
                  <a:pt x="116530" y="2141177"/>
                </a:lnTo>
                <a:lnTo>
                  <a:pt x="124231" y="2128477"/>
                </a:lnTo>
                <a:lnTo>
                  <a:pt x="133411" y="2115777"/>
                </a:lnTo>
                <a:lnTo>
                  <a:pt x="144073" y="2103077"/>
                </a:lnTo>
                <a:lnTo>
                  <a:pt x="156217" y="2090377"/>
                </a:lnTo>
                <a:lnTo>
                  <a:pt x="170036" y="2090377"/>
                </a:lnTo>
                <a:lnTo>
                  <a:pt x="197549" y="2064977"/>
                </a:lnTo>
                <a:lnTo>
                  <a:pt x="224617" y="2064977"/>
                </a:lnTo>
                <a:lnTo>
                  <a:pt x="237374" y="2052277"/>
                </a:lnTo>
                <a:lnTo>
                  <a:pt x="299702" y="2052277"/>
                </a:lnTo>
                <a:lnTo>
                  <a:pt x="310497" y="2039577"/>
                </a:lnTo>
                <a:lnTo>
                  <a:pt x="324823" y="2039577"/>
                </a:lnTo>
                <a:lnTo>
                  <a:pt x="326194" y="2026877"/>
                </a:lnTo>
                <a:lnTo>
                  <a:pt x="323286" y="2026877"/>
                </a:lnTo>
                <a:lnTo>
                  <a:pt x="321203" y="2014177"/>
                </a:lnTo>
                <a:lnTo>
                  <a:pt x="315514" y="2001477"/>
                </a:lnTo>
                <a:close/>
              </a:path>
              <a:path w="3308984" h="2750820">
                <a:moveTo>
                  <a:pt x="691029" y="1798277"/>
                </a:moveTo>
                <a:lnTo>
                  <a:pt x="570745" y="1798277"/>
                </a:lnTo>
                <a:lnTo>
                  <a:pt x="972002" y="2344377"/>
                </a:lnTo>
                <a:lnTo>
                  <a:pt x="996081" y="2344377"/>
                </a:lnTo>
                <a:lnTo>
                  <a:pt x="1008083" y="2331677"/>
                </a:lnTo>
                <a:lnTo>
                  <a:pt x="1014903" y="2331677"/>
                </a:lnTo>
                <a:lnTo>
                  <a:pt x="1030485" y="2318977"/>
                </a:lnTo>
                <a:lnTo>
                  <a:pt x="1036797" y="2306277"/>
                </a:lnTo>
                <a:lnTo>
                  <a:pt x="1046106" y="2306277"/>
                </a:lnTo>
                <a:lnTo>
                  <a:pt x="1049612" y="2293577"/>
                </a:lnTo>
                <a:lnTo>
                  <a:pt x="1055416" y="2293577"/>
                </a:lnTo>
                <a:lnTo>
                  <a:pt x="1055111" y="2280877"/>
                </a:lnTo>
                <a:lnTo>
                  <a:pt x="1054082" y="2280877"/>
                </a:lnTo>
                <a:lnTo>
                  <a:pt x="691029" y="1798277"/>
                </a:lnTo>
                <a:close/>
              </a:path>
              <a:path w="3308984" h="2750820">
                <a:moveTo>
                  <a:pt x="547391" y="2280877"/>
                </a:moveTo>
                <a:lnTo>
                  <a:pt x="337041" y="2280877"/>
                </a:lnTo>
                <a:lnTo>
                  <a:pt x="319595" y="2293577"/>
                </a:lnTo>
                <a:lnTo>
                  <a:pt x="251860" y="2293577"/>
                </a:lnTo>
                <a:lnTo>
                  <a:pt x="235925" y="2306277"/>
                </a:lnTo>
                <a:lnTo>
                  <a:pt x="579510" y="2306277"/>
                </a:lnTo>
                <a:lnTo>
                  <a:pt x="563672" y="2293577"/>
                </a:lnTo>
                <a:lnTo>
                  <a:pt x="547391" y="2280877"/>
                </a:lnTo>
                <a:close/>
              </a:path>
              <a:path w="3308984" h="2750820">
                <a:moveTo>
                  <a:pt x="513964" y="2268177"/>
                </a:moveTo>
                <a:lnTo>
                  <a:pt x="390158" y="2268177"/>
                </a:lnTo>
                <a:lnTo>
                  <a:pt x="372341" y="2280877"/>
                </a:lnTo>
                <a:lnTo>
                  <a:pt x="530821" y="2280877"/>
                </a:lnTo>
                <a:lnTo>
                  <a:pt x="513964" y="2268177"/>
                </a:lnTo>
                <a:close/>
              </a:path>
              <a:path w="3308984" h="2750820">
                <a:moveTo>
                  <a:pt x="1218293" y="1214077"/>
                </a:moveTo>
                <a:lnTo>
                  <a:pt x="1206266" y="1214077"/>
                </a:lnTo>
                <a:lnTo>
                  <a:pt x="910737" y="1442677"/>
                </a:lnTo>
                <a:lnTo>
                  <a:pt x="905662" y="1442677"/>
                </a:lnTo>
                <a:lnTo>
                  <a:pt x="901430" y="1455377"/>
                </a:lnTo>
                <a:lnTo>
                  <a:pt x="898037" y="1455377"/>
                </a:lnTo>
                <a:lnTo>
                  <a:pt x="895484" y="1468077"/>
                </a:lnTo>
                <a:lnTo>
                  <a:pt x="894492" y="1468077"/>
                </a:lnTo>
                <a:lnTo>
                  <a:pt x="895764" y="1480777"/>
                </a:lnTo>
                <a:lnTo>
                  <a:pt x="899303" y="1493477"/>
                </a:lnTo>
                <a:lnTo>
                  <a:pt x="905111" y="1493477"/>
                </a:lnTo>
                <a:lnTo>
                  <a:pt x="1315867" y="2052277"/>
                </a:lnTo>
                <a:lnTo>
                  <a:pt x="1322897" y="2052277"/>
                </a:lnTo>
                <a:lnTo>
                  <a:pt x="1330102" y="2064977"/>
                </a:lnTo>
                <a:lnTo>
                  <a:pt x="1365560" y="2064977"/>
                </a:lnTo>
                <a:lnTo>
                  <a:pt x="1371315" y="2052277"/>
                </a:lnTo>
                <a:lnTo>
                  <a:pt x="1511966" y="1950677"/>
                </a:lnTo>
                <a:lnTo>
                  <a:pt x="1371950" y="1950677"/>
                </a:lnTo>
                <a:lnTo>
                  <a:pt x="1207155" y="1734777"/>
                </a:lnTo>
                <a:lnTo>
                  <a:pt x="1303912" y="1658577"/>
                </a:lnTo>
                <a:lnTo>
                  <a:pt x="1157676" y="1658577"/>
                </a:lnTo>
                <a:lnTo>
                  <a:pt x="1013163" y="1468077"/>
                </a:lnTo>
                <a:lnTo>
                  <a:pt x="1257168" y="1290277"/>
                </a:lnTo>
                <a:lnTo>
                  <a:pt x="1258997" y="1290277"/>
                </a:lnTo>
                <a:lnTo>
                  <a:pt x="1261232" y="1277577"/>
                </a:lnTo>
                <a:lnTo>
                  <a:pt x="1261422" y="1277577"/>
                </a:lnTo>
                <a:lnTo>
                  <a:pt x="1259936" y="1264877"/>
                </a:lnTo>
                <a:lnTo>
                  <a:pt x="1258362" y="1264877"/>
                </a:lnTo>
                <a:lnTo>
                  <a:pt x="1253536" y="1252177"/>
                </a:lnTo>
                <a:lnTo>
                  <a:pt x="1250195" y="1252177"/>
                </a:lnTo>
                <a:lnTo>
                  <a:pt x="1241178" y="1239477"/>
                </a:lnTo>
                <a:lnTo>
                  <a:pt x="1236810" y="1239477"/>
                </a:lnTo>
                <a:lnTo>
                  <a:pt x="1228809" y="1226777"/>
                </a:lnTo>
                <a:lnTo>
                  <a:pt x="1225113" y="1226777"/>
                </a:lnTo>
                <a:lnTo>
                  <a:pt x="1218293" y="1214077"/>
                </a:lnTo>
                <a:close/>
              </a:path>
              <a:path w="3308984" h="2750820">
                <a:moveTo>
                  <a:pt x="303182" y="1988777"/>
                </a:moveTo>
                <a:lnTo>
                  <a:pt x="163806" y="1988777"/>
                </a:lnTo>
                <a:lnTo>
                  <a:pt x="152128" y="2001477"/>
                </a:lnTo>
                <a:lnTo>
                  <a:pt x="311958" y="2001477"/>
                </a:lnTo>
                <a:lnTo>
                  <a:pt x="303182" y="1988777"/>
                </a:lnTo>
                <a:close/>
              </a:path>
              <a:path w="3308984" h="2750820">
                <a:moveTo>
                  <a:pt x="293009" y="1976077"/>
                </a:moveTo>
                <a:lnTo>
                  <a:pt x="198381" y="1976077"/>
                </a:lnTo>
                <a:lnTo>
                  <a:pt x="186932" y="1988777"/>
                </a:lnTo>
                <a:lnTo>
                  <a:pt x="299346" y="1988777"/>
                </a:lnTo>
                <a:lnTo>
                  <a:pt x="293009" y="1976077"/>
                </a:lnTo>
                <a:close/>
              </a:path>
              <a:path w="3308984" h="2750820">
                <a:moveTo>
                  <a:pt x="282341" y="1963377"/>
                </a:moveTo>
                <a:lnTo>
                  <a:pt x="230925" y="1963377"/>
                </a:lnTo>
                <a:lnTo>
                  <a:pt x="220448" y="1976077"/>
                </a:lnTo>
                <a:lnTo>
                  <a:pt x="284792" y="1976077"/>
                </a:lnTo>
                <a:lnTo>
                  <a:pt x="282341" y="1963377"/>
                </a:lnTo>
                <a:close/>
              </a:path>
              <a:path w="3308984" h="2750820">
                <a:moveTo>
                  <a:pt x="1631424" y="1760177"/>
                </a:moveTo>
                <a:lnTo>
                  <a:pt x="1622077" y="1760177"/>
                </a:lnTo>
                <a:lnTo>
                  <a:pt x="1619296" y="1772877"/>
                </a:lnTo>
                <a:lnTo>
                  <a:pt x="1371950" y="1950677"/>
                </a:lnTo>
                <a:lnTo>
                  <a:pt x="1511966" y="1950677"/>
                </a:lnTo>
                <a:lnTo>
                  <a:pt x="1670197" y="1836377"/>
                </a:lnTo>
                <a:lnTo>
                  <a:pt x="1672026" y="1836377"/>
                </a:lnTo>
                <a:lnTo>
                  <a:pt x="1674261" y="1823677"/>
                </a:lnTo>
                <a:lnTo>
                  <a:pt x="1674553" y="1823677"/>
                </a:lnTo>
                <a:lnTo>
                  <a:pt x="1673461" y="1810977"/>
                </a:lnTo>
                <a:lnTo>
                  <a:pt x="1671899" y="1810977"/>
                </a:lnTo>
                <a:lnTo>
                  <a:pt x="1666768" y="1798277"/>
                </a:lnTo>
                <a:lnTo>
                  <a:pt x="1663352" y="1798277"/>
                </a:lnTo>
                <a:lnTo>
                  <a:pt x="1659085" y="1785577"/>
                </a:lnTo>
                <a:lnTo>
                  <a:pt x="1650042" y="1785577"/>
                </a:lnTo>
                <a:lnTo>
                  <a:pt x="1642359" y="1772877"/>
                </a:lnTo>
                <a:lnTo>
                  <a:pt x="1638638" y="1772877"/>
                </a:lnTo>
                <a:lnTo>
                  <a:pt x="1631424" y="1760177"/>
                </a:lnTo>
                <a:close/>
              </a:path>
              <a:path w="3308984" h="2750820">
                <a:moveTo>
                  <a:pt x="800146" y="1544277"/>
                </a:moveTo>
                <a:lnTo>
                  <a:pt x="777082" y="1544277"/>
                </a:lnTo>
                <a:lnTo>
                  <a:pt x="342539" y="1861777"/>
                </a:lnTo>
                <a:lnTo>
                  <a:pt x="340698" y="1861777"/>
                </a:lnTo>
                <a:lnTo>
                  <a:pt x="338462" y="1874477"/>
                </a:lnTo>
                <a:lnTo>
                  <a:pt x="338335" y="1874477"/>
                </a:lnTo>
                <a:lnTo>
                  <a:pt x="340063" y="1887177"/>
                </a:lnTo>
                <a:lnTo>
                  <a:pt x="341815" y="1887177"/>
                </a:lnTo>
                <a:lnTo>
                  <a:pt x="347111" y="1899877"/>
                </a:lnTo>
                <a:lnTo>
                  <a:pt x="350693" y="1899877"/>
                </a:lnTo>
                <a:lnTo>
                  <a:pt x="359710" y="1912577"/>
                </a:lnTo>
                <a:lnTo>
                  <a:pt x="364015" y="1925277"/>
                </a:lnTo>
                <a:lnTo>
                  <a:pt x="372257" y="1925277"/>
                </a:lnTo>
                <a:lnTo>
                  <a:pt x="375953" y="1937977"/>
                </a:lnTo>
                <a:lnTo>
                  <a:pt x="394508" y="1937977"/>
                </a:lnTo>
                <a:lnTo>
                  <a:pt x="570745" y="1798277"/>
                </a:lnTo>
                <a:lnTo>
                  <a:pt x="691029" y="1798277"/>
                </a:lnTo>
                <a:lnTo>
                  <a:pt x="652813" y="1747477"/>
                </a:lnTo>
                <a:lnTo>
                  <a:pt x="829051" y="1607777"/>
                </a:lnTo>
                <a:lnTo>
                  <a:pt x="833127" y="1607777"/>
                </a:lnTo>
                <a:lnTo>
                  <a:pt x="833394" y="1595077"/>
                </a:lnTo>
                <a:lnTo>
                  <a:pt x="832226" y="1595077"/>
                </a:lnTo>
                <a:lnTo>
                  <a:pt x="830587" y="1582377"/>
                </a:lnTo>
                <a:lnTo>
                  <a:pt x="825215" y="1582377"/>
                </a:lnTo>
                <a:lnTo>
                  <a:pt x="821621" y="1569677"/>
                </a:lnTo>
                <a:lnTo>
                  <a:pt x="817113" y="1569677"/>
                </a:lnTo>
                <a:lnTo>
                  <a:pt x="812604" y="1556977"/>
                </a:lnTo>
                <a:lnTo>
                  <a:pt x="808312" y="1556977"/>
                </a:lnTo>
                <a:lnTo>
                  <a:pt x="800146" y="1544277"/>
                </a:lnTo>
                <a:close/>
              </a:path>
              <a:path w="3308984" h="2750820">
                <a:moveTo>
                  <a:pt x="1798929" y="934677"/>
                </a:moveTo>
                <a:lnTo>
                  <a:pt x="1596899" y="934677"/>
                </a:lnTo>
                <a:lnTo>
                  <a:pt x="1584117" y="947377"/>
                </a:lnTo>
                <a:lnTo>
                  <a:pt x="1572524" y="947377"/>
                </a:lnTo>
                <a:lnTo>
                  <a:pt x="1562120" y="960077"/>
                </a:lnTo>
                <a:lnTo>
                  <a:pt x="1552283" y="960077"/>
                </a:lnTo>
                <a:lnTo>
                  <a:pt x="1542394" y="972777"/>
                </a:lnTo>
                <a:lnTo>
                  <a:pt x="1532452" y="972777"/>
                </a:lnTo>
                <a:lnTo>
                  <a:pt x="1522458" y="985477"/>
                </a:lnTo>
                <a:lnTo>
                  <a:pt x="1390276" y="1087077"/>
                </a:lnTo>
                <a:lnTo>
                  <a:pt x="1384602" y="1087077"/>
                </a:lnTo>
                <a:lnTo>
                  <a:pt x="1379981" y="1099777"/>
                </a:lnTo>
                <a:lnTo>
                  <a:pt x="1376416" y="1099777"/>
                </a:lnTo>
                <a:lnTo>
                  <a:pt x="1373906" y="1112477"/>
                </a:lnTo>
                <a:lnTo>
                  <a:pt x="1373056" y="1112477"/>
                </a:lnTo>
                <a:lnTo>
                  <a:pt x="1374484" y="1125177"/>
                </a:lnTo>
                <a:lnTo>
                  <a:pt x="1378189" y="1137877"/>
                </a:lnTo>
                <a:lnTo>
                  <a:pt x="1384168" y="1137877"/>
                </a:lnTo>
                <a:lnTo>
                  <a:pt x="1811066" y="1709377"/>
                </a:lnTo>
                <a:lnTo>
                  <a:pt x="1813364" y="1722077"/>
                </a:lnTo>
                <a:lnTo>
                  <a:pt x="1830128" y="1722077"/>
                </a:lnTo>
                <a:lnTo>
                  <a:pt x="1835056" y="1709377"/>
                </a:lnTo>
                <a:lnTo>
                  <a:pt x="1846740" y="1709377"/>
                </a:lnTo>
                <a:lnTo>
                  <a:pt x="1853636" y="1696677"/>
                </a:lnTo>
                <a:lnTo>
                  <a:pt x="1869549" y="1696677"/>
                </a:lnTo>
                <a:lnTo>
                  <a:pt x="1875848" y="1683977"/>
                </a:lnTo>
                <a:lnTo>
                  <a:pt x="1885157" y="1671277"/>
                </a:lnTo>
                <a:lnTo>
                  <a:pt x="1892968" y="1671277"/>
                </a:lnTo>
                <a:lnTo>
                  <a:pt x="1894085" y="1658577"/>
                </a:lnTo>
                <a:lnTo>
                  <a:pt x="1893133" y="1658577"/>
                </a:lnTo>
                <a:lnTo>
                  <a:pt x="1725366" y="1429977"/>
                </a:lnTo>
                <a:lnTo>
                  <a:pt x="1795521" y="1379177"/>
                </a:lnTo>
                <a:lnTo>
                  <a:pt x="1809003" y="1366477"/>
                </a:lnTo>
                <a:lnTo>
                  <a:pt x="1675188" y="1366477"/>
                </a:lnTo>
                <a:lnTo>
                  <a:pt x="1490454" y="1112477"/>
                </a:lnTo>
                <a:lnTo>
                  <a:pt x="1566324" y="1061677"/>
                </a:lnTo>
                <a:lnTo>
                  <a:pt x="1577051" y="1048977"/>
                </a:lnTo>
                <a:lnTo>
                  <a:pt x="1588239" y="1036277"/>
                </a:lnTo>
                <a:lnTo>
                  <a:pt x="1599887" y="1036277"/>
                </a:lnTo>
                <a:lnTo>
                  <a:pt x="1611993" y="1023577"/>
                </a:lnTo>
                <a:lnTo>
                  <a:pt x="1638009" y="1023577"/>
                </a:lnTo>
                <a:lnTo>
                  <a:pt x="1652016" y="1010877"/>
                </a:lnTo>
                <a:lnTo>
                  <a:pt x="1872089" y="1010877"/>
                </a:lnTo>
                <a:lnTo>
                  <a:pt x="1858764" y="985477"/>
                </a:lnTo>
                <a:lnTo>
                  <a:pt x="1844771" y="972777"/>
                </a:lnTo>
                <a:lnTo>
                  <a:pt x="1830112" y="960077"/>
                </a:lnTo>
                <a:lnTo>
                  <a:pt x="1814787" y="947377"/>
                </a:lnTo>
                <a:lnTo>
                  <a:pt x="1798929" y="934677"/>
                </a:lnTo>
                <a:close/>
              </a:path>
              <a:path w="3308984" h="2750820">
                <a:moveTo>
                  <a:pt x="1386327" y="1506177"/>
                </a:moveTo>
                <a:lnTo>
                  <a:pt x="1367315" y="1506177"/>
                </a:lnTo>
                <a:lnTo>
                  <a:pt x="1157676" y="1658577"/>
                </a:lnTo>
                <a:lnTo>
                  <a:pt x="1303912" y="1658577"/>
                </a:lnTo>
                <a:lnTo>
                  <a:pt x="1416794" y="1569677"/>
                </a:lnTo>
                <a:lnTo>
                  <a:pt x="1421544" y="1569677"/>
                </a:lnTo>
                <a:lnTo>
                  <a:pt x="1420617" y="1556977"/>
                </a:lnTo>
                <a:lnTo>
                  <a:pt x="1419156" y="1556977"/>
                </a:lnTo>
                <a:lnTo>
                  <a:pt x="1414254" y="1544277"/>
                </a:lnTo>
                <a:lnTo>
                  <a:pt x="1410901" y="1531577"/>
                </a:lnTo>
                <a:lnTo>
                  <a:pt x="1402113" y="1531577"/>
                </a:lnTo>
                <a:lnTo>
                  <a:pt x="1397884" y="1518877"/>
                </a:lnTo>
                <a:lnTo>
                  <a:pt x="1389972" y="1518877"/>
                </a:lnTo>
                <a:lnTo>
                  <a:pt x="1386327" y="1506177"/>
                </a:lnTo>
                <a:close/>
              </a:path>
              <a:path w="3308984" h="2750820">
                <a:moveTo>
                  <a:pt x="1872089" y="1010877"/>
                </a:moveTo>
                <a:lnTo>
                  <a:pt x="1697435" y="1010877"/>
                </a:lnTo>
                <a:lnTo>
                  <a:pt x="1713358" y="1023577"/>
                </a:lnTo>
                <a:lnTo>
                  <a:pt x="1729646" y="1023577"/>
                </a:lnTo>
                <a:lnTo>
                  <a:pt x="1745814" y="1036277"/>
                </a:lnTo>
                <a:lnTo>
                  <a:pt x="1776346" y="1061677"/>
                </a:lnTo>
                <a:lnTo>
                  <a:pt x="1808446" y="1099777"/>
                </a:lnTo>
                <a:lnTo>
                  <a:pt x="1815135" y="1125177"/>
                </a:lnTo>
                <a:lnTo>
                  <a:pt x="1820375" y="1137877"/>
                </a:lnTo>
                <a:lnTo>
                  <a:pt x="1824072" y="1150577"/>
                </a:lnTo>
                <a:lnTo>
                  <a:pt x="1826134" y="1163277"/>
                </a:lnTo>
                <a:lnTo>
                  <a:pt x="1826558" y="1175977"/>
                </a:lnTo>
                <a:lnTo>
                  <a:pt x="1825340" y="1188677"/>
                </a:lnTo>
                <a:lnTo>
                  <a:pt x="1817931" y="1226777"/>
                </a:lnTo>
                <a:lnTo>
                  <a:pt x="1793858" y="1264877"/>
                </a:lnTo>
                <a:lnTo>
                  <a:pt x="1749140" y="1302977"/>
                </a:lnTo>
                <a:lnTo>
                  <a:pt x="1675188" y="1366477"/>
                </a:lnTo>
                <a:lnTo>
                  <a:pt x="1809003" y="1366477"/>
                </a:lnTo>
                <a:lnTo>
                  <a:pt x="1822486" y="1353777"/>
                </a:lnTo>
                <a:lnTo>
                  <a:pt x="1846118" y="1328377"/>
                </a:lnTo>
                <a:lnTo>
                  <a:pt x="1866415" y="1315677"/>
                </a:lnTo>
                <a:lnTo>
                  <a:pt x="1883379" y="1290277"/>
                </a:lnTo>
                <a:lnTo>
                  <a:pt x="1897315" y="1264877"/>
                </a:lnTo>
                <a:lnTo>
                  <a:pt x="1908527" y="1239477"/>
                </a:lnTo>
                <a:lnTo>
                  <a:pt x="1917017" y="1214077"/>
                </a:lnTo>
                <a:lnTo>
                  <a:pt x="1922787" y="1201377"/>
                </a:lnTo>
                <a:lnTo>
                  <a:pt x="1925864" y="1175977"/>
                </a:lnTo>
                <a:lnTo>
                  <a:pt x="1926277" y="1150577"/>
                </a:lnTo>
                <a:lnTo>
                  <a:pt x="1924027" y="1125177"/>
                </a:lnTo>
                <a:lnTo>
                  <a:pt x="1919117" y="1099777"/>
                </a:lnTo>
                <a:lnTo>
                  <a:pt x="1911492" y="1074377"/>
                </a:lnTo>
                <a:lnTo>
                  <a:pt x="1901113" y="1048977"/>
                </a:lnTo>
                <a:lnTo>
                  <a:pt x="1887979" y="1023577"/>
                </a:lnTo>
                <a:lnTo>
                  <a:pt x="1872089" y="1010877"/>
                </a:lnTo>
                <a:close/>
              </a:path>
              <a:path w="3308984" h="2750820">
                <a:moveTo>
                  <a:pt x="1766020" y="921977"/>
                </a:moveTo>
                <a:lnTo>
                  <a:pt x="1625954" y="921977"/>
                </a:lnTo>
                <a:lnTo>
                  <a:pt x="1610875" y="934677"/>
                </a:lnTo>
                <a:lnTo>
                  <a:pt x="1782675" y="934677"/>
                </a:lnTo>
                <a:lnTo>
                  <a:pt x="1766020" y="921977"/>
                </a:lnTo>
                <a:close/>
              </a:path>
              <a:path w="3308984" h="2750820">
                <a:moveTo>
                  <a:pt x="1731543" y="909277"/>
                </a:moveTo>
                <a:lnTo>
                  <a:pt x="1677246" y="909277"/>
                </a:lnTo>
                <a:lnTo>
                  <a:pt x="1659139" y="921977"/>
                </a:lnTo>
                <a:lnTo>
                  <a:pt x="1748963" y="921977"/>
                </a:lnTo>
                <a:lnTo>
                  <a:pt x="1731543" y="909277"/>
                </a:lnTo>
                <a:close/>
              </a:path>
              <a:path w="3308984" h="2750820">
                <a:moveTo>
                  <a:pt x="2419337" y="532192"/>
                </a:moveTo>
                <a:lnTo>
                  <a:pt x="2291583" y="532192"/>
                </a:lnTo>
                <a:lnTo>
                  <a:pt x="2641836" y="1001736"/>
                </a:lnTo>
                <a:lnTo>
                  <a:pt x="2510455" y="1099742"/>
                </a:lnTo>
                <a:lnTo>
                  <a:pt x="2508677" y="1102181"/>
                </a:lnTo>
                <a:lnTo>
                  <a:pt x="2506683" y="1108124"/>
                </a:lnTo>
                <a:lnTo>
                  <a:pt x="2506467" y="1111502"/>
                </a:lnTo>
                <a:lnTo>
                  <a:pt x="2507648" y="1119033"/>
                </a:lnTo>
                <a:lnTo>
                  <a:pt x="2529517" y="1154835"/>
                </a:lnTo>
                <a:lnTo>
                  <a:pt x="2551933" y="1166963"/>
                </a:lnTo>
                <a:lnTo>
                  <a:pt x="2557406" y="1166341"/>
                </a:lnTo>
                <a:lnTo>
                  <a:pt x="2559896" y="1165350"/>
                </a:lnTo>
                <a:lnTo>
                  <a:pt x="2861314" y="940510"/>
                </a:lnTo>
                <a:lnTo>
                  <a:pt x="2723916" y="940510"/>
                </a:lnTo>
                <a:lnTo>
                  <a:pt x="2419337" y="532192"/>
                </a:lnTo>
                <a:close/>
              </a:path>
              <a:path w="3308984" h="2750820">
                <a:moveTo>
                  <a:pt x="2847627" y="853807"/>
                </a:moveTo>
                <a:lnTo>
                  <a:pt x="2841036" y="854264"/>
                </a:lnTo>
                <a:lnTo>
                  <a:pt x="2838115" y="855331"/>
                </a:lnTo>
                <a:lnTo>
                  <a:pt x="2723916" y="940510"/>
                </a:lnTo>
                <a:lnTo>
                  <a:pt x="2861314" y="940510"/>
                </a:lnTo>
                <a:lnTo>
                  <a:pt x="2886921" y="921409"/>
                </a:lnTo>
                <a:lnTo>
                  <a:pt x="2888648" y="919250"/>
                </a:lnTo>
                <a:lnTo>
                  <a:pt x="2891124" y="913941"/>
                </a:lnTo>
                <a:lnTo>
                  <a:pt x="2891594" y="910753"/>
                </a:lnTo>
                <a:lnTo>
                  <a:pt x="2890972" y="903286"/>
                </a:lnTo>
                <a:lnTo>
                  <a:pt x="2869318" y="867446"/>
                </a:lnTo>
                <a:lnTo>
                  <a:pt x="2847627" y="853807"/>
                </a:lnTo>
                <a:close/>
              </a:path>
              <a:path w="3308984" h="2750820">
                <a:moveTo>
                  <a:pt x="2882400" y="0"/>
                </a:moveTo>
                <a:lnTo>
                  <a:pt x="2826917" y="9194"/>
                </a:lnTo>
                <a:lnTo>
                  <a:pt x="2769906" y="35567"/>
                </a:lnTo>
                <a:lnTo>
                  <a:pt x="2712504" y="78615"/>
                </a:lnTo>
                <a:lnTo>
                  <a:pt x="2669603" y="128630"/>
                </a:lnTo>
                <a:lnTo>
                  <a:pt x="2644507" y="182975"/>
                </a:lnTo>
                <a:lnTo>
                  <a:pt x="2635006" y="240930"/>
                </a:lnTo>
                <a:lnTo>
                  <a:pt x="2635969" y="271220"/>
                </a:lnTo>
                <a:lnTo>
                  <a:pt x="2648397" y="334180"/>
                </a:lnTo>
                <a:lnTo>
                  <a:pt x="2674208" y="400150"/>
                </a:lnTo>
                <a:lnTo>
                  <a:pt x="2691720" y="434083"/>
                </a:lnTo>
                <a:lnTo>
                  <a:pt x="2711756" y="468409"/>
                </a:lnTo>
                <a:lnTo>
                  <a:pt x="2734316" y="503131"/>
                </a:lnTo>
                <a:lnTo>
                  <a:pt x="2759400" y="538250"/>
                </a:lnTo>
                <a:lnTo>
                  <a:pt x="2787701" y="574857"/>
                </a:lnTo>
                <a:lnTo>
                  <a:pt x="2815745" y="608419"/>
                </a:lnTo>
                <a:lnTo>
                  <a:pt x="2843284" y="638666"/>
                </a:lnTo>
                <a:lnTo>
                  <a:pt x="2870563" y="665872"/>
                </a:lnTo>
                <a:lnTo>
                  <a:pt x="2924829" y="709876"/>
                </a:lnTo>
                <a:lnTo>
                  <a:pt x="2979199" y="739316"/>
                </a:lnTo>
                <a:lnTo>
                  <a:pt x="3033836" y="753707"/>
                </a:lnTo>
                <a:lnTo>
                  <a:pt x="3061329" y="755063"/>
                </a:lnTo>
                <a:lnTo>
                  <a:pt x="3088940" y="752524"/>
                </a:lnTo>
                <a:lnTo>
                  <a:pt x="3144985" y="734950"/>
                </a:lnTo>
                <a:lnTo>
                  <a:pt x="3202478" y="700137"/>
                </a:lnTo>
                <a:lnTo>
                  <a:pt x="3247441" y="659687"/>
                </a:lnTo>
                <a:lnTo>
                  <a:pt x="3070838" y="659687"/>
                </a:lnTo>
                <a:lnTo>
                  <a:pt x="3052900" y="657420"/>
                </a:lnTo>
                <a:lnTo>
                  <a:pt x="3015584" y="644231"/>
                </a:lnTo>
                <a:lnTo>
                  <a:pt x="2976044" y="619226"/>
                </a:lnTo>
                <a:lnTo>
                  <a:pt x="2934000" y="582154"/>
                </a:lnTo>
                <a:lnTo>
                  <a:pt x="2888634" y="532538"/>
                </a:lnTo>
                <a:lnTo>
                  <a:pt x="2864389" y="502837"/>
                </a:lnTo>
                <a:lnTo>
                  <a:pt x="2839105" y="469873"/>
                </a:lnTo>
                <a:lnTo>
                  <a:pt x="2803223" y="419030"/>
                </a:lnTo>
                <a:lnTo>
                  <a:pt x="2772382" y="369433"/>
                </a:lnTo>
                <a:lnTo>
                  <a:pt x="2748708" y="321926"/>
                </a:lnTo>
                <a:lnTo>
                  <a:pt x="2733886" y="276541"/>
                </a:lnTo>
                <a:lnTo>
                  <a:pt x="2728875" y="233859"/>
                </a:lnTo>
                <a:lnTo>
                  <a:pt x="2730385" y="213697"/>
                </a:lnTo>
                <a:lnTo>
                  <a:pt x="2741947" y="175828"/>
                </a:lnTo>
                <a:lnTo>
                  <a:pt x="2767751" y="141729"/>
                </a:lnTo>
                <a:lnTo>
                  <a:pt x="2809074" y="111369"/>
                </a:lnTo>
                <a:lnTo>
                  <a:pt x="2855056" y="96102"/>
                </a:lnTo>
                <a:lnTo>
                  <a:pt x="2866868" y="95414"/>
                </a:lnTo>
                <a:lnTo>
                  <a:pt x="3079408" y="95414"/>
                </a:lnTo>
                <a:lnTo>
                  <a:pt x="3073166" y="89190"/>
                </a:lnTo>
                <a:lnTo>
                  <a:pt x="3018901" y="45185"/>
                </a:lnTo>
                <a:lnTo>
                  <a:pt x="2964530" y="15734"/>
                </a:lnTo>
                <a:lnTo>
                  <a:pt x="2909893" y="1354"/>
                </a:lnTo>
                <a:lnTo>
                  <a:pt x="2882400" y="0"/>
                </a:lnTo>
                <a:close/>
              </a:path>
              <a:path w="3308984" h="2750820">
                <a:moveTo>
                  <a:pt x="2308448" y="392492"/>
                </a:moveTo>
                <a:lnTo>
                  <a:pt x="2265332" y="417346"/>
                </a:lnTo>
                <a:lnTo>
                  <a:pt x="2239068" y="445857"/>
                </a:lnTo>
                <a:lnTo>
                  <a:pt x="2164849" y="643063"/>
                </a:lnTo>
                <a:lnTo>
                  <a:pt x="2163414" y="647114"/>
                </a:lnTo>
                <a:lnTo>
                  <a:pt x="2162538" y="650734"/>
                </a:lnTo>
                <a:lnTo>
                  <a:pt x="2161878" y="657160"/>
                </a:lnTo>
                <a:lnTo>
                  <a:pt x="2162195" y="660398"/>
                </a:lnTo>
                <a:lnTo>
                  <a:pt x="2183163" y="696492"/>
                </a:lnTo>
                <a:lnTo>
                  <a:pt x="2208385" y="713700"/>
                </a:lnTo>
                <a:lnTo>
                  <a:pt x="2211865" y="712227"/>
                </a:lnTo>
                <a:lnTo>
                  <a:pt x="2218228" y="705496"/>
                </a:lnTo>
                <a:lnTo>
                  <a:pt x="2221657" y="699972"/>
                </a:lnTo>
                <a:lnTo>
                  <a:pt x="2225327" y="692275"/>
                </a:lnTo>
                <a:lnTo>
                  <a:pt x="2291583" y="532192"/>
                </a:lnTo>
                <a:lnTo>
                  <a:pt x="2419337" y="532192"/>
                </a:lnTo>
                <a:lnTo>
                  <a:pt x="2317783" y="396048"/>
                </a:lnTo>
                <a:lnTo>
                  <a:pt x="2315941" y="394575"/>
                </a:lnTo>
                <a:lnTo>
                  <a:pt x="2311420" y="392505"/>
                </a:lnTo>
                <a:lnTo>
                  <a:pt x="2308448" y="392492"/>
                </a:lnTo>
                <a:close/>
              </a:path>
              <a:path w="3308984" h="2750820">
                <a:moveTo>
                  <a:pt x="3079408" y="95414"/>
                </a:moveTo>
                <a:lnTo>
                  <a:pt x="2866868" y="95414"/>
                </a:lnTo>
                <a:lnTo>
                  <a:pt x="2878843" y="95998"/>
                </a:lnTo>
                <a:lnTo>
                  <a:pt x="2890974" y="97860"/>
                </a:lnTo>
                <a:lnTo>
                  <a:pt x="2928335" y="111073"/>
                </a:lnTo>
                <a:lnTo>
                  <a:pt x="2967565" y="136045"/>
                </a:lnTo>
                <a:lnTo>
                  <a:pt x="3009426" y="173120"/>
                </a:lnTo>
                <a:lnTo>
                  <a:pt x="3039346" y="204646"/>
                </a:lnTo>
                <a:lnTo>
                  <a:pt x="3071037" y="241908"/>
                </a:lnTo>
                <a:lnTo>
                  <a:pt x="3104624" y="285190"/>
                </a:lnTo>
                <a:lnTo>
                  <a:pt x="3129226" y="319287"/>
                </a:lnTo>
                <a:lnTo>
                  <a:pt x="3151779" y="352881"/>
                </a:lnTo>
                <a:lnTo>
                  <a:pt x="3171558" y="385751"/>
                </a:lnTo>
                <a:lnTo>
                  <a:pt x="3194677" y="433303"/>
                </a:lnTo>
                <a:lnTo>
                  <a:pt x="3209602" y="478699"/>
                </a:lnTo>
                <a:lnTo>
                  <a:pt x="3214864" y="521498"/>
                </a:lnTo>
                <a:lnTo>
                  <a:pt x="3214162" y="535087"/>
                </a:lnTo>
                <a:lnTo>
                  <a:pt x="3203896" y="573592"/>
                </a:lnTo>
                <a:lnTo>
                  <a:pt x="3180573" y="608419"/>
                </a:lnTo>
                <a:lnTo>
                  <a:pt x="3139884" y="640766"/>
                </a:lnTo>
                <a:lnTo>
                  <a:pt x="3088292" y="659065"/>
                </a:lnTo>
                <a:lnTo>
                  <a:pt x="3070838" y="659687"/>
                </a:lnTo>
                <a:lnTo>
                  <a:pt x="3247441" y="659687"/>
                </a:lnTo>
                <a:lnTo>
                  <a:pt x="3274097" y="626454"/>
                </a:lnTo>
                <a:lnTo>
                  <a:pt x="3299236" y="572076"/>
                </a:lnTo>
                <a:lnTo>
                  <a:pt x="3308857" y="514031"/>
                </a:lnTo>
                <a:lnTo>
                  <a:pt x="3308002" y="483665"/>
                </a:lnTo>
                <a:lnTo>
                  <a:pt x="3295734" y="420673"/>
                </a:lnTo>
                <a:lnTo>
                  <a:pt x="3269940" y="354976"/>
                </a:lnTo>
                <a:lnTo>
                  <a:pt x="3232254" y="286904"/>
                </a:lnTo>
                <a:lnTo>
                  <a:pt x="3209573" y="252110"/>
                </a:lnTo>
                <a:lnTo>
                  <a:pt x="3184329" y="216813"/>
                </a:lnTo>
                <a:lnTo>
                  <a:pt x="3156028" y="180204"/>
                </a:lnTo>
                <a:lnTo>
                  <a:pt x="3128067" y="146729"/>
                </a:lnTo>
                <a:lnTo>
                  <a:pt x="3100446" y="116391"/>
                </a:lnTo>
                <a:lnTo>
                  <a:pt x="3079408" y="95414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6380" y="150776"/>
            <a:ext cx="443730" cy="11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2087" y="148972"/>
            <a:ext cx="1424556" cy="121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9264" y="150776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201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6321" y="150776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2011"/>
                </a:lnTo>
              </a:path>
            </a:pathLst>
          </a:custGeom>
          <a:ln w="19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7944" y="148972"/>
            <a:ext cx="2619066" cy="121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69969" y="150776"/>
            <a:ext cx="267585" cy="947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8731" y="176936"/>
            <a:ext cx="13970" cy="66040"/>
          </a:xfrm>
          <a:custGeom>
            <a:avLst/>
            <a:gdLst/>
            <a:ahLst/>
            <a:cxnLst/>
            <a:rect l="l" t="t" r="r" b="b"/>
            <a:pathLst>
              <a:path w="13970" h="66039">
                <a:moveTo>
                  <a:pt x="13474" y="65851"/>
                </a:moveTo>
                <a:lnTo>
                  <a:pt x="0" y="65851"/>
                </a:lnTo>
                <a:lnTo>
                  <a:pt x="0" y="53222"/>
                </a:lnTo>
                <a:lnTo>
                  <a:pt x="13474" y="53222"/>
                </a:lnTo>
                <a:lnTo>
                  <a:pt x="13474" y="65851"/>
                </a:lnTo>
                <a:close/>
              </a:path>
              <a:path w="13970" h="66039">
                <a:moveTo>
                  <a:pt x="13474" y="12629"/>
                </a:moveTo>
                <a:lnTo>
                  <a:pt x="0" y="12629"/>
                </a:lnTo>
                <a:lnTo>
                  <a:pt x="0" y="0"/>
                </a:lnTo>
                <a:lnTo>
                  <a:pt x="13474" y="0"/>
                </a:lnTo>
                <a:lnTo>
                  <a:pt x="13474" y="12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30920" y="153482"/>
            <a:ext cx="34290" cy="89535"/>
          </a:xfrm>
          <a:custGeom>
            <a:avLst/>
            <a:gdLst/>
            <a:ahLst/>
            <a:cxnLst/>
            <a:rect l="l" t="t" r="r" b="b"/>
            <a:pathLst>
              <a:path w="34290" h="89535">
                <a:moveTo>
                  <a:pt x="33688" y="89305"/>
                </a:moveTo>
                <a:lnTo>
                  <a:pt x="21175" y="89305"/>
                </a:lnTo>
                <a:lnTo>
                  <a:pt x="21175" y="25258"/>
                </a:lnTo>
                <a:lnTo>
                  <a:pt x="0" y="25258"/>
                </a:lnTo>
                <a:lnTo>
                  <a:pt x="0" y="18041"/>
                </a:lnTo>
                <a:lnTo>
                  <a:pt x="11099" y="15983"/>
                </a:lnTo>
                <a:lnTo>
                  <a:pt x="18047" y="13080"/>
                </a:lnTo>
                <a:lnTo>
                  <a:pt x="22469" y="8146"/>
                </a:lnTo>
                <a:lnTo>
                  <a:pt x="25988" y="0"/>
                </a:lnTo>
                <a:lnTo>
                  <a:pt x="33688" y="0"/>
                </a:lnTo>
                <a:lnTo>
                  <a:pt x="33688" y="89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97335" y="150776"/>
            <a:ext cx="176144" cy="947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94657" y="153482"/>
            <a:ext cx="33020" cy="89535"/>
          </a:xfrm>
          <a:custGeom>
            <a:avLst/>
            <a:gdLst/>
            <a:ahLst/>
            <a:cxnLst/>
            <a:rect l="l" t="t" r="r" b="b"/>
            <a:pathLst>
              <a:path w="33020" h="89535">
                <a:moveTo>
                  <a:pt x="32726" y="89305"/>
                </a:moveTo>
                <a:lnTo>
                  <a:pt x="21174" y="89305"/>
                </a:lnTo>
                <a:lnTo>
                  <a:pt x="21174" y="25258"/>
                </a:lnTo>
                <a:lnTo>
                  <a:pt x="0" y="25258"/>
                </a:lnTo>
                <a:lnTo>
                  <a:pt x="0" y="18041"/>
                </a:lnTo>
                <a:lnTo>
                  <a:pt x="11084" y="15983"/>
                </a:lnTo>
                <a:lnTo>
                  <a:pt x="17926" y="13080"/>
                </a:lnTo>
                <a:lnTo>
                  <a:pt x="22062" y="8146"/>
                </a:lnTo>
                <a:lnTo>
                  <a:pt x="25025" y="0"/>
                </a:lnTo>
                <a:lnTo>
                  <a:pt x="32726" y="0"/>
                </a:lnTo>
                <a:lnTo>
                  <a:pt x="32726" y="89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5296" y="150776"/>
            <a:ext cx="182881" cy="947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0413" y="733518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7459" y="738930"/>
            <a:ext cx="69302" cy="64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5472" y="738930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29541" y="738930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4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4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4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0413" y="851690"/>
            <a:ext cx="69302" cy="64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57459" y="857102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5472" y="857102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29541" y="85710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40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90390" y="85710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40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40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0621" y="969862"/>
            <a:ext cx="69302" cy="649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57459" y="976177"/>
            <a:ext cx="69302" cy="649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65472" y="976177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3484" y="976177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81496" y="976177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90390" y="97527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40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40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37762" y="975274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40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40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10161" y="975274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40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50628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40">
                <a:moveTo>
                  <a:pt x="46200" y="27964"/>
                </a:move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40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026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0593"/>
                </a:lnTo>
                <a:lnTo>
                  <a:pt x="38500" y="36985"/>
                </a:lnTo>
                <a:lnTo>
                  <a:pt x="35613" y="36083"/>
                </a:lnTo>
                <a:lnTo>
                  <a:pt x="50628" y="36083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0621" y="1088034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57459" y="1094349"/>
            <a:ext cx="69302" cy="649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73484" y="1094349"/>
            <a:ext cx="69302" cy="6494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5472" y="1094349"/>
            <a:ext cx="69302" cy="6494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37762" y="1093447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40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40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0829" y="1207108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65472" y="1212521"/>
            <a:ext cx="69302" cy="649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73484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81496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9508" y="1212521"/>
            <a:ext cx="69302" cy="6494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97520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36280" y="1211619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7164" y="8118"/>
                </a:lnTo>
                <a:lnTo>
                  <a:pt x="8662" y="8118"/>
                </a:lnTo>
                <a:lnTo>
                  <a:pt x="8662" y="28866"/>
                </a:lnTo>
                <a:lnTo>
                  <a:pt x="45239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40">
                <a:moveTo>
                  <a:pt x="45239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9" y="28866"/>
                </a:lnTo>
                <a:close/>
              </a:path>
              <a:path w="52070" h="66040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928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8" y="39691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85577" y="1210717"/>
            <a:ext cx="60960" cy="69850"/>
          </a:xfrm>
          <a:custGeom>
            <a:avLst/>
            <a:gdLst/>
            <a:ahLst/>
            <a:cxnLst/>
            <a:rect l="l" t="t" r="r" b="b"/>
            <a:pathLst>
              <a:path w="60959" h="69850">
                <a:moveTo>
                  <a:pt x="31763" y="69459"/>
                </a:moveTo>
                <a:lnTo>
                  <a:pt x="22139" y="69459"/>
                </a:lnTo>
                <a:lnTo>
                  <a:pt x="15400" y="66753"/>
                </a:lnTo>
                <a:lnTo>
                  <a:pt x="0" y="35181"/>
                </a:lnTo>
                <a:lnTo>
                  <a:pt x="556" y="27273"/>
                </a:lnTo>
                <a:lnTo>
                  <a:pt x="22139" y="0"/>
                </a:lnTo>
                <a:lnTo>
                  <a:pt x="31763" y="0"/>
                </a:lnTo>
                <a:lnTo>
                  <a:pt x="42066" y="1353"/>
                </a:lnTo>
                <a:lnTo>
                  <a:pt x="49932" y="5412"/>
                </a:lnTo>
                <a:lnTo>
                  <a:pt x="51404" y="7216"/>
                </a:lnTo>
                <a:lnTo>
                  <a:pt x="30801" y="7216"/>
                </a:lnTo>
                <a:lnTo>
                  <a:pt x="21657" y="9175"/>
                </a:lnTo>
                <a:lnTo>
                  <a:pt x="14679" y="14771"/>
                </a:lnTo>
                <a:lnTo>
                  <a:pt x="10227" y="23580"/>
                </a:lnTo>
                <a:lnTo>
                  <a:pt x="8663" y="35181"/>
                </a:lnTo>
                <a:lnTo>
                  <a:pt x="10242" y="46118"/>
                </a:lnTo>
                <a:lnTo>
                  <a:pt x="14799" y="54350"/>
                </a:lnTo>
                <a:lnTo>
                  <a:pt x="22063" y="59537"/>
                </a:lnTo>
                <a:lnTo>
                  <a:pt x="31763" y="61341"/>
                </a:lnTo>
                <a:lnTo>
                  <a:pt x="53011" y="61341"/>
                </a:lnTo>
                <a:lnTo>
                  <a:pt x="51977" y="62807"/>
                </a:lnTo>
                <a:lnTo>
                  <a:pt x="43314" y="67782"/>
                </a:lnTo>
                <a:lnTo>
                  <a:pt x="31763" y="69459"/>
                </a:lnTo>
                <a:close/>
              </a:path>
              <a:path w="60959" h="69850">
                <a:moveTo>
                  <a:pt x="58715" y="21649"/>
                </a:moveTo>
                <a:lnTo>
                  <a:pt x="50051" y="21649"/>
                </a:lnTo>
                <a:lnTo>
                  <a:pt x="49089" y="17139"/>
                </a:lnTo>
                <a:lnTo>
                  <a:pt x="47164" y="13531"/>
                </a:lnTo>
                <a:lnTo>
                  <a:pt x="44276" y="11727"/>
                </a:lnTo>
                <a:lnTo>
                  <a:pt x="41390" y="9020"/>
                </a:lnTo>
                <a:lnTo>
                  <a:pt x="36576" y="7216"/>
                </a:lnTo>
                <a:lnTo>
                  <a:pt x="51404" y="7216"/>
                </a:lnTo>
                <a:lnTo>
                  <a:pt x="55452" y="12178"/>
                </a:lnTo>
                <a:lnTo>
                  <a:pt x="58715" y="21649"/>
                </a:lnTo>
                <a:close/>
              </a:path>
              <a:path w="60959" h="69850">
                <a:moveTo>
                  <a:pt x="53011" y="61341"/>
                </a:moveTo>
                <a:lnTo>
                  <a:pt x="39465" y="61341"/>
                </a:lnTo>
                <a:lnTo>
                  <a:pt x="45239" y="58635"/>
                </a:lnTo>
                <a:lnTo>
                  <a:pt x="48126" y="53222"/>
                </a:lnTo>
                <a:lnTo>
                  <a:pt x="50051" y="47810"/>
                </a:lnTo>
                <a:lnTo>
                  <a:pt x="51014" y="43299"/>
                </a:lnTo>
                <a:lnTo>
                  <a:pt x="60639" y="43299"/>
                </a:lnTo>
                <a:lnTo>
                  <a:pt x="57752" y="54617"/>
                </a:lnTo>
                <a:lnTo>
                  <a:pt x="5301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04385" y="121161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660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29" h="66040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413" y="1325280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89508" y="1330693"/>
            <a:ext cx="69302" cy="649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97520" y="1330693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05533" y="1330693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13545" y="1330693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29541" y="1330693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10161" y="1330693"/>
            <a:ext cx="53340" cy="65405"/>
          </a:xfrm>
          <a:custGeom>
            <a:avLst/>
            <a:gdLst/>
            <a:ahLst/>
            <a:cxnLst/>
            <a:rect l="l" t="t" r="r" b="b"/>
            <a:pathLst>
              <a:path w="53340" h="65405">
                <a:moveTo>
                  <a:pt x="38500" y="64949"/>
                </a:moveTo>
                <a:lnTo>
                  <a:pt x="0" y="64949"/>
                </a:lnTo>
                <a:lnTo>
                  <a:pt x="0" y="0"/>
                </a:lnTo>
                <a:lnTo>
                  <a:pt x="35613" y="0"/>
                </a:lnTo>
                <a:lnTo>
                  <a:pt x="40425" y="902"/>
                </a:lnTo>
                <a:lnTo>
                  <a:pt x="44275" y="4510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49858" y="35181"/>
                </a:lnTo>
                <a:lnTo>
                  <a:pt x="9624" y="35181"/>
                </a:lnTo>
                <a:lnTo>
                  <a:pt x="9624" y="57732"/>
                </a:lnTo>
                <a:lnTo>
                  <a:pt x="49730" y="57732"/>
                </a:lnTo>
                <a:lnTo>
                  <a:pt x="47163" y="59537"/>
                </a:lnTo>
                <a:lnTo>
                  <a:pt x="43313" y="64047"/>
                </a:lnTo>
                <a:lnTo>
                  <a:pt x="38500" y="64949"/>
                </a:lnTo>
                <a:close/>
              </a:path>
              <a:path w="53340" h="65405">
                <a:moveTo>
                  <a:pt x="46200" y="27964"/>
                </a:moveTo>
                <a:lnTo>
                  <a:pt x="31762" y="27964"/>
                </a:lnTo>
                <a:lnTo>
                  <a:pt x="34651" y="27062"/>
                </a:lnTo>
                <a:lnTo>
                  <a:pt x="36576" y="25258"/>
                </a:lnTo>
                <a:lnTo>
                  <a:pt x="39463" y="23454"/>
                </a:lnTo>
                <a:lnTo>
                  <a:pt x="40425" y="20747"/>
                </a:lnTo>
                <a:lnTo>
                  <a:pt x="40425" y="13531"/>
                </a:lnTo>
                <a:lnTo>
                  <a:pt x="39463" y="10824"/>
                </a:lnTo>
                <a:lnTo>
                  <a:pt x="36576" y="9020"/>
                </a:lnTo>
                <a:lnTo>
                  <a:pt x="34651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2551"/>
                </a:lnTo>
                <a:lnTo>
                  <a:pt x="46200" y="27964"/>
                </a:lnTo>
                <a:close/>
              </a:path>
              <a:path w="53340" h="65405">
                <a:moveTo>
                  <a:pt x="49730" y="57732"/>
                </a:moveTo>
                <a:lnTo>
                  <a:pt x="35613" y="57732"/>
                </a:lnTo>
                <a:lnTo>
                  <a:pt x="38500" y="56830"/>
                </a:lnTo>
                <a:lnTo>
                  <a:pt x="40425" y="55026"/>
                </a:lnTo>
                <a:lnTo>
                  <a:pt x="42350" y="52320"/>
                </a:lnTo>
                <a:lnTo>
                  <a:pt x="43313" y="49614"/>
                </a:lnTo>
                <a:lnTo>
                  <a:pt x="43313" y="43299"/>
                </a:lnTo>
                <a:lnTo>
                  <a:pt x="42350" y="40593"/>
                </a:lnTo>
                <a:lnTo>
                  <a:pt x="40425" y="38789"/>
                </a:lnTo>
                <a:lnTo>
                  <a:pt x="38500" y="36083"/>
                </a:lnTo>
                <a:lnTo>
                  <a:pt x="35613" y="35181"/>
                </a:lnTo>
                <a:lnTo>
                  <a:pt x="49858" y="35181"/>
                </a:lnTo>
                <a:lnTo>
                  <a:pt x="52939" y="38789"/>
                </a:lnTo>
                <a:lnTo>
                  <a:pt x="52939" y="51418"/>
                </a:lnTo>
                <a:lnTo>
                  <a:pt x="51014" y="56830"/>
                </a:lnTo>
                <a:lnTo>
                  <a:pt x="49730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0413" y="1443453"/>
            <a:ext cx="69302" cy="6494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65472" y="1448865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73484" y="1448865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81496" y="1448865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89508" y="1448865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29541" y="1448865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40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0413" y="1561625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81496" y="1567939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89508" y="1567939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7520" y="1567939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29541" y="1567037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0413" y="1679797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89508" y="1686111"/>
            <a:ext cx="69302" cy="6494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97520" y="1686111"/>
            <a:ext cx="69302" cy="6494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05533" y="1686111"/>
            <a:ext cx="69302" cy="6494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29541" y="168520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0413" y="1798871"/>
            <a:ext cx="69302" cy="6494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97520" y="1804283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05533" y="1804283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13545" y="1804283"/>
            <a:ext cx="69302" cy="6494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21557" y="1804283"/>
            <a:ext cx="69302" cy="6494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29541" y="1803381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9691"/>
                </a:lnTo>
                <a:lnTo>
                  <a:pt x="51661" y="39691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661" y="39691"/>
                </a:moveTo>
                <a:lnTo>
                  <a:pt x="41389" y="39691"/>
                </a:lnTo>
                <a:lnTo>
                  <a:pt x="30802" y="9020"/>
                </a:lnTo>
                <a:lnTo>
                  <a:pt x="40004" y="9020"/>
                </a:lnTo>
                <a:lnTo>
                  <a:pt x="51661" y="39691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85577" y="1802479"/>
            <a:ext cx="60960" cy="69850"/>
          </a:xfrm>
          <a:custGeom>
            <a:avLst/>
            <a:gdLst/>
            <a:ahLst/>
            <a:cxnLst/>
            <a:rect l="l" t="t" r="r" b="b"/>
            <a:pathLst>
              <a:path w="60959" h="69850">
                <a:moveTo>
                  <a:pt x="31763" y="69459"/>
                </a:moveTo>
                <a:lnTo>
                  <a:pt x="22139" y="69459"/>
                </a:lnTo>
                <a:lnTo>
                  <a:pt x="15400" y="66753"/>
                </a:lnTo>
                <a:lnTo>
                  <a:pt x="0" y="35181"/>
                </a:lnTo>
                <a:lnTo>
                  <a:pt x="556" y="27273"/>
                </a:lnTo>
                <a:lnTo>
                  <a:pt x="22139" y="0"/>
                </a:lnTo>
                <a:lnTo>
                  <a:pt x="31763" y="0"/>
                </a:lnTo>
                <a:lnTo>
                  <a:pt x="42066" y="1353"/>
                </a:lnTo>
                <a:lnTo>
                  <a:pt x="49932" y="5412"/>
                </a:lnTo>
                <a:lnTo>
                  <a:pt x="51404" y="7216"/>
                </a:lnTo>
                <a:lnTo>
                  <a:pt x="30801" y="7216"/>
                </a:lnTo>
                <a:lnTo>
                  <a:pt x="21657" y="9175"/>
                </a:lnTo>
                <a:lnTo>
                  <a:pt x="14679" y="14771"/>
                </a:lnTo>
                <a:lnTo>
                  <a:pt x="10227" y="23580"/>
                </a:lnTo>
                <a:lnTo>
                  <a:pt x="8663" y="35181"/>
                </a:lnTo>
                <a:lnTo>
                  <a:pt x="10242" y="46118"/>
                </a:lnTo>
                <a:lnTo>
                  <a:pt x="14799" y="54350"/>
                </a:lnTo>
                <a:lnTo>
                  <a:pt x="22063" y="59537"/>
                </a:lnTo>
                <a:lnTo>
                  <a:pt x="31763" y="61341"/>
                </a:lnTo>
                <a:lnTo>
                  <a:pt x="53011" y="61341"/>
                </a:lnTo>
                <a:lnTo>
                  <a:pt x="51977" y="62807"/>
                </a:lnTo>
                <a:lnTo>
                  <a:pt x="43314" y="67782"/>
                </a:lnTo>
                <a:lnTo>
                  <a:pt x="31763" y="69459"/>
                </a:lnTo>
                <a:close/>
              </a:path>
              <a:path w="60959" h="69850">
                <a:moveTo>
                  <a:pt x="58715" y="21649"/>
                </a:moveTo>
                <a:lnTo>
                  <a:pt x="50051" y="21649"/>
                </a:lnTo>
                <a:lnTo>
                  <a:pt x="49089" y="17139"/>
                </a:lnTo>
                <a:lnTo>
                  <a:pt x="47164" y="13531"/>
                </a:lnTo>
                <a:lnTo>
                  <a:pt x="44276" y="11727"/>
                </a:lnTo>
                <a:lnTo>
                  <a:pt x="41390" y="9020"/>
                </a:lnTo>
                <a:lnTo>
                  <a:pt x="36576" y="7216"/>
                </a:lnTo>
                <a:lnTo>
                  <a:pt x="51404" y="7216"/>
                </a:lnTo>
                <a:lnTo>
                  <a:pt x="55452" y="12178"/>
                </a:lnTo>
                <a:lnTo>
                  <a:pt x="58715" y="21649"/>
                </a:lnTo>
                <a:close/>
              </a:path>
              <a:path w="60959" h="69850">
                <a:moveTo>
                  <a:pt x="53011" y="61341"/>
                </a:moveTo>
                <a:lnTo>
                  <a:pt x="39465" y="61341"/>
                </a:lnTo>
                <a:lnTo>
                  <a:pt x="45239" y="58635"/>
                </a:lnTo>
                <a:lnTo>
                  <a:pt x="48126" y="53222"/>
                </a:lnTo>
                <a:lnTo>
                  <a:pt x="50051" y="47810"/>
                </a:lnTo>
                <a:lnTo>
                  <a:pt x="51014" y="43299"/>
                </a:lnTo>
                <a:lnTo>
                  <a:pt x="60639" y="43299"/>
                </a:lnTo>
                <a:lnTo>
                  <a:pt x="57752" y="54617"/>
                </a:lnTo>
                <a:lnTo>
                  <a:pt x="5301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0413" y="1917043"/>
            <a:ext cx="69302" cy="6494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97520" y="1922456"/>
            <a:ext cx="69302" cy="6494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05533" y="1922456"/>
            <a:ext cx="69302" cy="6494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13545" y="1922456"/>
            <a:ext cx="69302" cy="6494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21557" y="1922456"/>
            <a:ext cx="69302" cy="6494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81188" y="611737"/>
            <a:ext cx="1492896" cy="269721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29569" y="1922456"/>
            <a:ext cx="69302" cy="6494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929541" y="1922456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0621" y="2035215"/>
            <a:ext cx="69302" cy="6494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13545" y="2040628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21557" y="2040628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90390" y="2040628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437762" y="2040628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30413" y="2153387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0621" y="2153387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81942" y="740734"/>
            <a:ext cx="101066" cy="254927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05533" y="2159702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413545" y="2159702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36280" y="2158800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7164" y="7216"/>
                </a:lnTo>
                <a:lnTo>
                  <a:pt x="8662" y="7216"/>
                </a:lnTo>
                <a:lnTo>
                  <a:pt x="8662" y="27964"/>
                </a:lnTo>
                <a:lnTo>
                  <a:pt x="45239" y="27964"/>
                </a:lnTo>
                <a:lnTo>
                  <a:pt x="39465" y="30670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5239" y="27964"/>
                </a:move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7164" y="7216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41390" y="40593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83651" y="215880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30413" y="2271559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0621" y="2271559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413545" y="2277874"/>
            <a:ext cx="69302" cy="6494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05533" y="2277874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36280" y="227697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6201" y="7216"/>
                </a:lnTo>
                <a:lnTo>
                  <a:pt x="8662" y="7216"/>
                </a:lnTo>
                <a:lnTo>
                  <a:pt x="8662" y="28866"/>
                </a:lnTo>
                <a:lnTo>
                  <a:pt x="43795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3795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lnTo>
                  <a:pt x="43795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183651" y="227697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444500" y="227697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6201" y="7216"/>
                </a:lnTo>
                <a:lnTo>
                  <a:pt x="8661" y="7216"/>
                </a:lnTo>
                <a:lnTo>
                  <a:pt x="8661" y="28866"/>
                </a:lnTo>
                <a:lnTo>
                  <a:pt x="43794" y="28866"/>
                </a:lnTo>
                <a:lnTo>
                  <a:pt x="39463" y="31572"/>
                </a:lnTo>
                <a:lnTo>
                  <a:pt x="48126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3794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0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0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8" y="27964"/>
                </a:lnTo>
                <a:lnTo>
                  <a:pt x="43794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30413" y="2390634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0621" y="2390634"/>
            <a:ext cx="69302" cy="64949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413545" y="2396046"/>
            <a:ext cx="69302" cy="6494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721557" y="2396046"/>
            <a:ext cx="69302" cy="6494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29569" y="2396046"/>
            <a:ext cx="69302" cy="6494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36280" y="239514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7164" y="8118"/>
                </a:lnTo>
                <a:lnTo>
                  <a:pt x="8662" y="8118"/>
                </a:lnTo>
                <a:lnTo>
                  <a:pt x="8662" y="28866"/>
                </a:lnTo>
                <a:lnTo>
                  <a:pt x="45239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5239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9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928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8" y="39691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183651" y="2395144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1" y="39691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661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1" y="39691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44500" y="239514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7164" y="8118"/>
                </a:lnTo>
                <a:lnTo>
                  <a:pt x="8661" y="8118"/>
                </a:lnTo>
                <a:lnTo>
                  <a:pt x="8661" y="28866"/>
                </a:lnTo>
                <a:lnTo>
                  <a:pt x="45238" y="28866"/>
                </a:lnTo>
                <a:lnTo>
                  <a:pt x="39463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0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0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8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928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7" y="39691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0621" y="2508806"/>
            <a:ext cx="69302" cy="649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57459" y="2514218"/>
            <a:ext cx="69302" cy="64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565472" y="2514218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873484" y="2514218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181496" y="2514218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489508" y="2514218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797520" y="2514218"/>
            <a:ext cx="69302" cy="6494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105533" y="2514218"/>
            <a:ext cx="69302" cy="6494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413545" y="2514218"/>
            <a:ext cx="69302" cy="6494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704384" y="1803381"/>
            <a:ext cx="61603" cy="148662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721557" y="2514218"/>
            <a:ext cx="69302" cy="6494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29569" y="2514218"/>
            <a:ext cx="69302" cy="6494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337581" y="2514218"/>
            <a:ext cx="69302" cy="6494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645593" y="2514218"/>
            <a:ext cx="69302" cy="6494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190390" y="2514218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5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5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1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1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2551"/>
                </a:lnTo>
                <a:lnTo>
                  <a:pt x="45238" y="27964"/>
                </a:lnTo>
                <a:close/>
              </a:path>
              <a:path w="52070" h="65405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437762" y="2514218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5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2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5" y="64949"/>
                </a:lnTo>
                <a:close/>
              </a:path>
              <a:path w="62229" h="65405">
                <a:moveTo>
                  <a:pt x="51522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2" y="38789"/>
                </a:lnTo>
                <a:close/>
              </a:path>
              <a:path w="62229" h="65405">
                <a:moveTo>
                  <a:pt x="61602" y="64949"/>
                </a:moveTo>
                <a:lnTo>
                  <a:pt x="51977" y="64949"/>
                </a:lnTo>
                <a:lnTo>
                  <a:pt x="44276" y="46005"/>
                </a:lnTo>
                <a:lnTo>
                  <a:pt x="54303" y="46005"/>
                </a:lnTo>
                <a:lnTo>
                  <a:pt x="61602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30829" y="2626978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721557" y="2632390"/>
            <a:ext cx="69302" cy="6585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029569" y="2632390"/>
            <a:ext cx="69302" cy="6585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337581" y="2632390"/>
            <a:ext cx="69302" cy="6585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645593" y="2632390"/>
            <a:ext cx="69302" cy="6585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183651" y="263239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39687" y="2631488"/>
            <a:ext cx="60960" cy="68580"/>
          </a:xfrm>
          <a:custGeom>
            <a:avLst/>
            <a:gdLst/>
            <a:ahLst/>
            <a:cxnLst/>
            <a:rect l="l" t="t" r="r" b="b"/>
            <a:pathLst>
              <a:path w="60959" h="68580">
                <a:moveTo>
                  <a:pt x="31763" y="68557"/>
                </a:moveTo>
                <a:lnTo>
                  <a:pt x="22139" y="68557"/>
                </a:lnTo>
                <a:lnTo>
                  <a:pt x="15400" y="65851"/>
                </a:lnTo>
                <a:lnTo>
                  <a:pt x="0" y="34278"/>
                </a:lnTo>
                <a:lnTo>
                  <a:pt x="556" y="26512"/>
                </a:lnTo>
                <a:lnTo>
                  <a:pt x="22139" y="0"/>
                </a:lnTo>
                <a:lnTo>
                  <a:pt x="31763" y="0"/>
                </a:lnTo>
                <a:lnTo>
                  <a:pt x="42066" y="1212"/>
                </a:lnTo>
                <a:lnTo>
                  <a:pt x="49932" y="4961"/>
                </a:lnTo>
                <a:lnTo>
                  <a:pt x="51860" y="7216"/>
                </a:lnTo>
                <a:lnTo>
                  <a:pt x="30801" y="7216"/>
                </a:lnTo>
                <a:lnTo>
                  <a:pt x="21657" y="9034"/>
                </a:lnTo>
                <a:lnTo>
                  <a:pt x="14678" y="14320"/>
                </a:lnTo>
                <a:lnTo>
                  <a:pt x="10226" y="22819"/>
                </a:lnTo>
                <a:lnTo>
                  <a:pt x="8662" y="34278"/>
                </a:lnTo>
                <a:lnTo>
                  <a:pt x="10242" y="45357"/>
                </a:lnTo>
                <a:lnTo>
                  <a:pt x="14799" y="53899"/>
                </a:lnTo>
                <a:lnTo>
                  <a:pt x="22063" y="59396"/>
                </a:lnTo>
                <a:lnTo>
                  <a:pt x="31763" y="61341"/>
                </a:lnTo>
                <a:lnTo>
                  <a:pt x="52374" y="61341"/>
                </a:lnTo>
                <a:lnTo>
                  <a:pt x="51977" y="61905"/>
                </a:lnTo>
                <a:lnTo>
                  <a:pt x="43314" y="66880"/>
                </a:lnTo>
                <a:lnTo>
                  <a:pt x="31763" y="68557"/>
                </a:lnTo>
                <a:close/>
              </a:path>
              <a:path w="60959" h="68580">
                <a:moveTo>
                  <a:pt x="58714" y="20747"/>
                </a:moveTo>
                <a:lnTo>
                  <a:pt x="50051" y="20747"/>
                </a:lnTo>
                <a:lnTo>
                  <a:pt x="49089" y="16237"/>
                </a:lnTo>
                <a:lnTo>
                  <a:pt x="47164" y="13531"/>
                </a:lnTo>
                <a:lnTo>
                  <a:pt x="44276" y="10824"/>
                </a:lnTo>
                <a:lnTo>
                  <a:pt x="41389" y="9020"/>
                </a:lnTo>
                <a:lnTo>
                  <a:pt x="36577" y="7216"/>
                </a:lnTo>
                <a:lnTo>
                  <a:pt x="51860" y="7216"/>
                </a:lnTo>
                <a:lnTo>
                  <a:pt x="55451" y="11416"/>
                </a:lnTo>
                <a:lnTo>
                  <a:pt x="58714" y="20747"/>
                </a:lnTo>
                <a:close/>
              </a:path>
              <a:path w="60959" h="68580">
                <a:moveTo>
                  <a:pt x="52374" y="61341"/>
                </a:moveTo>
                <a:lnTo>
                  <a:pt x="39465" y="61341"/>
                </a:lnTo>
                <a:lnTo>
                  <a:pt x="45239" y="57732"/>
                </a:lnTo>
                <a:lnTo>
                  <a:pt x="48126" y="52320"/>
                </a:lnTo>
                <a:lnTo>
                  <a:pt x="50051" y="46908"/>
                </a:lnTo>
                <a:lnTo>
                  <a:pt x="51014" y="42397"/>
                </a:lnTo>
                <a:lnTo>
                  <a:pt x="60639" y="42397"/>
                </a:lnTo>
                <a:lnTo>
                  <a:pt x="57752" y="53715"/>
                </a:lnTo>
                <a:lnTo>
                  <a:pt x="52374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30413" y="2745150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05533" y="2751464"/>
            <a:ext cx="69302" cy="6494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413545" y="2751464"/>
            <a:ext cx="69302" cy="64949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721557" y="2751464"/>
            <a:ext cx="69302" cy="6494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029569" y="2751464"/>
            <a:ext cx="69302" cy="6494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929541" y="275056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190390" y="275056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30829" y="2863322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57459" y="2869637"/>
            <a:ext cx="69302" cy="6494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565472" y="2869637"/>
            <a:ext cx="69302" cy="6494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873484" y="2869637"/>
            <a:ext cx="69302" cy="6494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181496" y="2869637"/>
            <a:ext cx="69302" cy="6494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797520" y="2869637"/>
            <a:ext cx="69302" cy="6494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489508" y="2869637"/>
            <a:ext cx="69302" cy="6494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105533" y="2869637"/>
            <a:ext cx="69302" cy="6494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13545" y="2869637"/>
            <a:ext cx="69302" cy="64949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721557" y="2869637"/>
            <a:ext cx="69302" cy="6494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29569" y="2869637"/>
            <a:ext cx="69302" cy="6494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337581" y="2869637"/>
            <a:ext cx="69302" cy="64949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936280" y="286873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6201" y="7216"/>
                </a:lnTo>
                <a:lnTo>
                  <a:pt x="8662" y="7216"/>
                </a:lnTo>
                <a:lnTo>
                  <a:pt x="8662" y="28866"/>
                </a:lnTo>
                <a:lnTo>
                  <a:pt x="43795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3795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lnTo>
                  <a:pt x="43795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190390" y="286873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6200" y="7216"/>
                </a:lnTo>
                <a:lnTo>
                  <a:pt x="8661" y="7216"/>
                </a:lnTo>
                <a:lnTo>
                  <a:pt x="8661" y="28866"/>
                </a:lnTo>
                <a:lnTo>
                  <a:pt x="43794" y="28866"/>
                </a:lnTo>
                <a:lnTo>
                  <a:pt x="39463" y="31572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3794" y="28866"/>
                </a:moveTo>
                <a:lnTo>
                  <a:pt x="30800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6200" y="7216"/>
                </a:lnTo>
                <a:lnTo>
                  <a:pt x="47163" y="8118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lnTo>
                  <a:pt x="43794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30829" y="2982396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337581" y="2987809"/>
            <a:ext cx="69302" cy="6494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190390" y="2986907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7163" y="8118"/>
                </a:lnTo>
                <a:lnTo>
                  <a:pt x="8661" y="8118"/>
                </a:lnTo>
                <a:lnTo>
                  <a:pt x="8661" y="28866"/>
                </a:lnTo>
                <a:lnTo>
                  <a:pt x="45238" y="28866"/>
                </a:lnTo>
                <a:lnTo>
                  <a:pt x="39463" y="31572"/>
                </a:lnTo>
                <a:lnTo>
                  <a:pt x="48125" y="34278"/>
                </a:lnTo>
                <a:lnTo>
                  <a:pt x="49409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8866"/>
                </a:moveTo>
                <a:lnTo>
                  <a:pt x="30800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47163" y="8118"/>
                </a:lnTo>
                <a:lnTo>
                  <a:pt x="49088" y="12629"/>
                </a:lnTo>
                <a:lnTo>
                  <a:pt x="49088" y="23454"/>
                </a:lnTo>
                <a:lnTo>
                  <a:pt x="45238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928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409" y="36083"/>
                </a:lnTo>
                <a:lnTo>
                  <a:pt x="51977" y="39691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30829" y="3100568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337581" y="3105981"/>
            <a:ext cx="69302" cy="649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645593" y="3105981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183651" y="3105981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444500" y="3105981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5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4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6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5">
                <a:moveTo>
                  <a:pt x="45238" y="27964"/>
                </a:moveTo>
                <a:lnTo>
                  <a:pt x="30801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0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0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4" y="7216"/>
                </a:lnTo>
                <a:lnTo>
                  <a:pt x="49089" y="11727"/>
                </a:lnTo>
                <a:lnTo>
                  <a:pt x="49089" y="22551"/>
                </a:lnTo>
                <a:lnTo>
                  <a:pt x="45238" y="27964"/>
                </a:lnTo>
                <a:close/>
              </a:path>
              <a:path w="52070" h="65405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30829" y="3218740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565472" y="3224153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89508" y="3224153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721557" y="3224153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029569" y="3224153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337581" y="3224153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190390" y="3224153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30621" y="3574159"/>
            <a:ext cx="69302" cy="649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80980" y="357866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30" h="66039">
                <a:moveTo>
                  <a:pt x="9625" y="65851"/>
                </a:moveTo>
                <a:lnTo>
                  <a:pt x="0" y="65851"/>
                </a:lnTo>
                <a:lnTo>
                  <a:pt x="25025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30" h="66039">
                <a:moveTo>
                  <a:pt x="51660" y="39691"/>
                </a:moveTo>
                <a:lnTo>
                  <a:pt x="41389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30" h="66039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437762" y="357866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660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710161" y="3578669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4275" y="4510"/>
                </a:lnTo>
                <a:lnTo>
                  <a:pt x="48125" y="8118"/>
                </a:lnTo>
                <a:lnTo>
                  <a:pt x="9624" y="8118"/>
                </a:lnTo>
                <a:lnTo>
                  <a:pt x="9624" y="28866"/>
                </a:lnTo>
                <a:lnTo>
                  <a:pt x="46200" y="28866"/>
                </a:lnTo>
                <a:lnTo>
                  <a:pt x="39463" y="31572"/>
                </a:lnTo>
                <a:lnTo>
                  <a:pt x="49088" y="34278"/>
                </a:lnTo>
                <a:lnTo>
                  <a:pt x="50372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8866"/>
                </a:moveTo>
                <a:lnTo>
                  <a:pt x="31762" y="28866"/>
                </a:ln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48125" y="8118"/>
                </a:lnTo>
                <a:lnTo>
                  <a:pt x="50051" y="12629"/>
                </a:lnTo>
                <a:lnTo>
                  <a:pt x="50051" y="23454"/>
                </a:lnTo>
                <a:lnTo>
                  <a:pt x="46200" y="28866"/>
                </a:lnTo>
                <a:close/>
              </a:path>
              <a:path w="53340" h="66039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928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1495"/>
                </a:lnTo>
                <a:lnTo>
                  <a:pt x="40425" y="38789"/>
                </a:lnTo>
                <a:lnTo>
                  <a:pt x="38500" y="36985"/>
                </a:lnTo>
                <a:lnTo>
                  <a:pt x="35613" y="36083"/>
                </a:lnTo>
                <a:lnTo>
                  <a:pt x="50372" y="36083"/>
                </a:lnTo>
                <a:lnTo>
                  <a:pt x="52939" y="39691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30621" y="3692331"/>
            <a:ext cx="69302" cy="64949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86755" y="3697744"/>
            <a:ext cx="53340" cy="65405"/>
          </a:xfrm>
          <a:custGeom>
            <a:avLst/>
            <a:gdLst/>
            <a:ahLst/>
            <a:cxnLst/>
            <a:rect l="l" t="t" r="r" b="b"/>
            <a:pathLst>
              <a:path w="53340" h="65404">
                <a:moveTo>
                  <a:pt x="38501" y="64949"/>
                </a:moveTo>
                <a:lnTo>
                  <a:pt x="0" y="64949"/>
                </a:lnTo>
                <a:lnTo>
                  <a:pt x="0" y="0"/>
                </a:lnTo>
                <a:lnTo>
                  <a:pt x="35613" y="0"/>
                </a:lnTo>
                <a:lnTo>
                  <a:pt x="40426" y="902"/>
                </a:lnTo>
                <a:lnTo>
                  <a:pt x="44276" y="4510"/>
                </a:lnTo>
                <a:lnTo>
                  <a:pt x="48126" y="7216"/>
                </a:lnTo>
                <a:lnTo>
                  <a:pt x="9625" y="7216"/>
                </a:lnTo>
                <a:lnTo>
                  <a:pt x="9625" y="27964"/>
                </a:lnTo>
                <a:lnTo>
                  <a:pt x="46201" y="27964"/>
                </a:lnTo>
                <a:lnTo>
                  <a:pt x="39464" y="30670"/>
                </a:lnTo>
                <a:lnTo>
                  <a:pt x="49089" y="34278"/>
                </a:lnTo>
                <a:lnTo>
                  <a:pt x="49859" y="35181"/>
                </a:lnTo>
                <a:lnTo>
                  <a:pt x="9625" y="35181"/>
                </a:lnTo>
                <a:lnTo>
                  <a:pt x="9625" y="57732"/>
                </a:lnTo>
                <a:lnTo>
                  <a:pt x="49731" y="57732"/>
                </a:lnTo>
                <a:lnTo>
                  <a:pt x="47164" y="59537"/>
                </a:lnTo>
                <a:lnTo>
                  <a:pt x="43314" y="64047"/>
                </a:lnTo>
                <a:lnTo>
                  <a:pt x="38501" y="64949"/>
                </a:lnTo>
                <a:close/>
              </a:path>
              <a:path w="53340" h="65404">
                <a:moveTo>
                  <a:pt x="46201" y="27964"/>
                </a:moveTo>
                <a:lnTo>
                  <a:pt x="31763" y="27964"/>
                </a:lnTo>
                <a:lnTo>
                  <a:pt x="34651" y="27062"/>
                </a:lnTo>
                <a:lnTo>
                  <a:pt x="36576" y="25258"/>
                </a:lnTo>
                <a:lnTo>
                  <a:pt x="39464" y="23454"/>
                </a:lnTo>
                <a:lnTo>
                  <a:pt x="40426" y="20747"/>
                </a:lnTo>
                <a:lnTo>
                  <a:pt x="40426" y="13531"/>
                </a:lnTo>
                <a:lnTo>
                  <a:pt x="39464" y="10824"/>
                </a:lnTo>
                <a:lnTo>
                  <a:pt x="36576" y="9020"/>
                </a:lnTo>
                <a:lnTo>
                  <a:pt x="34651" y="7216"/>
                </a:lnTo>
                <a:lnTo>
                  <a:pt x="48126" y="7216"/>
                </a:lnTo>
                <a:lnTo>
                  <a:pt x="50051" y="11727"/>
                </a:lnTo>
                <a:lnTo>
                  <a:pt x="50051" y="22551"/>
                </a:lnTo>
                <a:lnTo>
                  <a:pt x="46201" y="27964"/>
                </a:lnTo>
                <a:close/>
              </a:path>
              <a:path w="53340" h="65404">
                <a:moveTo>
                  <a:pt x="49731" y="57732"/>
                </a:moveTo>
                <a:lnTo>
                  <a:pt x="35613" y="57732"/>
                </a:lnTo>
                <a:lnTo>
                  <a:pt x="38501" y="56830"/>
                </a:lnTo>
                <a:lnTo>
                  <a:pt x="40426" y="55026"/>
                </a:lnTo>
                <a:lnTo>
                  <a:pt x="42351" y="52320"/>
                </a:lnTo>
                <a:lnTo>
                  <a:pt x="43314" y="49614"/>
                </a:lnTo>
                <a:lnTo>
                  <a:pt x="43314" y="43299"/>
                </a:lnTo>
                <a:lnTo>
                  <a:pt x="42351" y="40593"/>
                </a:lnTo>
                <a:lnTo>
                  <a:pt x="40426" y="38789"/>
                </a:lnTo>
                <a:lnTo>
                  <a:pt x="38501" y="36083"/>
                </a:lnTo>
                <a:lnTo>
                  <a:pt x="35613" y="35181"/>
                </a:lnTo>
                <a:lnTo>
                  <a:pt x="49859" y="35181"/>
                </a:lnTo>
                <a:lnTo>
                  <a:pt x="52939" y="38789"/>
                </a:lnTo>
                <a:lnTo>
                  <a:pt x="52939" y="51418"/>
                </a:lnTo>
                <a:lnTo>
                  <a:pt x="51014" y="56830"/>
                </a:lnTo>
                <a:lnTo>
                  <a:pt x="49731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84075" y="3459595"/>
            <a:ext cx="1540060" cy="660320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190390" y="3697744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4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4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1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1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2551"/>
                </a:lnTo>
                <a:lnTo>
                  <a:pt x="45238" y="27964"/>
                </a:lnTo>
                <a:close/>
              </a:path>
              <a:path w="52070" h="65404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437762" y="3697744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4">
                <a:moveTo>
                  <a:pt x="9625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2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5" y="64949"/>
                </a:lnTo>
                <a:close/>
              </a:path>
              <a:path w="62229" h="65404">
                <a:moveTo>
                  <a:pt x="51522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2" y="38789"/>
                </a:lnTo>
                <a:close/>
              </a:path>
              <a:path w="62229" h="65404">
                <a:moveTo>
                  <a:pt x="61602" y="64949"/>
                </a:moveTo>
                <a:lnTo>
                  <a:pt x="51977" y="64949"/>
                </a:lnTo>
                <a:lnTo>
                  <a:pt x="44276" y="46005"/>
                </a:lnTo>
                <a:lnTo>
                  <a:pt x="54303" y="46005"/>
                </a:lnTo>
                <a:lnTo>
                  <a:pt x="61602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30621" y="3810503"/>
            <a:ext cx="69302" cy="6494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83867" y="3815014"/>
            <a:ext cx="60960" cy="68580"/>
          </a:xfrm>
          <a:custGeom>
            <a:avLst/>
            <a:gdLst/>
            <a:ahLst/>
            <a:cxnLst/>
            <a:rect l="l" t="t" r="r" b="b"/>
            <a:pathLst>
              <a:path w="60959" h="68579">
                <a:moveTo>
                  <a:pt x="31763" y="68557"/>
                </a:moveTo>
                <a:lnTo>
                  <a:pt x="23100" y="68557"/>
                </a:lnTo>
                <a:lnTo>
                  <a:pt x="15400" y="65851"/>
                </a:lnTo>
                <a:lnTo>
                  <a:pt x="0" y="34278"/>
                </a:lnTo>
                <a:lnTo>
                  <a:pt x="691" y="26512"/>
                </a:lnTo>
                <a:lnTo>
                  <a:pt x="23100" y="0"/>
                </a:lnTo>
                <a:lnTo>
                  <a:pt x="32726" y="0"/>
                </a:lnTo>
                <a:lnTo>
                  <a:pt x="43028" y="1212"/>
                </a:lnTo>
                <a:lnTo>
                  <a:pt x="50894" y="4961"/>
                </a:lnTo>
                <a:lnTo>
                  <a:pt x="52822" y="7216"/>
                </a:lnTo>
                <a:lnTo>
                  <a:pt x="30801" y="7216"/>
                </a:lnTo>
                <a:lnTo>
                  <a:pt x="21807" y="9034"/>
                </a:lnTo>
                <a:lnTo>
                  <a:pt x="15159" y="14320"/>
                </a:lnTo>
                <a:lnTo>
                  <a:pt x="11039" y="22819"/>
                </a:lnTo>
                <a:lnTo>
                  <a:pt x="9625" y="34278"/>
                </a:lnTo>
                <a:lnTo>
                  <a:pt x="11189" y="45357"/>
                </a:lnTo>
                <a:lnTo>
                  <a:pt x="15641" y="53899"/>
                </a:lnTo>
                <a:lnTo>
                  <a:pt x="22619" y="59396"/>
                </a:lnTo>
                <a:lnTo>
                  <a:pt x="31763" y="61341"/>
                </a:lnTo>
                <a:lnTo>
                  <a:pt x="52374" y="61341"/>
                </a:lnTo>
                <a:lnTo>
                  <a:pt x="51977" y="61905"/>
                </a:lnTo>
                <a:lnTo>
                  <a:pt x="43314" y="66880"/>
                </a:lnTo>
                <a:lnTo>
                  <a:pt x="31763" y="68557"/>
                </a:lnTo>
                <a:close/>
              </a:path>
              <a:path w="60959" h="68579">
                <a:moveTo>
                  <a:pt x="59677" y="20747"/>
                </a:moveTo>
                <a:lnTo>
                  <a:pt x="50051" y="20747"/>
                </a:lnTo>
                <a:lnTo>
                  <a:pt x="49089" y="16237"/>
                </a:lnTo>
                <a:lnTo>
                  <a:pt x="48126" y="13531"/>
                </a:lnTo>
                <a:lnTo>
                  <a:pt x="45239" y="10824"/>
                </a:lnTo>
                <a:lnTo>
                  <a:pt x="42351" y="9020"/>
                </a:lnTo>
                <a:lnTo>
                  <a:pt x="36576" y="7216"/>
                </a:lnTo>
                <a:lnTo>
                  <a:pt x="52822" y="7216"/>
                </a:lnTo>
                <a:lnTo>
                  <a:pt x="56413" y="11416"/>
                </a:lnTo>
                <a:lnTo>
                  <a:pt x="59677" y="20747"/>
                </a:lnTo>
                <a:close/>
              </a:path>
              <a:path w="60959" h="68579">
                <a:moveTo>
                  <a:pt x="52374" y="61341"/>
                </a:moveTo>
                <a:lnTo>
                  <a:pt x="39464" y="61341"/>
                </a:lnTo>
                <a:lnTo>
                  <a:pt x="45239" y="57732"/>
                </a:lnTo>
                <a:lnTo>
                  <a:pt x="48126" y="52320"/>
                </a:lnTo>
                <a:lnTo>
                  <a:pt x="50051" y="49614"/>
                </a:lnTo>
                <a:lnTo>
                  <a:pt x="51014" y="46908"/>
                </a:lnTo>
                <a:lnTo>
                  <a:pt x="51977" y="42397"/>
                </a:lnTo>
                <a:lnTo>
                  <a:pt x="60639" y="42397"/>
                </a:lnTo>
                <a:lnTo>
                  <a:pt x="57752" y="53715"/>
                </a:lnTo>
                <a:lnTo>
                  <a:pt x="52374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190390" y="3815915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437762" y="3815915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710161" y="3815915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902"/>
                </a:lnTo>
                <a:lnTo>
                  <a:pt x="44275" y="4510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49858" y="35181"/>
                </a:lnTo>
                <a:lnTo>
                  <a:pt x="9624" y="35181"/>
                </a:lnTo>
                <a:lnTo>
                  <a:pt x="9624" y="57732"/>
                </a:lnTo>
                <a:lnTo>
                  <a:pt x="50051" y="57732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7964"/>
                </a:moveTo>
                <a:lnTo>
                  <a:pt x="31762" y="27964"/>
                </a:lnTo>
                <a:lnTo>
                  <a:pt x="34651" y="27062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0747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39">
                <a:moveTo>
                  <a:pt x="50051" y="57732"/>
                </a:moveTo>
                <a:lnTo>
                  <a:pt x="35613" y="57732"/>
                </a:lnTo>
                <a:lnTo>
                  <a:pt x="38500" y="56830"/>
                </a:lnTo>
                <a:lnTo>
                  <a:pt x="42350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2350" y="40593"/>
                </a:lnTo>
                <a:lnTo>
                  <a:pt x="40425" y="38789"/>
                </a:lnTo>
                <a:lnTo>
                  <a:pt x="38500" y="36083"/>
                </a:lnTo>
                <a:lnTo>
                  <a:pt x="35613" y="35181"/>
                </a:lnTo>
                <a:lnTo>
                  <a:pt x="49858" y="35181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50051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30413" y="3928675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30621" y="3928675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0829" y="3928675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87718" y="3934088"/>
            <a:ext cx="55880" cy="66040"/>
          </a:xfrm>
          <a:custGeom>
            <a:avLst/>
            <a:gdLst/>
            <a:ahLst/>
            <a:cxnLst/>
            <a:rect l="l" t="t" r="r" b="b"/>
            <a:pathLst>
              <a:path w="55880" h="66039">
                <a:moveTo>
                  <a:pt x="26951" y="65851"/>
                </a:moveTo>
                <a:lnTo>
                  <a:pt x="0" y="65851"/>
                </a:lnTo>
                <a:lnTo>
                  <a:pt x="0" y="0"/>
                </a:lnTo>
                <a:lnTo>
                  <a:pt x="26951" y="0"/>
                </a:lnTo>
                <a:lnTo>
                  <a:pt x="39178" y="2283"/>
                </a:lnTo>
                <a:lnTo>
                  <a:pt x="46048" y="7216"/>
                </a:lnTo>
                <a:lnTo>
                  <a:pt x="9625" y="7216"/>
                </a:lnTo>
                <a:lnTo>
                  <a:pt x="9625" y="58635"/>
                </a:lnTo>
                <a:lnTo>
                  <a:pt x="45926" y="58635"/>
                </a:lnTo>
                <a:lnTo>
                  <a:pt x="39178" y="63554"/>
                </a:lnTo>
                <a:lnTo>
                  <a:pt x="26951" y="65851"/>
                </a:lnTo>
                <a:close/>
              </a:path>
              <a:path w="55880" h="66039">
                <a:moveTo>
                  <a:pt x="45926" y="58635"/>
                </a:moveTo>
                <a:lnTo>
                  <a:pt x="25988" y="58635"/>
                </a:lnTo>
                <a:lnTo>
                  <a:pt x="35001" y="56943"/>
                </a:lnTo>
                <a:lnTo>
                  <a:pt x="41629" y="51982"/>
                </a:lnTo>
                <a:lnTo>
                  <a:pt x="45750" y="43793"/>
                </a:lnTo>
                <a:lnTo>
                  <a:pt x="47164" y="32474"/>
                </a:lnTo>
                <a:lnTo>
                  <a:pt x="45750" y="21678"/>
                </a:lnTo>
                <a:lnTo>
                  <a:pt x="41629" y="13756"/>
                </a:lnTo>
                <a:lnTo>
                  <a:pt x="34982" y="8879"/>
                </a:lnTo>
                <a:lnTo>
                  <a:pt x="25988" y="7216"/>
                </a:lnTo>
                <a:lnTo>
                  <a:pt x="46048" y="7216"/>
                </a:lnTo>
                <a:lnTo>
                  <a:pt x="48247" y="8795"/>
                </a:lnTo>
                <a:lnTo>
                  <a:pt x="53887" y="19028"/>
                </a:lnTo>
                <a:lnTo>
                  <a:pt x="55827" y="32474"/>
                </a:lnTo>
                <a:lnTo>
                  <a:pt x="53887" y="46442"/>
                </a:lnTo>
                <a:lnTo>
                  <a:pt x="48227" y="56957"/>
                </a:lnTo>
                <a:lnTo>
                  <a:pt x="459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190390" y="3934088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437762" y="3934088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710161" y="3934088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50628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7964"/>
                </a:move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39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026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0593"/>
                </a:lnTo>
                <a:lnTo>
                  <a:pt x="38500" y="36985"/>
                </a:lnTo>
                <a:lnTo>
                  <a:pt x="35613" y="36083"/>
                </a:lnTo>
                <a:lnTo>
                  <a:pt x="50628" y="36083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30413" y="4046847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30621" y="4046847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0829" y="4046847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87718" y="4052260"/>
            <a:ext cx="51435" cy="66040"/>
          </a:xfrm>
          <a:custGeom>
            <a:avLst/>
            <a:gdLst/>
            <a:ahLst/>
            <a:cxnLst/>
            <a:rect l="l" t="t" r="r" b="b"/>
            <a:pathLst>
              <a:path w="51434" h="66039">
                <a:moveTo>
                  <a:pt x="51014" y="65851"/>
                </a:moveTo>
                <a:lnTo>
                  <a:pt x="0" y="65851"/>
                </a:lnTo>
                <a:lnTo>
                  <a:pt x="0" y="0"/>
                </a:lnTo>
                <a:lnTo>
                  <a:pt x="49089" y="0"/>
                </a:lnTo>
                <a:lnTo>
                  <a:pt x="49089" y="7216"/>
                </a:lnTo>
                <a:lnTo>
                  <a:pt x="9625" y="7216"/>
                </a:lnTo>
                <a:lnTo>
                  <a:pt x="9625" y="28866"/>
                </a:lnTo>
                <a:lnTo>
                  <a:pt x="47164" y="28866"/>
                </a:lnTo>
                <a:lnTo>
                  <a:pt x="47164" y="36083"/>
                </a:lnTo>
                <a:lnTo>
                  <a:pt x="9625" y="36083"/>
                </a:lnTo>
                <a:lnTo>
                  <a:pt x="9625" y="58635"/>
                </a:lnTo>
                <a:lnTo>
                  <a:pt x="51014" y="58635"/>
                </a:lnTo>
                <a:lnTo>
                  <a:pt x="51014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929541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183651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437762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704385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698148" y="4285898"/>
            <a:ext cx="1382204" cy="85697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247834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295961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555846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604936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60" y="25103"/>
                </a:lnTo>
                <a:lnTo>
                  <a:pt x="15400" y="0"/>
                </a:lnTo>
                <a:lnTo>
                  <a:pt x="27913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863858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912948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60" y="25103"/>
                </a:lnTo>
                <a:lnTo>
                  <a:pt x="15400" y="0"/>
                </a:lnTo>
                <a:lnTo>
                  <a:pt x="27913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172833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20960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480845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528972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788857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836984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096870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144997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404882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453009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712894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8288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761021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019944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068070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327956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376083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635968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684095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91568" y="385316"/>
            <a:ext cx="2446771" cy="102836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481654" y="428616"/>
            <a:ext cx="32384" cy="14604"/>
          </a:xfrm>
          <a:custGeom>
            <a:avLst/>
            <a:gdLst/>
            <a:ahLst/>
            <a:cxnLst/>
            <a:rect l="l" t="t" r="r" b="b"/>
            <a:pathLst>
              <a:path w="32385" h="14604">
                <a:moveTo>
                  <a:pt x="31763" y="0"/>
                </a:moveTo>
                <a:lnTo>
                  <a:pt x="0" y="0"/>
                </a:lnTo>
                <a:lnTo>
                  <a:pt x="0" y="14433"/>
                </a:lnTo>
                <a:lnTo>
                  <a:pt x="31763" y="14433"/>
                </a:lnTo>
                <a:lnTo>
                  <a:pt x="31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552881" y="387120"/>
            <a:ext cx="225233" cy="80284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819505" y="385316"/>
            <a:ext cx="187694" cy="82089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24638" y="610835"/>
            <a:ext cx="482231" cy="85697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773457" y="610835"/>
            <a:ext cx="423516" cy="68557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994994" y="610835"/>
            <a:ext cx="295499" cy="68557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321294" y="612639"/>
            <a:ext cx="26034" cy="66040"/>
          </a:xfrm>
          <a:custGeom>
            <a:avLst/>
            <a:gdLst/>
            <a:ahLst/>
            <a:cxnLst/>
            <a:rect l="l" t="t" r="r" b="b"/>
            <a:pathLst>
              <a:path w="26034" h="66040">
                <a:moveTo>
                  <a:pt x="6738" y="65851"/>
                </a:moveTo>
                <a:lnTo>
                  <a:pt x="0" y="65851"/>
                </a:lnTo>
                <a:lnTo>
                  <a:pt x="19251" y="0"/>
                </a:lnTo>
                <a:lnTo>
                  <a:pt x="25988" y="0"/>
                </a:lnTo>
                <a:lnTo>
                  <a:pt x="6738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383860" y="611737"/>
            <a:ext cx="332075" cy="85697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14050" y="4457293"/>
            <a:ext cx="109729" cy="870504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14258" y="4478040"/>
            <a:ext cx="109729" cy="978753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16183" y="4458194"/>
            <a:ext cx="83185" cy="9525"/>
          </a:xfrm>
          <a:custGeom>
            <a:avLst/>
            <a:gdLst/>
            <a:ahLst/>
            <a:cxnLst/>
            <a:rect l="l" t="t" r="r" b="b"/>
            <a:pathLst>
              <a:path w="83184" h="9525">
                <a:moveTo>
                  <a:pt x="0" y="0"/>
                </a:moveTo>
                <a:lnTo>
                  <a:pt x="0" y="9020"/>
                </a:lnTo>
                <a:lnTo>
                  <a:pt x="82778" y="9020"/>
                </a:lnTo>
                <a:lnTo>
                  <a:pt x="827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16391" y="4946218"/>
            <a:ext cx="107804" cy="323845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16391" y="4458194"/>
            <a:ext cx="107804" cy="442919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243022" y="4457293"/>
            <a:ext cx="85665" cy="325649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551034" y="4457293"/>
            <a:ext cx="85665" cy="329258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859046" y="4454586"/>
            <a:ext cx="85665" cy="33106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013206" y="4457293"/>
            <a:ext cx="87590" cy="316629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323143" y="4455488"/>
            <a:ext cx="85665" cy="337376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631155" y="4457293"/>
            <a:ext cx="85665" cy="335572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911253" y="4457293"/>
            <a:ext cx="85666" cy="323845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165364" y="4461803"/>
            <a:ext cx="107804" cy="331062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419474" y="4457293"/>
            <a:ext cx="85665" cy="258896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67058" y="4457293"/>
            <a:ext cx="107804" cy="318433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475070" y="4452782"/>
            <a:ext cx="107804" cy="350005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783082" y="4457293"/>
            <a:ext cx="85665" cy="325649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091094" y="4457293"/>
            <a:ext cx="85665" cy="289566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399107" y="4457293"/>
            <a:ext cx="107804" cy="342789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705194" y="4457293"/>
            <a:ext cx="109729" cy="340083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686097" y="4455488"/>
            <a:ext cx="85665" cy="239050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981942" y="6084643"/>
            <a:ext cx="3873253" cy="196652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84072" y="6142376"/>
            <a:ext cx="10795" cy="22860"/>
          </a:xfrm>
          <a:custGeom>
            <a:avLst/>
            <a:gdLst/>
            <a:ahLst/>
            <a:cxnLst/>
            <a:rect l="l" t="t" r="r" b="b"/>
            <a:pathLst>
              <a:path w="10795" h="22860">
                <a:moveTo>
                  <a:pt x="6737" y="22551"/>
                </a:moveTo>
                <a:lnTo>
                  <a:pt x="0" y="22551"/>
                </a:lnTo>
                <a:lnTo>
                  <a:pt x="0" y="18943"/>
                </a:lnTo>
                <a:lnTo>
                  <a:pt x="4812" y="18943"/>
                </a:lnTo>
                <a:lnTo>
                  <a:pt x="5775" y="17139"/>
                </a:lnTo>
                <a:lnTo>
                  <a:pt x="5775" y="9020"/>
                </a:lnTo>
                <a:lnTo>
                  <a:pt x="0" y="9020"/>
                </a:lnTo>
                <a:lnTo>
                  <a:pt x="0" y="0"/>
                </a:lnTo>
                <a:lnTo>
                  <a:pt x="10587" y="0"/>
                </a:lnTo>
                <a:lnTo>
                  <a:pt x="10587" y="18943"/>
                </a:lnTo>
                <a:lnTo>
                  <a:pt x="6737" y="22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940861" y="6088252"/>
            <a:ext cx="24130" cy="63500"/>
          </a:xfrm>
          <a:custGeom>
            <a:avLst/>
            <a:gdLst/>
            <a:ahLst/>
            <a:cxnLst/>
            <a:rect l="l" t="t" r="r" b="b"/>
            <a:pathLst>
              <a:path w="24129" h="63500">
                <a:moveTo>
                  <a:pt x="24063" y="63145"/>
                </a:moveTo>
                <a:lnTo>
                  <a:pt x="15400" y="63145"/>
                </a:lnTo>
                <a:lnTo>
                  <a:pt x="15400" y="18041"/>
                </a:lnTo>
                <a:lnTo>
                  <a:pt x="0" y="18041"/>
                </a:lnTo>
                <a:lnTo>
                  <a:pt x="0" y="12629"/>
                </a:lnTo>
                <a:lnTo>
                  <a:pt x="13475" y="10824"/>
                </a:lnTo>
                <a:lnTo>
                  <a:pt x="15400" y="9020"/>
                </a:lnTo>
                <a:lnTo>
                  <a:pt x="18288" y="0"/>
                </a:lnTo>
                <a:lnTo>
                  <a:pt x="24063" y="0"/>
                </a:lnTo>
                <a:lnTo>
                  <a:pt x="24063" y="63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988988" y="6088252"/>
            <a:ext cx="176144" cy="65851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161937" y="594598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69773" y="82958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970392" y="82958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142918" y="82958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69773" y="94776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970392" y="94776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142918" y="94776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69773" y="106638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970392" y="106638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142918" y="106638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69773" y="118455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970392" y="118455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142918" y="118455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69773" y="130272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970392" y="130272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142918" y="130272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69773" y="142135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970392" y="142135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142918" y="142135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69773" y="153952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970392" y="153952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142918" y="153952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69773" y="165814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970392" y="1658147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142918" y="1658147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69773" y="177631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70392" y="177631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142918" y="177631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69773" y="189449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970392" y="189449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142918" y="189449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9773" y="201311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970392" y="201311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142918" y="201311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69773" y="213128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970392" y="213128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142918" y="213128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69773" y="2249910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970392" y="2249910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142918" y="2249910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69773" y="236808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970392" y="236808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142918" y="236808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69773" y="248625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970392" y="248625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142918" y="248625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69773" y="260487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970392" y="2604877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142918" y="2604877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69773" y="272304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970392" y="272304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142918" y="272304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69773" y="284167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70392" y="284167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142918" y="284167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69773" y="295984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970392" y="295984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142918" y="295984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69773" y="307801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970392" y="307801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142918" y="307801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69773" y="3196640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970392" y="3196640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142918" y="3196640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69773" y="331481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970392" y="331481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142918" y="331481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69773" y="3433435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161937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970392" y="3432533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442267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50279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058291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366303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674316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982328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290340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598352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906364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214376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522388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142918" y="3432533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69773" y="355160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161937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970392" y="3550705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442267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750279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5058291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5366303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5674316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5982328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290340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598352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6906364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214376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522388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142918" y="3550705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084511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338621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592732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69773" y="366977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970392" y="366977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142918" y="366977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69773" y="378840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970392" y="378840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142918" y="378840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69773" y="390657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70392" y="390657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142918" y="390657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69773" y="4025198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970392" y="4025198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142918" y="4025198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69773" y="414336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970392" y="414336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142918" y="414336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61318" y="719084"/>
            <a:ext cx="0" cy="3538220"/>
          </a:xfrm>
          <a:custGeom>
            <a:avLst/>
            <a:gdLst/>
            <a:ahLst/>
            <a:cxnLst/>
            <a:rect l="l" t="t" r="r" b="b"/>
            <a:pathLst>
              <a:path h="3538220">
                <a:moveTo>
                  <a:pt x="0" y="0"/>
                </a:moveTo>
                <a:lnTo>
                  <a:pt x="0" y="35379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61526" y="719084"/>
            <a:ext cx="0" cy="3538220"/>
          </a:xfrm>
          <a:custGeom>
            <a:avLst/>
            <a:gdLst/>
            <a:ahLst/>
            <a:cxnLst/>
            <a:rect l="l" t="t" r="r" b="b"/>
            <a:pathLst>
              <a:path h="3538220">
                <a:moveTo>
                  <a:pt x="0" y="0"/>
                </a:moveTo>
                <a:lnTo>
                  <a:pt x="0" y="35379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69773" y="426109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161937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970392" y="426109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442267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750279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05829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366303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674316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982328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290340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598352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906364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214376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522388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142918" y="426109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08451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833862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592732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6131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6152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442267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750279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05829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366303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67431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98232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290340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598352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906364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21437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52238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08451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833862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592732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360629" y="100263"/>
            <a:ext cx="0" cy="6445885"/>
          </a:xfrm>
          <a:custGeom>
            <a:avLst/>
            <a:gdLst/>
            <a:ahLst/>
            <a:cxnLst/>
            <a:rect l="l" t="t" r="r" b="b"/>
            <a:pathLst>
              <a:path h="6445884">
                <a:moveTo>
                  <a:pt x="0" y="0"/>
                </a:moveTo>
                <a:lnTo>
                  <a:pt x="0" y="644534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961253" y="117403"/>
            <a:ext cx="0" cy="6428740"/>
          </a:xfrm>
          <a:custGeom>
            <a:avLst/>
            <a:gdLst/>
            <a:ahLst/>
            <a:cxnLst/>
            <a:rect l="l" t="t" r="r" b="b"/>
            <a:pathLst>
              <a:path h="6428740">
                <a:moveTo>
                  <a:pt x="0" y="0"/>
                </a:moveTo>
                <a:lnTo>
                  <a:pt x="0" y="6428202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869461" y="117403"/>
            <a:ext cx="0" cy="6428740"/>
          </a:xfrm>
          <a:custGeom>
            <a:avLst/>
            <a:gdLst/>
            <a:ahLst/>
            <a:cxnLst/>
            <a:rect l="l" t="t" r="r" b="b"/>
            <a:pathLst>
              <a:path h="6428740">
                <a:moveTo>
                  <a:pt x="0" y="0"/>
                </a:moveTo>
                <a:lnTo>
                  <a:pt x="0" y="6428202"/>
                </a:lnTo>
              </a:path>
            </a:pathLst>
          </a:custGeom>
          <a:ln w="18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161937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133773" y="594601"/>
            <a:ext cx="0" cy="5472430"/>
          </a:xfrm>
          <a:custGeom>
            <a:avLst/>
            <a:gdLst/>
            <a:ahLst/>
            <a:cxnLst/>
            <a:rect l="l" t="t" r="r" b="b"/>
            <a:pathLst>
              <a:path h="5472430">
                <a:moveTo>
                  <a:pt x="0" y="0"/>
                </a:moveTo>
                <a:lnTo>
                  <a:pt x="0" y="547200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7829919" y="594598"/>
            <a:ext cx="0" cy="4555490"/>
          </a:xfrm>
          <a:custGeom>
            <a:avLst/>
            <a:gdLst/>
            <a:ahLst/>
            <a:cxnLst/>
            <a:rect l="l" t="t" r="r" b="b"/>
            <a:pathLst>
              <a:path h="4555490">
                <a:moveTo>
                  <a:pt x="0" y="0"/>
                </a:moveTo>
                <a:lnTo>
                  <a:pt x="0" y="455548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61318" y="4394151"/>
            <a:ext cx="0" cy="2134870"/>
          </a:xfrm>
          <a:custGeom>
            <a:avLst/>
            <a:gdLst/>
            <a:ahLst/>
            <a:cxnLst/>
            <a:rect l="l" t="t" r="r" b="b"/>
            <a:pathLst>
              <a:path h="2134870">
                <a:moveTo>
                  <a:pt x="0" y="0"/>
                </a:moveTo>
                <a:lnTo>
                  <a:pt x="0" y="21343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61526" y="4394151"/>
            <a:ext cx="0" cy="2134870"/>
          </a:xfrm>
          <a:custGeom>
            <a:avLst/>
            <a:gdLst/>
            <a:ahLst/>
            <a:cxnLst/>
            <a:rect l="l" t="t" r="r" b="b"/>
            <a:pathLst>
              <a:path h="2134870">
                <a:moveTo>
                  <a:pt x="0" y="0"/>
                </a:moveTo>
                <a:lnTo>
                  <a:pt x="0" y="21343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442267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750279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05829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366303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674316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982328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290340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598352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6906364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214376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522388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808451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33862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592732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369773" y="108829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369773" y="586028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369773" y="710515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839064" y="82958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839064" y="94776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839064" y="106638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839064" y="118455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839064" y="130272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839064" y="142135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839064" y="153952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839064" y="1658147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839064" y="177631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839064" y="189449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839064" y="201311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839064" y="213128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839064" y="2249910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839064" y="236808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839064" y="248625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839064" y="2604877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839064" y="272304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839064" y="284167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839064" y="295984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839064" y="307801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839064" y="3196640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839064" y="331481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839064" y="3433435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839064" y="3550705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7839064" y="366977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7839064" y="378840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7839064" y="390657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7839064" y="4025198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7839064" y="414336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7839064" y="426109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369773" y="4385126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8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142918" y="5141518"/>
            <a:ext cx="4735830" cy="0"/>
          </a:xfrm>
          <a:custGeom>
            <a:avLst/>
            <a:gdLst/>
            <a:ahLst/>
            <a:cxnLst/>
            <a:rect l="l" t="t" r="r" b="b"/>
            <a:pathLst>
              <a:path w="4735830">
                <a:moveTo>
                  <a:pt x="0" y="0"/>
                </a:moveTo>
                <a:lnTo>
                  <a:pt x="4735687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970392" y="6058032"/>
            <a:ext cx="7908290" cy="0"/>
          </a:xfrm>
          <a:custGeom>
            <a:avLst/>
            <a:gdLst/>
            <a:ahLst/>
            <a:cxnLst/>
            <a:rect l="l" t="t" r="r" b="b"/>
            <a:pathLst>
              <a:path w="7908290">
                <a:moveTo>
                  <a:pt x="0" y="0"/>
                </a:moveTo>
                <a:lnTo>
                  <a:pt x="7908212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970392" y="6177106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970392" y="6295278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970392" y="6413901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69773" y="6537035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954996" y="4377910"/>
            <a:ext cx="3177540" cy="1680210"/>
          </a:xfrm>
          <a:custGeom>
            <a:avLst/>
            <a:gdLst/>
            <a:ahLst/>
            <a:cxnLst/>
            <a:rect l="l" t="t" r="r" b="b"/>
            <a:pathLst>
              <a:path w="3177540" h="1680210">
                <a:moveTo>
                  <a:pt x="3172525" y="1679667"/>
                </a:moveTo>
                <a:lnTo>
                  <a:pt x="0" y="7216"/>
                </a:lnTo>
                <a:lnTo>
                  <a:pt x="4812" y="0"/>
                </a:lnTo>
                <a:lnTo>
                  <a:pt x="3177338" y="1672451"/>
                </a:lnTo>
                <a:lnTo>
                  <a:pt x="3172525" y="1679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2388211" y="5137459"/>
            <a:ext cx="1740535" cy="0"/>
          </a:xfrm>
          <a:custGeom>
            <a:avLst/>
            <a:gdLst/>
            <a:ahLst/>
            <a:cxnLst/>
            <a:rect l="l" t="t" r="r" b="b"/>
            <a:pathLst>
              <a:path w="1740535">
                <a:moveTo>
                  <a:pt x="0" y="0"/>
                </a:moveTo>
                <a:lnTo>
                  <a:pt x="1740268" y="0"/>
                </a:lnTo>
              </a:path>
            </a:pathLst>
          </a:custGeom>
          <a:ln w="7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954996" y="4379717"/>
            <a:ext cx="2615565" cy="1677035"/>
          </a:xfrm>
          <a:custGeom>
            <a:avLst/>
            <a:gdLst/>
            <a:ahLst/>
            <a:cxnLst/>
            <a:rect l="l" t="t" r="r" b="b"/>
            <a:pathLst>
              <a:path w="2615565" h="1677035">
                <a:moveTo>
                  <a:pt x="4812" y="1676961"/>
                </a:moveTo>
                <a:lnTo>
                  <a:pt x="0" y="1672451"/>
                </a:lnTo>
                <a:lnTo>
                  <a:pt x="2610403" y="0"/>
                </a:lnTo>
                <a:lnTo>
                  <a:pt x="2615215" y="3608"/>
                </a:lnTo>
                <a:lnTo>
                  <a:pt x="4812" y="1676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977207" y="4479844"/>
            <a:ext cx="299349" cy="101934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312170" y="4479844"/>
            <a:ext cx="322450" cy="81186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913679" y="5841079"/>
            <a:ext cx="1150233" cy="103738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005043" y="5133850"/>
            <a:ext cx="68580" cy="82550"/>
          </a:xfrm>
          <a:custGeom>
            <a:avLst/>
            <a:gdLst/>
            <a:ahLst/>
            <a:cxnLst/>
            <a:rect l="l" t="t" r="r" b="b"/>
            <a:pathLst>
              <a:path w="68580" h="82550">
                <a:moveTo>
                  <a:pt x="64523" y="69459"/>
                </a:moveTo>
                <a:lnTo>
                  <a:pt x="45239" y="69459"/>
                </a:lnTo>
                <a:lnTo>
                  <a:pt x="51977" y="65851"/>
                </a:lnTo>
                <a:lnTo>
                  <a:pt x="51977" y="52320"/>
                </a:lnTo>
                <a:lnTo>
                  <a:pt x="48126" y="49614"/>
                </a:lnTo>
                <a:lnTo>
                  <a:pt x="36576" y="47810"/>
                </a:lnTo>
                <a:lnTo>
                  <a:pt x="25025" y="45103"/>
                </a:lnTo>
                <a:lnTo>
                  <a:pt x="13956" y="42369"/>
                </a:lnTo>
                <a:lnTo>
                  <a:pt x="6497" y="38112"/>
                </a:lnTo>
                <a:lnTo>
                  <a:pt x="2286" y="32164"/>
                </a:lnTo>
                <a:lnTo>
                  <a:pt x="962" y="24356"/>
                </a:lnTo>
                <a:lnTo>
                  <a:pt x="3083" y="14080"/>
                </a:lnTo>
                <a:lnTo>
                  <a:pt x="9264" y="6427"/>
                </a:lnTo>
                <a:lnTo>
                  <a:pt x="19235" y="1649"/>
                </a:lnTo>
                <a:lnTo>
                  <a:pt x="32726" y="0"/>
                </a:lnTo>
                <a:lnTo>
                  <a:pt x="41404" y="648"/>
                </a:lnTo>
                <a:lnTo>
                  <a:pt x="48728" y="2480"/>
                </a:lnTo>
                <a:lnTo>
                  <a:pt x="54789" y="5327"/>
                </a:lnTo>
                <a:lnTo>
                  <a:pt x="59677" y="9020"/>
                </a:lnTo>
                <a:lnTo>
                  <a:pt x="63527" y="13531"/>
                </a:lnTo>
                <a:lnTo>
                  <a:pt x="23100" y="13531"/>
                </a:lnTo>
                <a:lnTo>
                  <a:pt x="17325" y="17139"/>
                </a:lnTo>
                <a:lnTo>
                  <a:pt x="17325" y="28866"/>
                </a:lnTo>
                <a:lnTo>
                  <a:pt x="21175" y="30670"/>
                </a:lnTo>
                <a:lnTo>
                  <a:pt x="33688" y="33376"/>
                </a:lnTo>
                <a:lnTo>
                  <a:pt x="46201" y="35181"/>
                </a:lnTo>
                <a:lnTo>
                  <a:pt x="56158" y="37929"/>
                </a:lnTo>
                <a:lnTo>
                  <a:pt x="63046" y="42284"/>
                </a:lnTo>
                <a:lnTo>
                  <a:pt x="67046" y="48500"/>
                </a:lnTo>
                <a:lnTo>
                  <a:pt x="68340" y="56830"/>
                </a:lnTo>
                <a:lnTo>
                  <a:pt x="66054" y="67627"/>
                </a:lnTo>
                <a:lnTo>
                  <a:pt x="64523" y="69459"/>
                </a:lnTo>
                <a:close/>
              </a:path>
              <a:path w="68580" h="82550">
                <a:moveTo>
                  <a:pt x="65452" y="25258"/>
                </a:moveTo>
                <a:lnTo>
                  <a:pt x="49089" y="25258"/>
                </a:lnTo>
                <a:lnTo>
                  <a:pt x="49089" y="17139"/>
                </a:lnTo>
                <a:lnTo>
                  <a:pt x="43314" y="13531"/>
                </a:lnTo>
                <a:lnTo>
                  <a:pt x="63527" y="13531"/>
                </a:lnTo>
                <a:lnTo>
                  <a:pt x="65452" y="18041"/>
                </a:lnTo>
                <a:lnTo>
                  <a:pt x="65452" y="25258"/>
                </a:lnTo>
                <a:close/>
              </a:path>
              <a:path w="68580" h="82550">
                <a:moveTo>
                  <a:pt x="34651" y="82089"/>
                </a:moveTo>
                <a:lnTo>
                  <a:pt x="20032" y="80425"/>
                </a:lnTo>
                <a:lnTo>
                  <a:pt x="9384" y="75548"/>
                </a:lnTo>
                <a:lnTo>
                  <a:pt x="2707" y="67627"/>
                </a:lnTo>
                <a:lnTo>
                  <a:pt x="0" y="56830"/>
                </a:lnTo>
                <a:lnTo>
                  <a:pt x="16363" y="56830"/>
                </a:lnTo>
                <a:lnTo>
                  <a:pt x="17325" y="64949"/>
                </a:lnTo>
                <a:lnTo>
                  <a:pt x="23100" y="69459"/>
                </a:lnTo>
                <a:lnTo>
                  <a:pt x="64523" y="69459"/>
                </a:lnTo>
                <a:lnTo>
                  <a:pt x="59436" y="75548"/>
                </a:lnTo>
                <a:lnTo>
                  <a:pt x="48848" y="80425"/>
                </a:lnTo>
                <a:lnTo>
                  <a:pt x="34651" y="82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084934" y="5155500"/>
            <a:ext cx="55244" cy="60960"/>
          </a:xfrm>
          <a:custGeom>
            <a:avLst/>
            <a:gdLst/>
            <a:ahLst/>
            <a:cxnLst/>
            <a:rect l="l" t="t" r="r" b="b"/>
            <a:pathLst>
              <a:path w="55244" h="60960">
                <a:moveTo>
                  <a:pt x="28876" y="60439"/>
                </a:moveTo>
                <a:lnTo>
                  <a:pt x="20213" y="60439"/>
                </a:lnTo>
                <a:lnTo>
                  <a:pt x="11776" y="59114"/>
                </a:lnTo>
                <a:lnTo>
                  <a:pt x="5414" y="55252"/>
                </a:lnTo>
                <a:lnTo>
                  <a:pt x="1398" y="49022"/>
                </a:lnTo>
                <a:lnTo>
                  <a:pt x="0" y="40593"/>
                </a:lnTo>
                <a:lnTo>
                  <a:pt x="0" y="0"/>
                </a:lnTo>
                <a:lnTo>
                  <a:pt x="15400" y="0"/>
                </a:lnTo>
                <a:lnTo>
                  <a:pt x="15400" y="44201"/>
                </a:lnTo>
                <a:lnTo>
                  <a:pt x="19250" y="47810"/>
                </a:lnTo>
                <a:lnTo>
                  <a:pt x="54864" y="47810"/>
                </a:lnTo>
                <a:lnTo>
                  <a:pt x="54864" y="51418"/>
                </a:lnTo>
                <a:lnTo>
                  <a:pt x="39464" y="51418"/>
                </a:lnTo>
                <a:lnTo>
                  <a:pt x="34651" y="57732"/>
                </a:lnTo>
                <a:lnTo>
                  <a:pt x="28876" y="60439"/>
                </a:lnTo>
                <a:close/>
              </a:path>
              <a:path w="55244" h="60960">
                <a:moveTo>
                  <a:pt x="54864" y="47810"/>
                </a:moveTo>
                <a:lnTo>
                  <a:pt x="33688" y="47810"/>
                </a:lnTo>
                <a:lnTo>
                  <a:pt x="39464" y="43299"/>
                </a:lnTo>
                <a:lnTo>
                  <a:pt x="39464" y="0"/>
                </a:lnTo>
                <a:lnTo>
                  <a:pt x="54864" y="0"/>
                </a:lnTo>
                <a:lnTo>
                  <a:pt x="54864" y="47810"/>
                </a:lnTo>
                <a:close/>
              </a:path>
              <a:path w="55244" h="60960">
                <a:moveTo>
                  <a:pt x="54864" y="57732"/>
                </a:moveTo>
                <a:lnTo>
                  <a:pt x="39464" y="57732"/>
                </a:lnTo>
                <a:lnTo>
                  <a:pt x="39464" y="51418"/>
                </a:lnTo>
                <a:lnTo>
                  <a:pt x="54864" y="51418"/>
                </a:lnTo>
                <a:lnTo>
                  <a:pt x="54864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156162" y="5135655"/>
            <a:ext cx="59055" cy="80645"/>
          </a:xfrm>
          <a:custGeom>
            <a:avLst/>
            <a:gdLst/>
            <a:ahLst/>
            <a:cxnLst/>
            <a:rect l="l" t="t" r="r" b="b"/>
            <a:pathLst>
              <a:path w="59055" h="80645">
                <a:moveTo>
                  <a:pt x="15400" y="77578"/>
                </a:moveTo>
                <a:lnTo>
                  <a:pt x="0" y="77578"/>
                </a:lnTo>
                <a:lnTo>
                  <a:pt x="0" y="0"/>
                </a:lnTo>
                <a:lnTo>
                  <a:pt x="15400" y="0"/>
                </a:lnTo>
                <a:lnTo>
                  <a:pt x="15400" y="27964"/>
                </a:lnTo>
                <a:lnTo>
                  <a:pt x="51427" y="27964"/>
                </a:lnTo>
                <a:lnTo>
                  <a:pt x="51977" y="28866"/>
                </a:lnTo>
                <a:lnTo>
                  <a:pt x="53902" y="31572"/>
                </a:lnTo>
                <a:lnTo>
                  <a:pt x="21175" y="31572"/>
                </a:lnTo>
                <a:lnTo>
                  <a:pt x="15400" y="38789"/>
                </a:lnTo>
                <a:lnTo>
                  <a:pt x="15400" y="60439"/>
                </a:lnTo>
                <a:lnTo>
                  <a:pt x="21175" y="67655"/>
                </a:lnTo>
                <a:lnTo>
                  <a:pt x="53457" y="67655"/>
                </a:lnTo>
                <a:lnTo>
                  <a:pt x="51134" y="71715"/>
                </a:lnTo>
                <a:lnTo>
                  <a:pt x="50545" y="72166"/>
                </a:lnTo>
                <a:lnTo>
                  <a:pt x="15400" y="72166"/>
                </a:lnTo>
                <a:lnTo>
                  <a:pt x="15400" y="77578"/>
                </a:lnTo>
                <a:close/>
              </a:path>
              <a:path w="59055" h="80645">
                <a:moveTo>
                  <a:pt x="51427" y="27964"/>
                </a:moveTo>
                <a:lnTo>
                  <a:pt x="15400" y="27964"/>
                </a:lnTo>
                <a:lnTo>
                  <a:pt x="19250" y="21649"/>
                </a:lnTo>
                <a:lnTo>
                  <a:pt x="25025" y="18943"/>
                </a:lnTo>
                <a:lnTo>
                  <a:pt x="40426" y="18943"/>
                </a:lnTo>
                <a:lnTo>
                  <a:pt x="48126" y="22551"/>
                </a:lnTo>
                <a:lnTo>
                  <a:pt x="51427" y="27964"/>
                </a:lnTo>
                <a:close/>
              </a:path>
              <a:path w="59055" h="80645">
                <a:moveTo>
                  <a:pt x="53457" y="67655"/>
                </a:moveTo>
                <a:lnTo>
                  <a:pt x="36576" y="67655"/>
                </a:lnTo>
                <a:lnTo>
                  <a:pt x="42351" y="60439"/>
                </a:lnTo>
                <a:lnTo>
                  <a:pt x="42351" y="38789"/>
                </a:lnTo>
                <a:lnTo>
                  <a:pt x="36576" y="31572"/>
                </a:lnTo>
                <a:lnTo>
                  <a:pt x="53902" y="31572"/>
                </a:lnTo>
                <a:lnTo>
                  <a:pt x="55827" y="34278"/>
                </a:lnTo>
                <a:lnTo>
                  <a:pt x="58714" y="42397"/>
                </a:lnTo>
                <a:lnTo>
                  <a:pt x="58714" y="49614"/>
                </a:lnTo>
                <a:lnTo>
                  <a:pt x="56684" y="62017"/>
                </a:lnTo>
                <a:lnTo>
                  <a:pt x="53457" y="67655"/>
                </a:lnTo>
                <a:close/>
              </a:path>
              <a:path w="59055" h="80645">
                <a:moveTo>
                  <a:pt x="32726" y="80284"/>
                </a:moveTo>
                <a:lnTo>
                  <a:pt x="25025" y="80284"/>
                </a:lnTo>
                <a:lnTo>
                  <a:pt x="19250" y="77578"/>
                </a:lnTo>
                <a:lnTo>
                  <a:pt x="15400" y="72166"/>
                </a:lnTo>
                <a:lnTo>
                  <a:pt x="50545" y="72166"/>
                </a:lnTo>
                <a:lnTo>
                  <a:pt x="42878" y="78029"/>
                </a:lnTo>
                <a:lnTo>
                  <a:pt x="32726" y="8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222577" y="5177150"/>
            <a:ext cx="32384" cy="14604"/>
          </a:xfrm>
          <a:custGeom>
            <a:avLst/>
            <a:gdLst/>
            <a:ahLst/>
            <a:cxnLst/>
            <a:rect l="l" t="t" r="r" b="b"/>
            <a:pathLst>
              <a:path w="32384" h="14604">
                <a:moveTo>
                  <a:pt x="31763" y="0"/>
                </a:moveTo>
                <a:lnTo>
                  <a:pt x="0" y="0"/>
                </a:lnTo>
                <a:lnTo>
                  <a:pt x="0" y="14433"/>
                </a:lnTo>
                <a:lnTo>
                  <a:pt x="31763" y="14433"/>
                </a:lnTo>
                <a:lnTo>
                  <a:pt x="31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263004" y="5133850"/>
            <a:ext cx="81280" cy="82550"/>
          </a:xfrm>
          <a:custGeom>
            <a:avLst/>
            <a:gdLst/>
            <a:ahLst/>
            <a:cxnLst/>
            <a:rect l="l" t="t" r="r" b="b"/>
            <a:pathLst>
              <a:path w="81280" h="82550">
                <a:moveTo>
                  <a:pt x="40426" y="82089"/>
                </a:moveTo>
                <a:lnTo>
                  <a:pt x="2887" y="58071"/>
                </a:lnTo>
                <a:lnTo>
                  <a:pt x="0" y="41495"/>
                </a:lnTo>
                <a:lnTo>
                  <a:pt x="721" y="32897"/>
                </a:lnTo>
                <a:lnTo>
                  <a:pt x="31583" y="676"/>
                </a:lnTo>
                <a:lnTo>
                  <a:pt x="40426" y="0"/>
                </a:lnTo>
                <a:lnTo>
                  <a:pt x="48713" y="676"/>
                </a:lnTo>
                <a:lnTo>
                  <a:pt x="56188" y="2706"/>
                </a:lnTo>
                <a:lnTo>
                  <a:pt x="62760" y="6089"/>
                </a:lnTo>
                <a:lnTo>
                  <a:pt x="68340" y="10824"/>
                </a:lnTo>
                <a:lnTo>
                  <a:pt x="71198" y="14433"/>
                </a:lnTo>
                <a:lnTo>
                  <a:pt x="40426" y="14433"/>
                </a:lnTo>
                <a:lnTo>
                  <a:pt x="30726" y="16378"/>
                </a:lnTo>
                <a:lnTo>
                  <a:pt x="23461" y="21875"/>
                </a:lnTo>
                <a:lnTo>
                  <a:pt x="18904" y="30416"/>
                </a:lnTo>
                <a:lnTo>
                  <a:pt x="17325" y="41495"/>
                </a:lnTo>
                <a:lnTo>
                  <a:pt x="18904" y="52574"/>
                </a:lnTo>
                <a:lnTo>
                  <a:pt x="23461" y="61115"/>
                </a:lnTo>
                <a:lnTo>
                  <a:pt x="30726" y="66612"/>
                </a:lnTo>
                <a:lnTo>
                  <a:pt x="40426" y="68557"/>
                </a:lnTo>
                <a:lnTo>
                  <a:pt x="70669" y="68557"/>
                </a:lnTo>
                <a:lnTo>
                  <a:pt x="68340" y="71264"/>
                </a:lnTo>
                <a:lnTo>
                  <a:pt x="62760" y="76000"/>
                </a:lnTo>
                <a:lnTo>
                  <a:pt x="56188" y="79382"/>
                </a:lnTo>
                <a:lnTo>
                  <a:pt x="48713" y="81412"/>
                </a:lnTo>
                <a:lnTo>
                  <a:pt x="40426" y="82089"/>
                </a:lnTo>
                <a:close/>
              </a:path>
              <a:path w="81280" h="82550">
                <a:moveTo>
                  <a:pt x="70669" y="68557"/>
                </a:moveTo>
                <a:lnTo>
                  <a:pt x="40426" y="68557"/>
                </a:lnTo>
                <a:lnTo>
                  <a:pt x="49721" y="66612"/>
                </a:lnTo>
                <a:lnTo>
                  <a:pt x="57030" y="61115"/>
                </a:lnTo>
                <a:lnTo>
                  <a:pt x="61812" y="52574"/>
                </a:lnTo>
                <a:lnTo>
                  <a:pt x="63527" y="41495"/>
                </a:lnTo>
                <a:lnTo>
                  <a:pt x="61812" y="30036"/>
                </a:lnTo>
                <a:lnTo>
                  <a:pt x="57030" y="21537"/>
                </a:lnTo>
                <a:lnTo>
                  <a:pt x="49721" y="16251"/>
                </a:lnTo>
                <a:lnTo>
                  <a:pt x="40426" y="14433"/>
                </a:lnTo>
                <a:lnTo>
                  <a:pt x="71198" y="14433"/>
                </a:lnTo>
                <a:lnTo>
                  <a:pt x="73543" y="17393"/>
                </a:lnTo>
                <a:lnTo>
                  <a:pt x="77484" y="24807"/>
                </a:lnTo>
                <a:lnTo>
                  <a:pt x="79980" y="32897"/>
                </a:lnTo>
                <a:lnTo>
                  <a:pt x="80853" y="41495"/>
                </a:lnTo>
                <a:lnTo>
                  <a:pt x="79980" y="50079"/>
                </a:lnTo>
                <a:lnTo>
                  <a:pt x="77484" y="58071"/>
                </a:lnTo>
                <a:lnTo>
                  <a:pt x="73543" y="65217"/>
                </a:lnTo>
                <a:lnTo>
                  <a:pt x="70669" y="68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354445" y="5135655"/>
            <a:ext cx="59055" cy="80645"/>
          </a:xfrm>
          <a:custGeom>
            <a:avLst/>
            <a:gdLst/>
            <a:ahLst/>
            <a:cxnLst/>
            <a:rect l="l" t="t" r="r" b="b"/>
            <a:pathLst>
              <a:path w="59055" h="80645">
                <a:moveTo>
                  <a:pt x="16363" y="77578"/>
                </a:moveTo>
                <a:lnTo>
                  <a:pt x="0" y="77578"/>
                </a:lnTo>
                <a:lnTo>
                  <a:pt x="0" y="0"/>
                </a:lnTo>
                <a:lnTo>
                  <a:pt x="16363" y="0"/>
                </a:lnTo>
                <a:lnTo>
                  <a:pt x="16363" y="27964"/>
                </a:lnTo>
                <a:lnTo>
                  <a:pt x="52252" y="27964"/>
                </a:lnTo>
                <a:lnTo>
                  <a:pt x="52939" y="28866"/>
                </a:lnTo>
                <a:lnTo>
                  <a:pt x="54864" y="31572"/>
                </a:lnTo>
                <a:lnTo>
                  <a:pt x="21175" y="31572"/>
                </a:lnTo>
                <a:lnTo>
                  <a:pt x="16363" y="38789"/>
                </a:lnTo>
                <a:lnTo>
                  <a:pt x="16363" y="60439"/>
                </a:lnTo>
                <a:lnTo>
                  <a:pt x="21175" y="67655"/>
                </a:lnTo>
                <a:lnTo>
                  <a:pt x="53724" y="67655"/>
                </a:lnTo>
                <a:lnTo>
                  <a:pt x="51495" y="71715"/>
                </a:lnTo>
                <a:lnTo>
                  <a:pt x="50909" y="72166"/>
                </a:lnTo>
                <a:lnTo>
                  <a:pt x="16363" y="72166"/>
                </a:lnTo>
                <a:lnTo>
                  <a:pt x="16363" y="77578"/>
                </a:lnTo>
                <a:close/>
              </a:path>
              <a:path w="59055" h="80645">
                <a:moveTo>
                  <a:pt x="52252" y="27964"/>
                </a:moveTo>
                <a:lnTo>
                  <a:pt x="16363" y="27964"/>
                </a:lnTo>
                <a:lnTo>
                  <a:pt x="20213" y="21649"/>
                </a:lnTo>
                <a:lnTo>
                  <a:pt x="25025" y="18943"/>
                </a:lnTo>
                <a:lnTo>
                  <a:pt x="40426" y="18943"/>
                </a:lnTo>
                <a:lnTo>
                  <a:pt x="48126" y="22551"/>
                </a:lnTo>
                <a:lnTo>
                  <a:pt x="52252" y="27964"/>
                </a:lnTo>
                <a:close/>
              </a:path>
              <a:path w="59055" h="80645">
                <a:moveTo>
                  <a:pt x="53724" y="67655"/>
                </a:moveTo>
                <a:lnTo>
                  <a:pt x="37538" y="67655"/>
                </a:lnTo>
                <a:lnTo>
                  <a:pt x="43314" y="60439"/>
                </a:lnTo>
                <a:lnTo>
                  <a:pt x="43314" y="38789"/>
                </a:lnTo>
                <a:lnTo>
                  <a:pt x="37538" y="31572"/>
                </a:lnTo>
                <a:lnTo>
                  <a:pt x="54864" y="31572"/>
                </a:lnTo>
                <a:lnTo>
                  <a:pt x="56789" y="34278"/>
                </a:lnTo>
                <a:lnTo>
                  <a:pt x="58714" y="42397"/>
                </a:lnTo>
                <a:lnTo>
                  <a:pt x="58714" y="49614"/>
                </a:lnTo>
                <a:lnTo>
                  <a:pt x="56819" y="62017"/>
                </a:lnTo>
                <a:lnTo>
                  <a:pt x="53724" y="67655"/>
                </a:lnTo>
                <a:close/>
              </a:path>
              <a:path w="59055" h="80645">
                <a:moveTo>
                  <a:pt x="32726" y="80284"/>
                </a:moveTo>
                <a:lnTo>
                  <a:pt x="25025" y="80284"/>
                </a:lnTo>
                <a:lnTo>
                  <a:pt x="20213" y="77578"/>
                </a:lnTo>
                <a:lnTo>
                  <a:pt x="16363" y="72166"/>
                </a:lnTo>
                <a:lnTo>
                  <a:pt x="50909" y="72166"/>
                </a:lnTo>
                <a:lnTo>
                  <a:pt x="43284" y="78029"/>
                </a:lnTo>
                <a:lnTo>
                  <a:pt x="32726" y="8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418935" y="5135655"/>
            <a:ext cx="24130" cy="101600"/>
          </a:xfrm>
          <a:custGeom>
            <a:avLst/>
            <a:gdLst/>
            <a:ahLst/>
            <a:cxnLst/>
            <a:rect l="l" t="t" r="r" b="b"/>
            <a:pathLst>
              <a:path w="24130" h="101600">
                <a:moveTo>
                  <a:pt x="19250" y="101032"/>
                </a:moveTo>
                <a:lnTo>
                  <a:pt x="0" y="101032"/>
                </a:lnTo>
                <a:lnTo>
                  <a:pt x="0" y="89305"/>
                </a:lnTo>
                <a:lnTo>
                  <a:pt x="6737" y="89305"/>
                </a:lnTo>
                <a:lnTo>
                  <a:pt x="7700" y="88403"/>
                </a:lnTo>
                <a:lnTo>
                  <a:pt x="7700" y="19845"/>
                </a:lnTo>
                <a:lnTo>
                  <a:pt x="24063" y="19845"/>
                </a:lnTo>
                <a:lnTo>
                  <a:pt x="24063" y="97424"/>
                </a:lnTo>
                <a:lnTo>
                  <a:pt x="19250" y="101032"/>
                </a:lnTo>
                <a:close/>
              </a:path>
              <a:path w="24130" h="101600">
                <a:moveTo>
                  <a:pt x="24063" y="13531"/>
                </a:moveTo>
                <a:lnTo>
                  <a:pt x="7700" y="13531"/>
                </a:lnTo>
                <a:lnTo>
                  <a:pt x="7700" y="0"/>
                </a:lnTo>
                <a:lnTo>
                  <a:pt x="24063" y="0"/>
                </a:lnTo>
                <a:lnTo>
                  <a:pt x="24063" y="13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453586" y="5154598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4" h="61595">
                <a:moveTo>
                  <a:pt x="27913" y="61341"/>
                </a:moveTo>
                <a:lnTo>
                  <a:pt x="16242" y="59353"/>
                </a:lnTo>
                <a:lnTo>
                  <a:pt x="7459" y="53560"/>
                </a:lnTo>
                <a:lnTo>
                  <a:pt x="1925" y="44215"/>
                </a:lnTo>
                <a:lnTo>
                  <a:pt x="0" y="31572"/>
                </a:lnTo>
                <a:lnTo>
                  <a:pt x="1940" y="18267"/>
                </a:lnTo>
                <a:lnTo>
                  <a:pt x="7579" y="8344"/>
                </a:lnTo>
                <a:lnTo>
                  <a:pt x="16648" y="2142"/>
                </a:lnTo>
                <a:lnTo>
                  <a:pt x="28876" y="0"/>
                </a:lnTo>
                <a:lnTo>
                  <a:pt x="37674" y="1155"/>
                </a:lnTo>
                <a:lnTo>
                  <a:pt x="45118" y="4510"/>
                </a:lnTo>
                <a:lnTo>
                  <a:pt x="50939" y="9894"/>
                </a:lnTo>
                <a:lnTo>
                  <a:pt x="51932" y="11727"/>
                </a:lnTo>
                <a:lnTo>
                  <a:pt x="21175" y="11727"/>
                </a:lnTo>
                <a:lnTo>
                  <a:pt x="17325" y="16237"/>
                </a:lnTo>
                <a:lnTo>
                  <a:pt x="16363" y="25258"/>
                </a:lnTo>
                <a:lnTo>
                  <a:pt x="57591" y="25258"/>
                </a:lnTo>
                <a:lnTo>
                  <a:pt x="57752" y="26160"/>
                </a:lnTo>
                <a:lnTo>
                  <a:pt x="57752" y="35181"/>
                </a:lnTo>
                <a:lnTo>
                  <a:pt x="16363" y="35181"/>
                </a:lnTo>
                <a:lnTo>
                  <a:pt x="16363" y="43299"/>
                </a:lnTo>
                <a:lnTo>
                  <a:pt x="18288" y="45103"/>
                </a:lnTo>
                <a:lnTo>
                  <a:pt x="20213" y="47810"/>
                </a:lnTo>
                <a:lnTo>
                  <a:pt x="24063" y="49614"/>
                </a:lnTo>
                <a:lnTo>
                  <a:pt x="53042" y="49614"/>
                </a:lnTo>
                <a:lnTo>
                  <a:pt x="52683" y="50304"/>
                </a:lnTo>
                <a:lnTo>
                  <a:pt x="46322" y="56267"/>
                </a:lnTo>
                <a:lnTo>
                  <a:pt x="37975" y="60030"/>
                </a:lnTo>
                <a:lnTo>
                  <a:pt x="27913" y="61341"/>
                </a:lnTo>
                <a:close/>
              </a:path>
              <a:path w="57784" h="61595">
                <a:moveTo>
                  <a:pt x="57591" y="25258"/>
                </a:moveTo>
                <a:lnTo>
                  <a:pt x="40426" y="25258"/>
                </a:lnTo>
                <a:lnTo>
                  <a:pt x="40426" y="20747"/>
                </a:lnTo>
                <a:lnTo>
                  <a:pt x="39464" y="18943"/>
                </a:lnTo>
                <a:lnTo>
                  <a:pt x="38501" y="16237"/>
                </a:lnTo>
                <a:lnTo>
                  <a:pt x="35613" y="13531"/>
                </a:lnTo>
                <a:lnTo>
                  <a:pt x="32726" y="11727"/>
                </a:lnTo>
                <a:lnTo>
                  <a:pt x="51932" y="11727"/>
                </a:lnTo>
                <a:lnTo>
                  <a:pt x="54864" y="17139"/>
                </a:lnTo>
                <a:lnTo>
                  <a:pt x="56789" y="20747"/>
                </a:lnTo>
                <a:lnTo>
                  <a:pt x="57591" y="25258"/>
                </a:lnTo>
                <a:close/>
              </a:path>
              <a:path w="57784" h="61595">
                <a:moveTo>
                  <a:pt x="53042" y="49614"/>
                </a:moveTo>
                <a:lnTo>
                  <a:pt x="34651" y="49614"/>
                </a:lnTo>
                <a:lnTo>
                  <a:pt x="39464" y="47810"/>
                </a:lnTo>
                <a:lnTo>
                  <a:pt x="41389" y="42397"/>
                </a:lnTo>
                <a:lnTo>
                  <a:pt x="56789" y="42397"/>
                </a:lnTo>
                <a:lnTo>
                  <a:pt x="53042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519039" y="5154598"/>
            <a:ext cx="57150" cy="61594"/>
          </a:xfrm>
          <a:custGeom>
            <a:avLst/>
            <a:gdLst/>
            <a:ahLst/>
            <a:cxnLst/>
            <a:rect l="l" t="t" r="r" b="b"/>
            <a:pathLst>
              <a:path w="57150" h="61595">
                <a:moveTo>
                  <a:pt x="29838" y="61341"/>
                </a:moveTo>
                <a:lnTo>
                  <a:pt x="17461" y="59353"/>
                </a:lnTo>
                <a:lnTo>
                  <a:pt x="8061" y="53560"/>
                </a:lnTo>
                <a:lnTo>
                  <a:pt x="2090" y="44215"/>
                </a:lnTo>
                <a:lnTo>
                  <a:pt x="0" y="31572"/>
                </a:lnTo>
                <a:lnTo>
                  <a:pt x="2090" y="18267"/>
                </a:lnTo>
                <a:lnTo>
                  <a:pt x="8061" y="8344"/>
                </a:lnTo>
                <a:lnTo>
                  <a:pt x="17461" y="2142"/>
                </a:lnTo>
                <a:lnTo>
                  <a:pt x="29838" y="0"/>
                </a:lnTo>
                <a:lnTo>
                  <a:pt x="40276" y="1620"/>
                </a:lnTo>
                <a:lnTo>
                  <a:pt x="48367" y="6201"/>
                </a:lnTo>
                <a:lnTo>
                  <a:pt x="53392" y="12629"/>
                </a:lnTo>
                <a:lnTo>
                  <a:pt x="25025" y="12629"/>
                </a:lnTo>
                <a:lnTo>
                  <a:pt x="21175" y="14433"/>
                </a:lnTo>
                <a:lnTo>
                  <a:pt x="19250" y="17139"/>
                </a:lnTo>
                <a:lnTo>
                  <a:pt x="17325" y="20747"/>
                </a:lnTo>
                <a:lnTo>
                  <a:pt x="16363" y="26160"/>
                </a:lnTo>
                <a:lnTo>
                  <a:pt x="16363" y="42397"/>
                </a:lnTo>
                <a:lnTo>
                  <a:pt x="21175" y="49614"/>
                </a:lnTo>
                <a:lnTo>
                  <a:pt x="52804" y="49614"/>
                </a:lnTo>
                <a:lnTo>
                  <a:pt x="48006" y="55477"/>
                </a:lnTo>
                <a:lnTo>
                  <a:pt x="39870" y="59847"/>
                </a:lnTo>
                <a:lnTo>
                  <a:pt x="29838" y="61341"/>
                </a:lnTo>
                <a:close/>
              </a:path>
              <a:path w="57150" h="61595">
                <a:moveTo>
                  <a:pt x="56789" y="22551"/>
                </a:moveTo>
                <a:lnTo>
                  <a:pt x="41389" y="22551"/>
                </a:lnTo>
                <a:lnTo>
                  <a:pt x="39464" y="15335"/>
                </a:lnTo>
                <a:lnTo>
                  <a:pt x="35613" y="12629"/>
                </a:lnTo>
                <a:lnTo>
                  <a:pt x="53392" y="12629"/>
                </a:lnTo>
                <a:lnTo>
                  <a:pt x="53932" y="13319"/>
                </a:lnTo>
                <a:lnTo>
                  <a:pt x="56789" y="22551"/>
                </a:lnTo>
                <a:close/>
              </a:path>
              <a:path w="57150" h="61595">
                <a:moveTo>
                  <a:pt x="52804" y="49614"/>
                </a:moveTo>
                <a:lnTo>
                  <a:pt x="35613" y="49614"/>
                </a:lnTo>
                <a:lnTo>
                  <a:pt x="38501" y="46908"/>
                </a:lnTo>
                <a:lnTo>
                  <a:pt x="41389" y="38789"/>
                </a:lnTo>
                <a:lnTo>
                  <a:pt x="56789" y="38789"/>
                </a:lnTo>
                <a:lnTo>
                  <a:pt x="53796" y="48402"/>
                </a:lnTo>
                <a:lnTo>
                  <a:pt x="52804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581604" y="5141067"/>
            <a:ext cx="33020" cy="74930"/>
          </a:xfrm>
          <a:custGeom>
            <a:avLst/>
            <a:gdLst/>
            <a:ahLst/>
            <a:cxnLst/>
            <a:rect l="l" t="t" r="r" b="b"/>
            <a:pathLst>
              <a:path w="33019" h="74929">
                <a:moveTo>
                  <a:pt x="24063" y="16237"/>
                </a:moveTo>
                <a:lnTo>
                  <a:pt x="7700" y="16237"/>
                </a:lnTo>
                <a:lnTo>
                  <a:pt x="7700" y="0"/>
                </a:lnTo>
                <a:lnTo>
                  <a:pt x="24063" y="0"/>
                </a:lnTo>
                <a:lnTo>
                  <a:pt x="24063" y="16237"/>
                </a:lnTo>
                <a:close/>
              </a:path>
              <a:path w="33019" h="74929">
                <a:moveTo>
                  <a:pt x="32726" y="26160"/>
                </a:moveTo>
                <a:lnTo>
                  <a:pt x="0" y="26160"/>
                </a:lnTo>
                <a:lnTo>
                  <a:pt x="0" y="16237"/>
                </a:lnTo>
                <a:lnTo>
                  <a:pt x="32726" y="16237"/>
                </a:lnTo>
                <a:lnTo>
                  <a:pt x="32726" y="26160"/>
                </a:lnTo>
                <a:close/>
              </a:path>
              <a:path w="33019" h="74929">
                <a:moveTo>
                  <a:pt x="29838" y="74872"/>
                </a:moveTo>
                <a:lnTo>
                  <a:pt x="13475" y="74872"/>
                </a:lnTo>
                <a:lnTo>
                  <a:pt x="7700" y="70362"/>
                </a:lnTo>
                <a:lnTo>
                  <a:pt x="7700" y="26160"/>
                </a:lnTo>
                <a:lnTo>
                  <a:pt x="24063" y="26160"/>
                </a:lnTo>
                <a:lnTo>
                  <a:pt x="24063" y="62243"/>
                </a:lnTo>
                <a:lnTo>
                  <a:pt x="25025" y="64047"/>
                </a:lnTo>
                <a:lnTo>
                  <a:pt x="32726" y="64047"/>
                </a:lnTo>
                <a:lnTo>
                  <a:pt x="32726" y="73970"/>
                </a:lnTo>
                <a:lnTo>
                  <a:pt x="29838" y="74872"/>
                </a:lnTo>
                <a:close/>
              </a:path>
              <a:path w="33019" h="74929">
                <a:moveTo>
                  <a:pt x="32726" y="64047"/>
                </a:moveTo>
                <a:lnTo>
                  <a:pt x="30801" y="64047"/>
                </a:lnTo>
                <a:lnTo>
                  <a:pt x="31763" y="63145"/>
                </a:lnTo>
                <a:lnTo>
                  <a:pt x="32726" y="63145"/>
                </a:lnTo>
                <a:lnTo>
                  <a:pt x="32726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626843" y="5135655"/>
            <a:ext cx="15875" cy="78105"/>
          </a:xfrm>
          <a:custGeom>
            <a:avLst/>
            <a:gdLst/>
            <a:ahLst/>
            <a:cxnLst/>
            <a:rect l="l" t="t" r="r" b="b"/>
            <a:pathLst>
              <a:path w="15875" h="78104">
                <a:moveTo>
                  <a:pt x="15400" y="77578"/>
                </a:moveTo>
                <a:lnTo>
                  <a:pt x="0" y="77578"/>
                </a:lnTo>
                <a:lnTo>
                  <a:pt x="0" y="19845"/>
                </a:lnTo>
                <a:lnTo>
                  <a:pt x="15400" y="19845"/>
                </a:lnTo>
                <a:lnTo>
                  <a:pt x="15400" y="77578"/>
                </a:lnTo>
                <a:close/>
              </a:path>
              <a:path w="15875" h="78104">
                <a:moveTo>
                  <a:pt x="15400" y="13531"/>
                </a:moveTo>
                <a:lnTo>
                  <a:pt x="0" y="13531"/>
                </a:lnTo>
                <a:lnTo>
                  <a:pt x="0" y="0"/>
                </a:lnTo>
                <a:lnTo>
                  <a:pt x="15400" y="0"/>
                </a:lnTo>
                <a:lnTo>
                  <a:pt x="15400" y="13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652831" y="5155500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38501" y="57732"/>
                </a:moveTo>
                <a:lnTo>
                  <a:pt x="21175" y="57732"/>
                </a:lnTo>
                <a:lnTo>
                  <a:pt x="0" y="0"/>
                </a:lnTo>
                <a:lnTo>
                  <a:pt x="16363" y="0"/>
                </a:lnTo>
                <a:lnTo>
                  <a:pt x="29838" y="42397"/>
                </a:lnTo>
                <a:lnTo>
                  <a:pt x="44126" y="42397"/>
                </a:lnTo>
                <a:lnTo>
                  <a:pt x="38501" y="57732"/>
                </a:lnTo>
                <a:close/>
              </a:path>
              <a:path w="59689" h="57785">
                <a:moveTo>
                  <a:pt x="44126" y="42397"/>
                </a:moveTo>
                <a:lnTo>
                  <a:pt x="29838" y="42397"/>
                </a:lnTo>
                <a:lnTo>
                  <a:pt x="42351" y="0"/>
                </a:lnTo>
                <a:lnTo>
                  <a:pt x="59677" y="0"/>
                </a:lnTo>
                <a:lnTo>
                  <a:pt x="44126" y="42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716359" y="5154598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5" h="61595">
                <a:moveTo>
                  <a:pt x="28876" y="61341"/>
                </a:moveTo>
                <a:lnTo>
                  <a:pt x="17054" y="59353"/>
                </a:lnTo>
                <a:lnTo>
                  <a:pt x="7940" y="53560"/>
                </a:lnTo>
                <a:lnTo>
                  <a:pt x="2075" y="44215"/>
                </a:lnTo>
                <a:lnTo>
                  <a:pt x="0" y="31572"/>
                </a:lnTo>
                <a:lnTo>
                  <a:pt x="2075" y="18267"/>
                </a:lnTo>
                <a:lnTo>
                  <a:pt x="7940" y="8344"/>
                </a:lnTo>
                <a:lnTo>
                  <a:pt x="17054" y="2142"/>
                </a:lnTo>
                <a:lnTo>
                  <a:pt x="28876" y="0"/>
                </a:lnTo>
                <a:lnTo>
                  <a:pt x="37689" y="1155"/>
                </a:lnTo>
                <a:lnTo>
                  <a:pt x="45239" y="4510"/>
                </a:lnTo>
                <a:lnTo>
                  <a:pt x="51345" y="9894"/>
                </a:lnTo>
                <a:lnTo>
                  <a:pt x="52478" y="11727"/>
                </a:lnTo>
                <a:lnTo>
                  <a:pt x="22138" y="11727"/>
                </a:lnTo>
                <a:lnTo>
                  <a:pt x="17325" y="16237"/>
                </a:lnTo>
                <a:lnTo>
                  <a:pt x="16363" y="25258"/>
                </a:lnTo>
                <a:lnTo>
                  <a:pt x="57591" y="25258"/>
                </a:lnTo>
                <a:lnTo>
                  <a:pt x="57752" y="26160"/>
                </a:lnTo>
                <a:lnTo>
                  <a:pt x="57752" y="35181"/>
                </a:lnTo>
                <a:lnTo>
                  <a:pt x="16363" y="35181"/>
                </a:lnTo>
                <a:lnTo>
                  <a:pt x="16363" y="40593"/>
                </a:lnTo>
                <a:lnTo>
                  <a:pt x="17325" y="43299"/>
                </a:lnTo>
                <a:lnTo>
                  <a:pt x="18288" y="45103"/>
                </a:lnTo>
                <a:lnTo>
                  <a:pt x="21175" y="47810"/>
                </a:lnTo>
                <a:lnTo>
                  <a:pt x="25025" y="49614"/>
                </a:lnTo>
                <a:lnTo>
                  <a:pt x="53881" y="49614"/>
                </a:lnTo>
                <a:lnTo>
                  <a:pt x="53511" y="50304"/>
                </a:lnTo>
                <a:lnTo>
                  <a:pt x="46923" y="56267"/>
                </a:lnTo>
                <a:lnTo>
                  <a:pt x="38531" y="60030"/>
                </a:lnTo>
                <a:lnTo>
                  <a:pt x="28876" y="61341"/>
                </a:lnTo>
                <a:close/>
              </a:path>
              <a:path w="57785" h="61595">
                <a:moveTo>
                  <a:pt x="57591" y="25258"/>
                </a:moveTo>
                <a:lnTo>
                  <a:pt x="41389" y="25258"/>
                </a:lnTo>
                <a:lnTo>
                  <a:pt x="41389" y="20747"/>
                </a:lnTo>
                <a:lnTo>
                  <a:pt x="40426" y="18943"/>
                </a:lnTo>
                <a:lnTo>
                  <a:pt x="36576" y="13531"/>
                </a:lnTo>
                <a:lnTo>
                  <a:pt x="32726" y="11727"/>
                </a:lnTo>
                <a:lnTo>
                  <a:pt x="52478" y="11727"/>
                </a:lnTo>
                <a:lnTo>
                  <a:pt x="55827" y="17139"/>
                </a:lnTo>
                <a:lnTo>
                  <a:pt x="56789" y="20747"/>
                </a:lnTo>
                <a:lnTo>
                  <a:pt x="57591" y="25258"/>
                </a:lnTo>
                <a:close/>
              </a:path>
              <a:path w="57785" h="61595">
                <a:moveTo>
                  <a:pt x="53881" y="49614"/>
                </a:moveTo>
                <a:lnTo>
                  <a:pt x="34651" y="49614"/>
                </a:lnTo>
                <a:lnTo>
                  <a:pt x="39464" y="47810"/>
                </a:lnTo>
                <a:lnTo>
                  <a:pt x="41389" y="42397"/>
                </a:lnTo>
                <a:lnTo>
                  <a:pt x="57752" y="42397"/>
                </a:lnTo>
                <a:lnTo>
                  <a:pt x="53881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781811" y="5154598"/>
            <a:ext cx="57150" cy="61594"/>
          </a:xfrm>
          <a:custGeom>
            <a:avLst/>
            <a:gdLst/>
            <a:ahLst/>
            <a:cxnLst/>
            <a:rect l="l" t="t" r="r" b="b"/>
            <a:pathLst>
              <a:path w="57150" h="61595">
                <a:moveTo>
                  <a:pt x="55827" y="49614"/>
                </a:moveTo>
                <a:lnTo>
                  <a:pt x="36576" y="49614"/>
                </a:lnTo>
                <a:lnTo>
                  <a:pt x="40426" y="47810"/>
                </a:lnTo>
                <a:lnTo>
                  <a:pt x="40426" y="41495"/>
                </a:lnTo>
                <a:lnTo>
                  <a:pt x="39464" y="40593"/>
                </a:lnTo>
                <a:lnTo>
                  <a:pt x="35613" y="39691"/>
                </a:lnTo>
                <a:lnTo>
                  <a:pt x="16363" y="33376"/>
                </a:lnTo>
                <a:lnTo>
                  <a:pt x="2887" y="23454"/>
                </a:lnTo>
                <a:lnTo>
                  <a:pt x="2887" y="19845"/>
                </a:lnTo>
                <a:lnTo>
                  <a:pt x="4632" y="11416"/>
                </a:lnTo>
                <a:lnTo>
                  <a:pt x="9625" y="5186"/>
                </a:lnTo>
                <a:lnTo>
                  <a:pt x="17506" y="1324"/>
                </a:lnTo>
                <a:lnTo>
                  <a:pt x="27913" y="0"/>
                </a:lnTo>
                <a:lnTo>
                  <a:pt x="39027" y="1324"/>
                </a:lnTo>
                <a:lnTo>
                  <a:pt x="47525" y="5186"/>
                </a:lnTo>
                <a:lnTo>
                  <a:pt x="52954" y="11416"/>
                </a:lnTo>
                <a:lnTo>
                  <a:pt x="53024" y="11727"/>
                </a:lnTo>
                <a:lnTo>
                  <a:pt x="22138" y="11727"/>
                </a:lnTo>
                <a:lnTo>
                  <a:pt x="18288" y="14433"/>
                </a:lnTo>
                <a:lnTo>
                  <a:pt x="18288" y="19845"/>
                </a:lnTo>
                <a:lnTo>
                  <a:pt x="20213" y="20747"/>
                </a:lnTo>
                <a:lnTo>
                  <a:pt x="24063" y="21649"/>
                </a:lnTo>
                <a:lnTo>
                  <a:pt x="44276" y="27062"/>
                </a:lnTo>
                <a:lnTo>
                  <a:pt x="52939" y="29768"/>
                </a:lnTo>
                <a:lnTo>
                  <a:pt x="56789" y="34278"/>
                </a:lnTo>
                <a:lnTo>
                  <a:pt x="56789" y="47810"/>
                </a:lnTo>
                <a:lnTo>
                  <a:pt x="55827" y="49614"/>
                </a:lnTo>
                <a:close/>
              </a:path>
              <a:path w="57150" h="61595">
                <a:moveTo>
                  <a:pt x="54864" y="19845"/>
                </a:moveTo>
                <a:lnTo>
                  <a:pt x="39464" y="19845"/>
                </a:lnTo>
                <a:lnTo>
                  <a:pt x="39464" y="14433"/>
                </a:lnTo>
                <a:lnTo>
                  <a:pt x="35613" y="11727"/>
                </a:lnTo>
                <a:lnTo>
                  <a:pt x="53024" y="11727"/>
                </a:lnTo>
                <a:lnTo>
                  <a:pt x="54864" y="19845"/>
                </a:lnTo>
                <a:close/>
              </a:path>
              <a:path w="57150" h="61595">
                <a:moveTo>
                  <a:pt x="38501" y="61341"/>
                </a:moveTo>
                <a:lnTo>
                  <a:pt x="29838" y="61341"/>
                </a:lnTo>
                <a:lnTo>
                  <a:pt x="17190" y="60157"/>
                </a:lnTo>
                <a:lnTo>
                  <a:pt x="8061" y="56605"/>
                </a:lnTo>
                <a:lnTo>
                  <a:pt x="2361" y="50685"/>
                </a:lnTo>
                <a:lnTo>
                  <a:pt x="0" y="42397"/>
                </a:lnTo>
                <a:lnTo>
                  <a:pt x="16363" y="42397"/>
                </a:lnTo>
                <a:lnTo>
                  <a:pt x="16363" y="45103"/>
                </a:lnTo>
                <a:lnTo>
                  <a:pt x="17325" y="46908"/>
                </a:lnTo>
                <a:lnTo>
                  <a:pt x="21175" y="48712"/>
                </a:lnTo>
                <a:lnTo>
                  <a:pt x="25025" y="49614"/>
                </a:lnTo>
                <a:lnTo>
                  <a:pt x="55827" y="49614"/>
                </a:lnTo>
                <a:lnTo>
                  <a:pt x="53902" y="53222"/>
                </a:lnTo>
                <a:lnTo>
                  <a:pt x="49089" y="56830"/>
                </a:lnTo>
                <a:lnTo>
                  <a:pt x="44276" y="59537"/>
                </a:lnTo>
                <a:lnTo>
                  <a:pt x="3850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3400800" y="4719797"/>
            <a:ext cx="348438" cy="101934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792554" y="4719797"/>
            <a:ext cx="302236" cy="80284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3110114" y="5337720"/>
            <a:ext cx="985638" cy="82089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764717" y="5777934"/>
            <a:ext cx="282575" cy="95885"/>
          </a:xfrm>
          <a:custGeom>
            <a:avLst/>
            <a:gdLst/>
            <a:ahLst/>
            <a:cxnLst/>
            <a:rect l="l" t="t" r="r" b="b"/>
            <a:pathLst>
              <a:path w="282575" h="95885">
                <a:moveTo>
                  <a:pt x="279136" y="95620"/>
                </a:moveTo>
                <a:lnTo>
                  <a:pt x="1925" y="95620"/>
                </a:lnTo>
                <a:lnTo>
                  <a:pt x="0" y="92011"/>
                </a:lnTo>
                <a:lnTo>
                  <a:pt x="0" y="1804"/>
                </a:lnTo>
                <a:lnTo>
                  <a:pt x="1925" y="0"/>
                </a:lnTo>
                <a:lnTo>
                  <a:pt x="279136" y="0"/>
                </a:lnTo>
                <a:lnTo>
                  <a:pt x="282023" y="1804"/>
                </a:lnTo>
                <a:lnTo>
                  <a:pt x="4812" y="1804"/>
                </a:lnTo>
                <a:lnTo>
                  <a:pt x="1925" y="4510"/>
                </a:lnTo>
                <a:lnTo>
                  <a:pt x="4812" y="4510"/>
                </a:lnTo>
                <a:lnTo>
                  <a:pt x="4812" y="91109"/>
                </a:lnTo>
                <a:lnTo>
                  <a:pt x="1925" y="91109"/>
                </a:lnTo>
                <a:lnTo>
                  <a:pt x="4812" y="92011"/>
                </a:lnTo>
                <a:lnTo>
                  <a:pt x="282023" y="92011"/>
                </a:lnTo>
                <a:lnTo>
                  <a:pt x="279136" y="95620"/>
                </a:lnTo>
                <a:close/>
              </a:path>
              <a:path w="282575" h="95885">
                <a:moveTo>
                  <a:pt x="4812" y="4510"/>
                </a:moveTo>
                <a:lnTo>
                  <a:pt x="1925" y="4510"/>
                </a:lnTo>
                <a:lnTo>
                  <a:pt x="4812" y="1804"/>
                </a:lnTo>
                <a:lnTo>
                  <a:pt x="4812" y="4510"/>
                </a:lnTo>
                <a:close/>
              </a:path>
              <a:path w="282575" h="95885">
                <a:moveTo>
                  <a:pt x="277210" y="4510"/>
                </a:moveTo>
                <a:lnTo>
                  <a:pt x="4812" y="4510"/>
                </a:lnTo>
                <a:lnTo>
                  <a:pt x="4812" y="1804"/>
                </a:lnTo>
                <a:lnTo>
                  <a:pt x="277210" y="1804"/>
                </a:lnTo>
                <a:lnTo>
                  <a:pt x="277210" y="4510"/>
                </a:lnTo>
                <a:close/>
              </a:path>
              <a:path w="282575" h="95885">
                <a:moveTo>
                  <a:pt x="277210" y="92011"/>
                </a:moveTo>
                <a:lnTo>
                  <a:pt x="277210" y="1804"/>
                </a:lnTo>
                <a:lnTo>
                  <a:pt x="279136" y="4510"/>
                </a:lnTo>
                <a:lnTo>
                  <a:pt x="282023" y="4510"/>
                </a:lnTo>
                <a:lnTo>
                  <a:pt x="282023" y="91109"/>
                </a:lnTo>
                <a:lnTo>
                  <a:pt x="279136" y="91109"/>
                </a:lnTo>
                <a:lnTo>
                  <a:pt x="277210" y="92011"/>
                </a:lnTo>
                <a:close/>
              </a:path>
              <a:path w="282575" h="95885">
                <a:moveTo>
                  <a:pt x="282023" y="4510"/>
                </a:moveTo>
                <a:lnTo>
                  <a:pt x="279136" y="4510"/>
                </a:lnTo>
                <a:lnTo>
                  <a:pt x="277210" y="1804"/>
                </a:lnTo>
                <a:lnTo>
                  <a:pt x="282023" y="1804"/>
                </a:lnTo>
                <a:lnTo>
                  <a:pt x="282023" y="4510"/>
                </a:lnTo>
                <a:close/>
              </a:path>
              <a:path w="282575" h="95885">
                <a:moveTo>
                  <a:pt x="4812" y="92011"/>
                </a:moveTo>
                <a:lnTo>
                  <a:pt x="1925" y="91109"/>
                </a:lnTo>
                <a:lnTo>
                  <a:pt x="4812" y="91109"/>
                </a:lnTo>
                <a:lnTo>
                  <a:pt x="4812" y="92011"/>
                </a:lnTo>
                <a:close/>
              </a:path>
              <a:path w="282575" h="95885">
                <a:moveTo>
                  <a:pt x="277210" y="92011"/>
                </a:moveTo>
                <a:lnTo>
                  <a:pt x="4812" y="92011"/>
                </a:lnTo>
                <a:lnTo>
                  <a:pt x="4812" y="91109"/>
                </a:lnTo>
                <a:lnTo>
                  <a:pt x="277210" y="91109"/>
                </a:lnTo>
                <a:lnTo>
                  <a:pt x="277210" y="92011"/>
                </a:lnTo>
                <a:close/>
              </a:path>
              <a:path w="282575" h="95885">
                <a:moveTo>
                  <a:pt x="282023" y="92011"/>
                </a:moveTo>
                <a:lnTo>
                  <a:pt x="277210" y="92011"/>
                </a:lnTo>
                <a:lnTo>
                  <a:pt x="279136" y="91109"/>
                </a:lnTo>
                <a:lnTo>
                  <a:pt x="282023" y="91109"/>
                </a:lnTo>
                <a:lnTo>
                  <a:pt x="282023" y="92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4764717" y="5548806"/>
            <a:ext cx="1668145" cy="96520"/>
          </a:xfrm>
          <a:custGeom>
            <a:avLst/>
            <a:gdLst/>
            <a:ahLst/>
            <a:cxnLst/>
            <a:rect l="l" t="t" r="r" b="b"/>
            <a:pathLst>
              <a:path w="1668145" h="96520">
                <a:moveTo>
                  <a:pt x="1665190" y="96522"/>
                </a:moveTo>
                <a:lnTo>
                  <a:pt x="1925" y="96522"/>
                </a:lnTo>
                <a:lnTo>
                  <a:pt x="0" y="93816"/>
                </a:lnTo>
                <a:lnTo>
                  <a:pt x="0" y="902"/>
                </a:lnTo>
                <a:lnTo>
                  <a:pt x="1925" y="0"/>
                </a:lnTo>
                <a:lnTo>
                  <a:pt x="1665190" y="0"/>
                </a:lnTo>
                <a:lnTo>
                  <a:pt x="1668078" y="902"/>
                </a:lnTo>
                <a:lnTo>
                  <a:pt x="4812" y="902"/>
                </a:lnTo>
                <a:lnTo>
                  <a:pt x="1925" y="3608"/>
                </a:lnTo>
                <a:lnTo>
                  <a:pt x="4812" y="3608"/>
                </a:lnTo>
                <a:lnTo>
                  <a:pt x="4812" y="92011"/>
                </a:lnTo>
                <a:lnTo>
                  <a:pt x="1925" y="92011"/>
                </a:lnTo>
                <a:lnTo>
                  <a:pt x="4812" y="93816"/>
                </a:lnTo>
                <a:lnTo>
                  <a:pt x="1668078" y="93816"/>
                </a:lnTo>
                <a:lnTo>
                  <a:pt x="1665190" y="96522"/>
                </a:lnTo>
                <a:close/>
              </a:path>
              <a:path w="1668145" h="96520">
                <a:moveTo>
                  <a:pt x="4812" y="3608"/>
                </a:moveTo>
                <a:lnTo>
                  <a:pt x="1925" y="3608"/>
                </a:lnTo>
                <a:lnTo>
                  <a:pt x="4812" y="902"/>
                </a:lnTo>
                <a:lnTo>
                  <a:pt x="4812" y="3608"/>
                </a:lnTo>
                <a:close/>
              </a:path>
              <a:path w="1668145" h="96520">
                <a:moveTo>
                  <a:pt x="1663265" y="3608"/>
                </a:moveTo>
                <a:lnTo>
                  <a:pt x="4812" y="3608"/>
                </a:lnTo>
                <a:lnTo>
                  <a:pt x="4812" y="902"/>
                </a:lnTo>
                <a:lnTo>
                  <a:pt x="1663265" y="902"/>
                </a:lnTo>
                <a:lnTo>
                  <a:pt x="1663265" y="3608"/>
                </a:lnTo>
                <a:close/>
              </a:path>
              <a:path w="1668145" h="96520">
                <a:moveTo>
                  <a:pt x="1663265" y="93816"/>
                </a:moveTo>
                <a:lnTo>
                  <a:pt x="1663265" y="902"/>
                </a:lnTo>
                <a:lnTo>
                  <a:pt x="1665190" y="3608"/>
                </a:lnTo>
                <a:lnTo>
                  <a:pt x="1668078" y="3608"/>
                </a:lnTo>
                <a:lnTo>
                  <a:pt x="1668078" y="92011"/>
                </a:lnTo>
                <a:lnTo>
                  <a:pt x="1665190" y="92011"/>
                </a:lnTo>
                <a:lnTo>
                  <a:pt x="1663265" y="93816"/>
                </a:lnTo>
                <a:close/>
              </a:path>
              <a:path w="1668145" h="96520">
                <a:moveTo>
                  <a:pt x="1668078" y="3608"/>
                </a:moveTo>
                <a:lnTo>
                  <a:pt x="1665190" y="3608"/>
                </a:lnTo>
                <a:lnTo>
                  <a:pt x="1663265" y="902"/>
                </a:lnTo>
                <a:lnTo>
                  <a:pt x="1668078" y="902"/>
                </a:lnTo>
                <a:lnTo>
                  <a:pt x="1668078" y="3608"/>
                </a:lnTo>
                <a:close/>
              </a:path>
              <a:path w="1668145" h="96520">
                <a:moveTo>
                  <a:pt x="4812" y="93816"/>
                </a:moveTo>
                <a:lnTo>
                  <a:pt x="1925" y="92011"/>
                </a:lnTo>
                <a:lnTo>
                  <a:pt x="4812" y="92011"/>
                </a:lnTo>
                <a:lnTo>
                  <a:pt x="4812" y="93816"/>
                </a:lnTo>
                <a:close/>
              </a:path>
              <a:path w="1668145" h="96520">
                <a:moveTo>
                  <a:pt x="1663265" y="93816"/>
                </a:moveTo>
                <a:lnTo>
                  <a:pt x="4812" y="93816"/>
                </a:lnTo>
                <a:lnTo>
                  <a:pt x="4812" y="92011"/>
                </a:lnTo>
                <a:lnTo>
                  <a:pt x="1663265" y="92011"/>
                </a:lnTo>
                <a:lnTo>
                  <a:pt x="1663265" y="93816"/>
                </a:lnTo>
                <a:close/>
              </a:path>
              <a:path w="1668145" h="96520">
                <a:moveTo>
                  <a:pt x="1668078" y="93816"/>
                </a:moveTo>
                <a:lnTo>
                  <a:pt x="1663265" y="93816"/>
                </a:lnTo>
                <a:lnTo>
                  <a:pt x="1665190" y="92011"/>
                </a:lnTo>
                <a:lnTo>
                  <a:pt x="1668078" y="92011"/>
                </a:lnTo>
                <a:lnTo>
                  <a:pt x="1668078" y="93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4764717" y="5318776"/>
            <a:ext cx="3333750" cy="96520"/>
          </a:xfrm>
          <a:custGeom>
            <a:avLst/>
            <a:gdLst/>
            <a:ahLst/>
            <a:cxnLst/>
            <a:rect l="l" t="t" r="r" b="b"/>
            <a:pathLst>
              <a:path w="3333750" h="96520">
                <a:moveTo>
                  <a:pt x="3329419" y="96522"/>
                </a:moveTo>
                <a:lnTo>
                  <a:pt x="1925" y="96522"/>
                </a:lnTo>
                <a:lnTo>
                  <a:pt x="0" y="93816"/>
                </a:lnTo>
                <a:lnTo>
                  <a:pt x="0" y="1804"/>
                </a:lnTo>
                <a:lnTo>
                  <a:pt x="1925" y="0"/>
                </a:lnTo>
                <a:lnTo>
                  <a:pt x="3329419" y="0"/>
                </a:lnTo>
                <a:lnTo>
                  <a:pt x="3333269" y="1804"/>
                </a:lnTo>
                <a:lnTo>
                  <a:pt x="4812" y="1804"/>
                </a:lnTo>
                <a:lnTo>
                  <a:pt x="1925" y="4510"/>
                </a:lnTo>
                <a:lnTo>
                  <a:pt x="4812" y="4510"/>
                </a:lnTo>
                <a:lnTo>
                  <a:pt x="4812" y="92913"/>
                </a:lnTo>
                <a:lnTo>
                  <a:pt x="1925" y="92913"/>
                </a:lnTo>
                <a:lnTo>
                  <a:pt x="4812" y="93816"/>
                </a:lnTo>
                <a:lnTo>
                  <a:pt x="3333269" y="93816"/>
                </a:lnTo>
                <a:lnTo>
                  <a:pt x="3329419" y="96522"/>
                </a:lnTo>
                <a:close/>
              </a:path>
              <a:path w="3333750" h="96520">
                <a:moveTo>
                  <a:pt x="4812" y="4510"/>
                </a:moveTo>
                <a:lnTo>
                  <a:pt x="1925" y="4510"/>
                </a:lnTo>
                <a:lnTo>
                  <a:pt x="4812" y="1804"/>
                </a:lnTo>
                <a:lnTo>
                  <a:pt x="4812" y="4510"/>
                </a:lnTo>
                <a:close/>
              </a:path>
              <a:path w="3333750" h="96520">
                <a:moveTo>
                  <a:pt x="3328456" y="4510"/>
                </a:moveTo>
                <a:lnTo>
                  <a:pt x="4812" y="4510"/>
                </a:lnTo>
                <a:lnTo>
                  <a:pt x="4812" y="1804"/>
                </a:lnTo>
                <a:lnTo>
                  <a:pt x="3328456" y="1804"/>
                </a:lnTo>
                <a:lnTo>
                  <a:pt x="3328456" y="4510"/>
                </a:lnTo>
                <a:close/>
              </a:path>
              <a:path w="3333750" h="96520">
                <a:moveTo>
                  <a:pt x="3328456" y="93816"/>
                </a:moveTo>
                <a:lnTo>
                  <a:pt x="3328456" y="1804"/>
                </a:lnTo>
                <a:lnTo>
                  <a:pt x="3329419" y="4510"/>
                </a:lnTo>
                <a:lnTo>
                  <a:pt x="3333269" y="4510"/>
                </a:lnTo>
                <a:lnTo>
                  <a:pt x="3333269" y="92913"/>
                </a:lnTo>
                <a:lnTo>
                  <a:pt x="3329419" y="92913"/>
                </a:lnTo>
                <a:lnTo>
                  <a:pt x="3328456" y="93816"/>
                </a:lnTo>
                <a:close/>
              </a:path>
              <a:path w="3333750" h="96520">
                <a:moveTo>
                  <a:pt x="3333269" y="4510"/>
                </a:moveTo>
                <a:lnTo>
                  <a:pt x="3329419" y="4510"/>
                </a:lnTo>
                <a:lnTo>
                  <a:pt x="3328456" y="1804"/>
                </a:lnTo>
                <a:lnTo>
                  <a:pt x="3333269" y="1804"/>
                </a:lnTo>
                <a:lnTo>
                  <a:pt x="3333269" y="4510"/>
                </a:lnTo>
                <a:close/>
              </a:path>
              <a:path w="3333750" h="96520">
                <a:moveTo>
                  <a:pt x="4812" y="93816"/>
                </a:moveTo>
                <a:lnTo>
                  <a:pt x="1925" y="92913"/>
                </a:lnTo>
                <a:lnTo>
                  <a:pt x="4812" y="92913"/>
                </a:lnTo>
                <a:lnTo>
                  <a:pt x="4812" y="93816"/>
                </a:lnTo>
                <a:close/>
              </a:path>
              <a:path w="3333750" h="96520">
                <a:moveTo>
                  <a:pt x="3328456" y="93816"/>
                </a:moveTo>
                <a:lnTo>
                  <a:pt x="4812" y="93816"/>
                </a:lnTo>
                <a:lnTo>
                  <a:pt x="4812" y="92913"/>
                </a:lnTo>
                <a:lnTo>
                  <a:pt x="3328456" y="92913"/>
                </a:lnTo>
                <a:lnTo>
                  <a:pt x="3328456" y="93816"/>
                </a:lnTo>
                <a:close/>
              </a:path>
              <a:path w="3333750" h="96520">
                <a:moveTo>
                  <a:pt x="3333269" y="93816"/>
                </a:moveTo>
                <a:lnTo>
                  <a:pt x="3328456" y="93816"/>
                </a:lnTo>
                <a:lnTo>
                  <a:pt x="3329419" y="92913"/>
                </a:lnTo>
                <a:lnTo>
                  <a:pt x="3333269" y="92913"/>
                </a:lnTo>
                <a:lnTo>
                  <a:pt x="3333269" y="93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4767123" y="5206017"/>
            <a:ext cx="0" cy="687705"/>
          </a:xfrm>
          <a:custGeom>
            <a:avLst/>
            <a:gdLst/>
            <a:ahLst/>
            <a:cxnLst/>
            <a:rect l="l" t="t" r="r" b="b"/>
            <a:pathLst>
              <a:path h="687704">
                <a:moveTo>
                  <a:pt x="0" y="0"/>
                </a:moveTo>
                <a:lnTo>
                  <a:pt x="0" y="687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5125669" y="5796877"/>
            <a:ext cx="206945" cy="64047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511724" y="5568651"/>
            <a:ext cx="206945" cy="64047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8176914" y="5339524"/>
            <a:ext cx="38100" cy="63500"/>
          </a:xfrm>
          <a:custGeom>
            <a:avLst/>
            <a:gdLst/>
            <a:ahLst/>
            <a:cxnLst/>
            <a:rect l="l" t="t" r="r" b="b"/>
            <a:pathLst>
              <a:path w="38100" h="63500">
                <a:moveTo>
                  <a:pt x="21174" y="51418"/>
                </a:moveTo>
                <a:lnTo>
                  <a:pt x="16363" y="51418"/>
                </a:lnTo>
                <a:lnTo>
                  <a:pt x="16363" y="31572"/>
                </a:lnTo>
                <a:lnTo>
                  <a:pt x="10586" y="30670"/>
                </a:lnTo>
                <a:lnTo>
                  <a:pt x="8661" y="29768"/>
                </a:lnTo>
                <a:lnTo>
                  <a:pt x="6736" y="27964"/>
                </a:lnTo>
                <a:lnTo>
                  <a:pt x="2886" y="26160"/>
                </a:lnTo>
                <a:lnTo>
                  <a:pt x="962" y="22551"/>
                </a:lnTo>
                <a:lnTo>
                  <a:pt x="962" y="9922"/>
                </a:lnTo>
                <a:lnTo>
                  <a:pt x="6736" y="4510"/>
                </a:lnTo>
                <a:lnTo>
                  <a:pt x="16363" y="3608"/>
                </a:lnTo>
                <a:lnTo>
                  <a:pt x="16363" y="0"/>
                </a:lnTo>
                <a:lnTo>
                  <a:pt x="21174" y="0"/>
                </a:lnTo>
                <a:lnTo>
                  <a:pt x="21174" y="3608"/>
                </a:lnTo>
                <a:lnTo>
                  <a:pt x="29838" y="4510"/>
                </a:lnTo>
                <a:lnTo>
                  <a:pt x="34458" y="8118"/>
                </a:lnTo>
                <a:lnTo>
                  <a:pt x="21174" y="8118"/>
                </a:lnTo>
                <a:lnTo>
                  <a:pt x="21174" y="9020"/>
                </a:lnTo>
                <a:lnTo>
                  <a:pt x="10586" y="9020"/>
                </a:lnTo>
                <a:lnTo>
                  <a:pt x="7699" y="12629"/>
                </a:lnTo>
                <a:lnTo>
                  <a:pt x="7699" y="21649"/>
                </a:lnTo>
                <a:lnTo>
                  <a:pt x="10586" y="24356"/>
                </a:lnTo>
                <a:lnTo>
                  <a:pt x="16363" y="25258"/>
                </a:lnTo>
                <a:lnTo>
                  <a:pt x="21174" y="25258"/>
                </a:lnTo>
                <a:lnTo>
                  <a:pt x="21174" y="26160"/>
                </a:lnTo>
                <a:lnTo>
                  <a:pt x="27912" y="27964"/>
                </a:lnTo>
                <a:lnTo>
                  <a:pt x="28875" y="28866"/>
                </a:lnTo>
                <a:lnTo>
                  <a:pt x="30801" y="29768"/>
                </a:lnTo>
                <a:lnTo>
                  <a:pt x="34651" y="32474"/>
                </a:lnTo>
                <a:lnTo>
                  <a:pt x="21174" y="32474"/>
                </a:lnTo>
                <a:lnTo>
                  <a:pt x="21174" y="51418"/>
                </a:lnTo>
                <a:close/>
              </a:path>
              <a:path w="38100" h="63500">
                <a:moveTo>
                  <a:pt x="35612" y="17139"/>
                </a:moveTo>
                <a:lnTo>
                  <a:pt x="29838" y="17139"/>
                </a:lnTo>
                <a:lnTo>
                  <a:pt x="29838" y="12629"/>
                </a:lnTo>
                <a:lnTo>
                  <a:pt x="25987" y="9020"/>
                </a:lnTo>
                <a:lnTo>
                  <a:pt x="21174" y="8118"/>
                </a:lnTo>
                <a:lnTo>
                  <a:pt x="34458" y="8118"/>
                </a:lnTo>
                <a:lnTo>
                  <a:pt x="35612" y="9020"/>
                </a:lnTo>
                <a:lnTo>
                  <a:pt x="35612" y="17139"/>
                </a:lnTo>
                <a:close/>
              </a:path>
              <a:path w="38100" h="63500">
                <a:moveTo>
                  <a:pt x="21174" y="25258"/>
                </a:moveTo>
                <a:lnTo>
                  <a:pt x="16363" y="25258"/>
                </a:lnTo>
                <a:lnTo>
                  <a:pt x="16363" y="9020"/>
                </a:lnTo>
                <a:lnTo>
                  <a:pt x="21174" y="9020"/>
                </a:lnTo>
                <a:lnTo>
                  <a:pt x="21174" y="25258"/>
                </a:lnTo>
                <a:close/>
              </a:path>
              <a:path w="38100" h="63500">
                <a:moveTo>
                  <a:pt x="34651" y="51418"/>
                </a:moveTo>
                <a:lnTo>
                  <a:pt x="21174" y="51418"/>
                </a:lnTo>
                <a:lnTo>
                  <a:pt x="24062" y="50516"/>
                </a:lnTo>
                <a:lnTo>
                  <a:pt x="25987" y="50516"/>
                </a:lnTo>
                <a:lnTo>
                  <a:pt x="29838" y="46908"/>
                </a:lnTo>
                <a:lnTo>
                  <a:pt x="30801" y="44201"/>
                </a:lnTo>
                <a:lnTo>
                  <a:pt x="30801" y="36985"/>
                </a:lnTo>
                <a:lnTo>
                  <a:pt x="28875" y="34278"/>
                </a:lnTo>
                <a:lnTo>
                  <a:pt x="21174" y="32474"/>
                </a:lnTo>
                <a:lnTo>
                  <a:pt x="34651" y="32474"/>
                </a:lnTo>
                <a:lnTo>
                  <a:pt x="37538" y="35181"/>
                </a:lnTo>
                <a:lnTo>
                  <a:pt x="37538" y="46005"/>
                </a:lnTo>
                <a:lnTo>
                  <a:pt x="34651" y="51418"/>
                </a:lnTo>
                <a:close/>
              </a:path>
              <a:path w="38100" h="63500">
                <a:moveTo>
                  <a:pt x="25025" y="55928"/>
                </a:moveTo>
                <a:lnTo>
                  <a:pt x="5774" y="55928"/>
                </a:lnTo>
                <a:lnTo>
                  <a:pt x="0" y="49614"/>
                </a:lnTo>
                <a:lnTo>
                  <a:pt x="0" y="39691"/>
                </a:lnTo>
                <a:lnTo>
                  <a:pt x="6736" y="39691"/>
                </a:lnTo>
                <a:lnTo>
                  <a:pt x="6736" y="46005"/>
                </a:lnTo>
                <a:lnTo>
                  <a:pt x="7699" y="46908"/>
                </a:lnTo>
                <a:lnTo>
                  <a:pt x="9624" y="49614"/>
                </a:lnTo>
                <a:lnTo>
                  <a:pt x="12512" y="50516"/>
                </a:lnTo>
                <a:lnTo>
                  <a:pt x="16363" y="51418"/>
                </a:lnTo>
                <a:lnTo>
                  <a:pt x="34651" y="51418"/>
                </a:lnTo>
                <a:lnTo>
                  <a:pt x="29838" y="54124"/>
                </a:lnTo>
                <a:lnTo>
                  <a:pt x="27912" y="55026"/>
                </a:lnTo>
                <a:lnTo>
                  <a:pt x="25025" y="55928"/>
                </a:lnTo>
                <a:close/>
              </a:path>
              <a:path w="38100" h="63500">
                <a:moveTo>
                  <a:pt x="21174" y="63145"/>
                </a:moveTo>
                <a:lnTo>
                  <a:pt x="16363" y="63145"/>
                </a:lnTo>
                <a:lnTo>
                  <a:pt x="16363" y="55928"/>
                </a:lnTo>
                <a:lnTo>
                  <a:pt x="21174" y="55928"/>
                </a:lnTo>
                <a:lnTo>
                  <a:pt x="21174" y="63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8221191" y="5343132"/>
            <a:ext cx="36195" cy="52705"/>
          </a:xfrm>
          <a:custGeom>
            <a:avLst/>
            <a:gdLst/>
            <a:ahLst/>
            <a:cxnLst/>
            <a:rect l="l" t="t" r="r" b="b"/>
            <a:pathLst>
              <a:path w="36195" h="52704">
                <a:moveTo>
                  <a:pt x="27913" y="52320"/>
                </a:moveTo>
                <a:lnTo>
                  <a:pt x="11550" y="52320"/>
                </a:lnTo>
                <a:lnTo>
                  <a:pt x="7701" y="50516"/>
                </a:lnTo>
                <a:lnTo>
                  <a:pt x="4813" y="46005"/>
                </a:lnTo>
                <a:lnTo>
                  <a:pt x="962" y="41495"/>
                </a:lnTo>
                <a:lnTo>
                  <a:pt x="0" y="36083"/>
                </a:lnTo>
                <a:lnTo>
                  <a:pt x="0" y="18943"/>
                </a:lnTo>
                <a:lnTo>
                  <a:pt x="962" y="12629"/>
                </a:lnTo>
                <a:lnTo>
                  <a:pt x="4813" y="7216"/>
                </a:lnTo>
                <a:lnTo>
                  <a:pt x="7701" y="2706"/>
                </a:lnTo>
                <a:lnTo>
                  <a:pt x="13475" y="0"/>
                </a:lnTo>
                <a:lnTo>
                  <a:pt x="26951" y="0"/>
                </a:lnTo>
                <a:lnTo>
                  <a:pt x="32726" y="5412"/>
                </a:lnTo>
                <a:lnTo>
                  <a:pt x="32940" y="6314"/>
                </a:lnTo>
                <a:lnTo>
                  <a:pt x="10587" y="6314"/>
                </a:lnTo>
                <a:lnTo>
                  <a:pt x="6738" y="12629"/>
                </a:lnTo>
                <a:lnTo>
                  <a:pt x="6738" y="25258"/>
                </a:lnTo>
                <a:lnTo>
                  <a:pt x="11550" y="25258"/>
                </a:lnTo>
                <a:lnTo>
                  <a:pt x="6738" y="29768"/>
                </a:lnTo>
                <a:lnTo>
                  <a:pt x="6738" y="42397"/>
                </a:lnTo>
                <a:lnTo>
                  <a:pt x="11550" y="46908"/>
                </a:lnTo>
                <a:lnTo>
                  <a:pt x="33689" y="46908"/>
                </a:lnTo>
                <a:lnTo>
                  <a:pt x="27913" y="52320"/>
                </a:lnTo>
                <a:close/>
              </a:path>
              <a:path w="36195" h="52704">
                <a:moveTo>
                  <a:pt x="34651" y="13531"/>
                </a:moveTo>
                <a:lnTo>
                  <a:pt x="27913" y="13531"/>
                </a:lnTo>
                <a:lnTo>
                  <a:pt x="26951" y="9020"/>
                </a:lnTo>
                <a:lnTo>
                  <a:pt x="23101" y="6314"/>
                </a:lnTo>
                <a:lnTo>
                  <a:pt x="32940" y="6314"/>
                </a:lnTo>
                <a:lnTo>
                  <a:pt x="34651" y="13531"/>
                </a:lnTo>
                <a:close/>
              </a:path>
              <a:path w="36195" h="52704">
                <a:moveTo>
                  <a:pt x="33689" y="46908"/>
                </a:moveTo>
                <a:lnTo>
                  <a:pt x="24064" y="46908"/>
                </a:lnTo>
                <a:lnTo>
                  <a:pt x="28876" y="42397"/>
                </a:lnTo>
                <a:lnTo>
                  <a:pt x="28876" y="28866"/>
                </a:lnTo>
                <a:lnTo>
                  <a:pt x="25025" y="25258"/>
                </a:lnTo>
                <a:lnTo>
                  <a:pt x="6738" y="25258"/>
                </a:lnTo>
                <a:lnTo>
                  <a:pt x="9625" y="21649"/>
                </a:lnTo>
                <a:lnTo>
                  <a:pt x="13475" y="19845"/>
                </a:lnTo>
                <a:lnTo>
                  <a:pt x="28876" y="19845"/>
                </a:lnTo>
                <a:lnTo>
                  <a:pt x="35614" y="26160"/>
                </a:lnTo>
                <a:lnTo>
                  <a:pt x="35614" y="45103"/>
                </a:lnTo>
                <a:lnTo>
                  <a:pt x="33689" y="46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8285681" y="5343132"/>
            <a:ext cx="36195" cy="52705"/>
          </a:xfrm>
          <a:custGeom>
            <a:avLst/>
            <a:gdLst/>
            <a:ahLst/>
            <a:cxnLst/>
            <a:rect l="l" t="t" r="r" b="b"/>
            <a:pathLst>
              <a:path w="36195" h="52704">
                <a:moveTo>
                  <a:pt x="17325" y="52320"/>
                </a:moveTo>
                <a:lnTo>
                  <a:pt x="0" y="17139"/>
                </a:lnTo>
                <a:lnTo>
                  <a:pt x="1925" y="10824"/>
                </a:lnTo>
                <a:lnTo>
                  <a:pt x="5776" y="6314"/>
                </a:lnTo>
                <a:lnTo>
                  <a:pt x="7701" y="2706"/>
                </a:lnTo>
                <a:lnTo>
                  <a:pt x="12512" y="0"/>
                </a:lnTo>
                <a:lnTo>
                  <a:pt x="23101" y="0"/>
                </a:lnTo>
                <a:lnTo>
                  <a:pt x="26952" y="2706"/>
                </a:lnTo>
                <a:lnTo>
                  <a:pt x="29838" y="6314"/>
                </a:lnTo>
                <a:lnTo>
                  <a:pt x="10587" y="6314"/>
                </a:lnTo>
                <a:lnTo>
                  <a:pt x="6738" y="12629"/>
                </a:lnTo>
                <a:lnTo>
                  <a:pt x="6738" y="40593"/>
                </a:lnTo>
                <a:lnTo>
                  <a:pt x="10587" y="47810"/>
                </a:lnTo>
                <a:lnTo>
                  <a:pt x="28410" y="47810"/>
                </a:lnTo>
                <a:lnTo>
                  <a:pt x="25056" y="50657"/>
                </a:lnTo>
                <a:lnTo>
                  <a:pt x="17325" y="52320"/>
                </a:lnTo>
                <a:close/>
              </a:path>
              <a:path w="36195" h="52704">
                <a:moveTo>
                  <a:pt x="28410" y="47810"/>
                </a:moveTo>
                <a:lnTo>
                  <a:pt x="25026" y="47810"/>
                </a:lnTo>
                <a:lnTo>
                  <a:pt x="28876" y="40593"/>
                </a:lnTo>
                <a:lnTo>
                  <a:pt x="28876" y="12629"/>
                </a:lnTo>
                <a:lnTo>
                  <a:pt x="25026" y="6314"/>
                </a:lnTo>
                <a:lnTo>
                  <a:pt x="29838" y="6314"/>
                </a:lnTo>
                <a:lnTo>
                  <a:pt x="33688" y="10824"/>
                </a:lnTo>
                <a:lnTo>
                  <a:pt x="35613" y="17139"/>
                </a:lnTo>
                <a:lnTo>
                  <a:pt x="35613" y="27062"/>
                </a:lnTo>
                <a:lnTo>
                  <a:pt x="34380" y="37859"/>
                </a:lnTo>
                <a:lnTo>
                  <a:pt x="30801" y="45780"/>
                </a:lnTo>
                <a:lnTo>
                  <a:pt x="28410" y="47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8330920" y="5342230"/>
            <a:ext cx="53340" cy="51435"/>
          </a:xfrm>
          <a:custGeom>
            <a:avLst/>
            <a:gdLst/>
            <a:ahLst/>
            <a:cxnLst/>
            <a:rect l="l" t="t" r="r" b="b"/>
            <a:pathLst>
              <a:path w="53340" h="51435">
                <a:moveTo>
                  <a:pt x="6737" y="51418"/>
                </a:moveTo>
                <a:lnTo>
                  <a:pt x="0" y="51418"/>
                </a:lnTo>
                <a:lnTo>
                  <a:pt x="0" y="0"/>
                </a:lnTo>
                <a:lnTo>
                  <a:pt x="10588" y="0"/>
                </a:lnTo>
                <a:lnTo>
                  <a:pt x="13534" y="8118"/>
                </a:lnTo>
                <a:lnTo>
                  <a:pt x="6737" y="8118"/>
                </a:lnTo>
                <a:lnTo>
                  <a:pt x="6737" y="51418"/>
                </a:lnTo>
                <a:close/>
              </a:path>
              <a:path w="53340" h="51435">
                <a:moveTo>
                  <a:pt x="32225" y="45103"/>
                </a:moveTo>
                <a:lnTo>
                  <a:pt x="26952" y="45103"/>
                </a:lnTo>
                <a:lnTo>
                  <a:pt x="42351" y="0"/>
                </a:lnTo>
                <a:lnTo>
                  <a:pt x="52939" y="0"/>
                </a:lnTo>
                <a:lnTo>
                  <a:pt x="52939" y="8118"/>
                </a:lnTo>
                <a:lnTo>
                  <a:pt x="46202" y="8118"/>
                </a:lnTo>
                <a:lnTo>
                  <a:pt x="32225" y="45103"/>
                </a:lnTo>
                <a:close/>
              </a:path>
              <a:path w="53340" h="51435">
                <a:moveTo>
                  <a:pt x="29839" y="51418"/>
                </a:moveTo>
                <a:lnTo>
                  <a:pt x="23100" y="51418"/>
                </a:lnTo>
                <a:lnTo>
                  <a:pt x="6737" y="8118"/>
                </a:lnTo>
                <a:lnTo>
                  <a:pt x="13534" y="8118"/>
                </a:lnTo>
                <a:lnTo>
                  <a:pt x="26952" y="45103"/>
                </a:lnTo>
                <a:lnTo>
                  <a:pt x="32225" y="45103"/>
                </a:lnTo>
                <a:lnTo>
                  <a:pt x="29839" y="51418"/>
                </a:lnTo>
                <a:close/>
              </a:path>
              <a:path w="53340" h="51435">
                <a:moveTo>
                  <a:pt x="52939" y="51418"/>
                </a:moveTo>
                <a:lnTo>
                  <a:pt x="46202" y="51418"/>
                </a:lnTo>
                <a:lnTo>
                  <a:pt x="46202" y="8118"/>
                </a:lnTo>
                <a:lnTo>
                  <a:pt x="52939" y="8118"/>
                </a:lnTo>
                <a:lnTo>
                  <a:pt x="52939" y="51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475724" y="6659267"/>
            <a:ext cx="33020" cy="40640"/>
          </a:xfrm>
          <a:custGeom>
            <a:avLst/>
            <a:gdLst/>
            <a:ahLst/>
            <a:cxnLst/>
            <a:rect l="l" t="t" r="r" b="b"/>
            <a:pathLst>
              <a:path w="33019" h="40640">
                <a:moveTo>
                  <a:pt x="30801" y="35181"/>
                </a:moveTo>
                <a:lnTo>
                  <a:pt x="19250" y="35181"/>
                </a:lnTo>
                <a:lnTo>
                  <a:pt x="25025" y="32474"/>
                </a:lnTo>
                <a:lnTo>
                  <a:pt x="25988" y="31572"/>
                </a:lnTo>
                <a:lnTo>
                  <a:pt x="25988" y="27964"/>
                </a:lnTo>
                <a:lnTo>
                  <a:pt x="25025" y="26160"/>
                </a:lnTo>
                <a:lnTo>
                  <a:pt x="24063" y="26160"/>
                </a:lnTo>
                <a:lnTo>
                  <a:pt x="23100" y="25258"/>
                </a:lnTo>
                <a:lnTo>
                  <a:pt x="21175" y="24356"/>
                </a:lnTo>
                <a:lnTo>
                  <a:pt x="18288" y="23454"/>
                </a:lnTo>
                <a:lnTo>
                  <a:pt x="14438" y="23454"/>
                </a:lnTo>
                <a:lnTo>
                  <a:pt x="13475" y="22551"/>
                </a:lnTo>
                <a:lnTo>
                  <a:pt x="11550" y="22551"/>
                </a:lnTo>
                <a:lnTo>
                  <a:pt x="10587" y="21649"/>
                </a:lnTo>
                <a:lnTo>
                  <a:pt x="6737" y="20747"/>
                </a:lnTo>
                <a:lnTo>
                  <a:pt x="3850" y="19845"/>
                </a:lnTo>
                <a:lnTo>
                  <a:pt x="2887" y="18041"/>
                </a:lnTo>
                <a:lnTo>
                  <a:pt x="962" y="16237"/>
                </a:lnTo>
                <a:lnTo>
                  <a:pt x="962" y="8118"/>
                </a:lnTo>
                <a:lnTo>
                  <a:pt x="1925" y="7216"/>
                </a:lnTo>
                <a:lnTo>
                  <a:pt x="1925" y="5412"/>
                </a:lnTo>
                <a:lnTo>
                  <a:pt x="2887" y="4510"/>
                </a:lnTo>
                <a:lnTo>
                  <a:pt x="4812" y="3608"/>
                </a:lnTo>
                <a:lnTo>
                  <a:pt x="5775" y="2706"/>
                </a:lnTo>
                <a:lnTo>
                  <a:pt x="9625" y="902"/>
                </a:lnTo>
                <a:lnTo>
                  <a:pt x="12512" y="0"/>
                </a:lnTo>
                <a:lnTo>
                  <a:pt x="22138" y="0"/>
                </a:lnTo>
                <a:lnTo>
                  <a:pt x="25025" y="902"/>
                </a:lnTo>
                <a:lnTo>
                  <a:pt x="26951" y="902"/>
                </a:lnTo>
                <a:lnTo>
                  <a:pt x="29838" y="1804"/>
                </a:lnTo>
                <a:lnTo>
                  <a:pt x="30801" y="2706"/>
                </a:lnTo>
                <a:lnTo>
                  <a:pt x="30801" y="5412"/>
                </a:lnTo>
                <a:lnTo>
                  <a:pt x="11550" y="5412"/>
                </a:lnTo>
                <a:lnTo>
                  <a:pt x="10587" y="6314"/>
                </a:lnTo>
                <a:lnTo>
                  <a:pt x="8662" y="7216"/>
                </a:lnTo>
                <a:lnTo>
                  <a:pt x="7700" y="9020"/>
                </a:lnTo>
                <a:lnTo>
                  <a:pt x="7700" y="13531"/>
                </a:lnTo>
                <a:lnTo>
                  <a:pt x="9625" y="14433"/>
                </a:lnTo>
                <a:lnTo>
                  <a:pt x="11550" y="16237"/>
                </a:lnTo>
                <a:lnTo>
                  <a:pt x="15400" y="16237"/>
                </a:lnTo>
                <a:lnTo>
                  <a:pt x="17325" y="17139"/>
                </a:lnTo>
                <a:lnTo>
                  <a:pt x="20213" y="17139"/>
                </a:lnTo>
                <a:lnTo>
                  <a:pt x="21175" y="18041"/>
                </a:lnTo>
                <a:lnTo>
                  <a:pt x="22138" y="18041"/>
                </a:lnTo>
                <a:lnTo>
                  <a:pt x="25988" y="18943"/>
                </a:lnTo>
                <a:lnTo>
                  <a:pt x="27913" y="19845"/>
                </a:lnTo>
                <a:lnTo>
                  <a:pt x="31763" y="23454"/>
                </a:lnTo>
                <a:lnTo>
                  <a:pt x="32726" y="25258"/>
                </a:lnTo>
                <a:lnTo>
                  <a:pt x="32726" y="31572"/>
                </a:lnTo>
                <a:lnTo>
                  <a:pt x="30801" y="35181"/>
                </a:lnTo>
                <a:close/>
              </a:path>
              <a:path w="33019" h="40640">
                <a:moveTo>
                  <a:pt x="30801" y="9922"/>
                </a:moveTo>
                <a:lnTo>
                  <a:pt x="28876" y="8118"/>
                </a:lnTo>
                <a:lnTo>
                  <a:pt x="26951" y="7216"/>
                </a:lnTo>
                <a:lnTo>
                  <a:pt x="21175" y="5412"/>
                </a:lnTo>
                <a:lnTo>
                  <a:pt x="30801" y="5412"/>
                </a:lnTo>
                <a:lnTo>
                  <a:pt x="30801" y="9922"/>
                </a:lnTo>
                <a:close/>
              </a:path>
              <a:path w="33019" h="40640">
                <a:moveTo>
                  <a:pt x="20213" y="40593"/>
                </a:moveTo>
                <a:lnTo>
                  <a:pt x="9625" y="40593"/>
                </a:lnTo>
                <a:lnTo>
                  <a:pt x="3850" y="38789"/>
                </a:lnTo>
                <a:lnTo>
                  <a:pt x="0" y="36985"/>
                </a:lnTo>
                <a:lnTo>
                  <a:pt x="0" y="29768"/>
                </a:lnTo>
                <a:lnTo>
                  <a:pt x="962" y="29768"/>
                </a:lnTo>
                <a:lnTo>
                  <a:pt x="2887" y="31572"/>
                </a:lnTo>
                <a:lnTo>
                  <a:pt x="5775" y="32474"/>
                </a:lnTo>
                <a:lnTo>
                  <a:pt x="7700" y="33376"/>
                </a:lnTo>
                <a:lnTo>
                  <a:pt x="13475" y="35181"/>
                </a:lnTo>
                <a:lnTo>
                  <a:pt x="30801" y="35181"/>
                </a:lnTo>
                <a:lnTo>
                  <a:pt x="27913" y="36985"/>
                </a:lnTo>
                <a:lnTo>
                  <a:pt x="25025" y="39691"/>
                </a:lnTo>
                <a:lnTo>
                  <a:pt x="20213" y="40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1514226" y="6660169"/>
            <a:ext cx="40640" cy="39370"/>
          </a:xfrm>
          <a:custGeom>
            <a:avLst/>
            <a:gdLst/>
            <a:ahLst/>
            <a:cxnLst/>
            <a:rect l="l" t="t" r="r" b="b"/>
            <a:pathLst>
              <a:path w="40640" h="39370">
                <a:moveTo>
                  <a:pt x="8662" y="38789"/>
                </a:moveTo>
                <a:lnTo>
                  <a:pt x="0" y="38789"/>
                </a:lnTo>
                <a:lnTo>
                  <a:pt x="16363" y="18943"/>
                </a:lnTo>
                <a:lnTo>
                  <a:pt x="0" y="0"/>
                </a:lnTo>
                <a:lnTo>
                  <a:pt x="8662" y="0"/>
                </a:lnTo>
                <a:lnTo>
                  <a:pt x="21175" y="14433"/>
                </a:lnTo>
                <a:lnTo>
                  <a:pt x="27959" y="14433"/>
                </a:lnTo>
                <a:lnTo>
                  <a:pt x="24063" y="18943"/>
                </a:lnTo>
                <a:lnTo>
                  <a:pt x="27782" y="23454"/>
                </a:lnTo>
                <a:lnTo>
                  <a:pt x="20213" y="23454"/>
                </a:lnTo>
                <a:lnTo>
                  <a:pt x="8662" y="38789"/>
                </a:lnTo>
                <a:close/>
              </a:path>
              <a:path w="40640" h="39370">
                <a:moveTo>
                  <a:pt x="27959" y="14433"/>
                </a:moveTo>
                <a:lnTo>
                  <a:pt x="21175" y="14433"/>
                </a:lnTo>
                <a:lnTo>
                  <a:pt x="32726" y="0"/>
                </a:lnTo>
                <a:lnTo>
                  <a:pt x="40426" y="0"/>
                </a:lnTo>
                <a:lnTo>
                  <a:pt x="27959" y="14433"/>
                </a:lnTo>
                <a:close/>
              </a:path>
              <a:path w="40640" h="39370">
                <a:moveTo>
                  <a:pt x="40426" y="38789"/>
                </a:moveTo>
                <a:lnTo>
                  <a:pt x="31763" y="38789"/>
                </a:lnTo>
                <a:lnTo>
                  <a:pt x="20213" y="23454"/>
                </a:lnTo>
                <a:lnTo>
                  <a:pt x="27782" y="23454"/>
                </a:lnTo>
                <a:lnTo>
                  <a:pt x="40426" y="38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1622030" y="6644833"/>
            <a:ext cx="742116" cy="64949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2431525" y="6645735"/>
            <a:ext cx="38735" cy="54610"/>
          </a:xfrm>
          <a:custGeom>
            <a:avLst/>
            <a:gdLst/>
            <a:ahLst/>
            <a:cxnLst/>
            <a:rect l="l" t="t" r="r" b="b"/>
            <a:pathLst>
              <a:path w="38735" h="54609">
                <a:moveTo>
                  <a:pt x="26951" y="33376"/>
                </a:moveTo>
                <a:lnTo>
                  <a:pt x="9625" y="33376"/>
                </a:lnTo>
                <a:lnTo>
                  <a:pt x="5775" y="31572"/>
                </a:lnTo>
                <a:lnTo>
                  <a:pt x="1925" y="27964"/>
                </a:lnTo>
                <a:lnTo>
                  <a:pt x="962" y="26160"/>
                </a:lnTo>
                <a:lnTo>
                  <a:pt x="0" y="23454"/>
                </a:lnTo>
                <a:lnTo>
                  <a:pt x="0" y="12629"/>
                </a:lnTo>
                <a:lnTo>
                  <a:pt x="962" y="9020"/>
                </a:lnTo>
                <a:lnTo>
                  <a:pt x="8662" y="1804"/>
                </a:lnTo>
                <a:lnTo>
                  <a:pt x="13475" y="0"/>
                </a:lnTo>
                <a:lnTo>
                  <a:pt x="21175" y="0"/>
                </a:lnTo>
                <a:lnTo>
                  <a:pt x="24063" y="902"/>
                </a:lnTo>
                <a:lnTo>
                  <a:pt x="25988" y="1804"/>
                </a:lnTo>
                <a:lnTo>
                  <a:pt x="27913" y="1804"/>
                </a:lnTo>
                <a:lnTo>
                  <a:pt x="30801" y="3608"/>
                </a:lnTo>
                <a:lnTo>
                  <a:pt x="33688" y="6314"/>
                </a:lnTo>
                <a:lnTo>
                  <a:pt x="15400" y="6314"/>
                </a:lnTo>
                <a:lnTo>
                  <a:pt x="12512" y="7216"/>
                </a:lnTo>
                <a:lnTo>
                  <a:pt x="10587" y="9020"/>
                </a:lnTo>
                <a:lnTo>
                  <a:pt x="7700" y="10824"/>
                </a:lnTo>
                <a:lnTo>
                  <a:pt x="6737" y="14433"/>
                </a:lnTo>
                <a:lnTo>
                  <a:pt x="6737" y="19845"/>
                </a:lnTo>
                <a:lnTo>
                  <a:pt x="7700" y="21649"/>
                </a:lnTo>
                <a:lnTo>
                  <a:pt x="7700" y="23454"/>
                </a:lnTo>
                <a:lnTo>
                  <a:pt x="8662" y="24356"/>
                </a:lnTo>
                <a:lnTo>
                  <a:pt x="9625" y="26160"/>
                </a:lnTo>
                <a:lnTo>
                  <a:pt x="11550" y="27062"/>
                </a:lnTo>
                <a:lnTo>
                  <a:pt x="12512" y="27964"/>
                </a:lnTo>
                <a:lnTo>
                  <a:pt x="15400" y="27964"/>
                </a:lnTo>
                <a:lnTo>
                  <a:pt x="16363" y="28866"/>
                </a:lnTo>
                <a:lnTo>
                  <a:pt x="38501" y="28866"/>
                </a:lnTo>
                <a:lnTo>
                  <a:pt x="38501" y="30670"/>
                </a:lnTo>
                <a:lnTo>
                  <a:pt x="30801" y="30670"/>
                </a:lnTo>
                <a:lnTo>
                  <a:pt x="28876" y="32474"/>
                </a:lnTo>
                <a:lnTo>
                  <a:pt x="26951" y="33376"/>
                </a:lnTo>
                <a:close/>
              </a:path>
              <a:path w="38735" h="54609">
                <a:moveTo>
                  <a:pt x="38501" y="28866"/>
                </a:moveTo>
                <a:lnTo>
                  <a:pt x="23100" y="28866"/>
                </a:lnTo>
                <a:lnTo>
                  <a:pt x="25025" y="27964"/>
                </a:lnTo>
                <a:lnTo>
                  <a:pt x="26951" y="27964"/>
                </a:lnTo>
                <a:lnTo>
                  <a:pt x="30801" y="26160"/>
                </a:lnTo>
                <a:lnTo>
                  <a:pt x="30801" y="16237"/>
                </a:lnTo>
                <a:lnTo>
                  <a:pt x="29838" y="13531"/>
                </a:lnTo>
                <a:lnTo>
                  <a:pt x="27913" y="9922"/>
                </a:lnTo>
                <a:lnTo>
                  <a:pt x="25988" y="8118"/>
                </a:lnTo>
                <a:lnTo>
                  <a:pt x="24063" y="7216"/>
                </a:lnTo>
                <a:lnTo>
                  <a:pt x="23100" y="6314"/>
                </a:lnTo>
                <a:lnTo>
                  <a:pt x="33688" y="6314"/>
                </a:lnTo>
                <a:lnTo>
                  <a:pt x="34651" y="7216"/>
                </a:lnTo>
                <a:lnTo>
                  <a:pt x="35613" y="9020"/>
                </a:lnTo>
                <a:lnTo>
                  <a:pt x="36576" y="12629"/>
                </a:lnTo>
                <a:lnTo>
                  <a:pt x="38501" y="15335"/>
                </a:lnTo>
                <a:lnTo>
                  <a:pt x="38501" y="28866"/>
                </a:lnTo>
                <a:close/>
              </a:path>
              <a:path w="38735" h="54609">
                <a:moveTo>
                  <a:pt x="30480" y="47810"/>
                </a:moveTo>
                <a:lnTo>
                  <a:pt x="18288" y="47810"/>
                </a:lnTo>
                <a:lnTo>
                  <a:pt x="22138" y="46908"/>
                </a:lnTo>
                <a:lnTo>
                  <a:pt x="28876" y="40593"/>
                </a:lnTo>
                <a:lnTo>
                  <a:pt x="30801" y="36083"/>
                </a:lnTo>
                <a:lnTo>
                  <a:pt x="30801" y="30670"/>
                </a:lnTo>
                <a:lnTo>
                  <a:pt x="38501" y="30670"/>
                </a:lnTo>
                <a:lnTo>
                  <a:pt x="38501" y="32474"/>
                </a:lnTo>
                <a:lnTo>
                  <a:pt x="36576" y="36083"/>
                </a:lnTo>
                <a:lnTo>
                  <a:pt x="34651" y="43299"/>
                </a:lnTo>
                <a:lnTo>
                  <a:pt x="31763" y="46005"/>
                </a:lnTo>
                <a:lnTo>
                  <a:pt x="30480" y="47810"/>
                </a:lnTo>
                <a:close/>
              </a:path>
              <a:path w="38735" h="54609">
                <a:moveTo>
                  <a:pt x="22138" y="34278"/>
                </a:moveTo>
                <a:lnTo>
                  <a:pt x="13475" y="34278"/>
                </a:lnTo>
                <a:lnTo>
                  <a:pt x="11550" y="33376"/>
                </a:lnTo>
                <a:lnTo>
                  <a:pt x="24063" y="33376"/>
                </a:lnTo>
                <a:lnTo>
                  <a:pt x="22138" y="34278"/>
                </a:lnTo>
                <a:close/>
              </a:path>
              <a:path w="38735" h="54609">
                <a:moveTo>
                  <a:pt x="16363" y="54124"/>
                </a:moveTo>
                <a:lnTo>
                  <a:pt x="6737" y="54124"/>
                </a:lnTo>
                <a:lnTo>
                  <a:pt x="5775" y="53222"/>
                </a:lnTo>
                <a:lnTo>
                  <a:pt x="4812" y="53222"/>
                </a:lnTo>
                <a:lnTo>
                  <a:pt x="4812" y="46908"/>
                </a:lnTo>
                <a:lnTo>
                  <a:pt x="5775" y="46908"/>
                </a:lnTo>
                <a:lnTo>
                  <a:pt x="6737" y="47810"/>
                </a:lnTo>
                <a:lnTo>
                  <a:pt x="30480" y="47810"/>
                </a:lnTo>
                <a:lnTo>
                  <a:pt x="29838" y="48712"/>
                </a:lnTo>
                <a:lnTo>
                  <a:pt x="26951" y="50516"/>
                </a:lnTo>
                <a:lnTo>
                  <a:pt x="23100" y="52320"/>
                </a:lnTo>
                <a:lnTo>
                  <a:pt x="20213" y="53222"/>
                </a:lnTo>
                <a:lnTo>
                  <a:pt x="16363" y="54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2488314" y="6660169"/>
            <a:ext cx="10160" cy="39370"/>
          </a:xfrm>
          <a:custGeom>
            <a:avLst/>
            <a:gdLst/>
            <a:ahLst/>
            <a:cxnLst/>
            <a:rect l="l" t="t" r="r" b="b"/>
            <a:pathLst>
              <a:path w="10160" h="39370">
                <a:moveTo>
                  <a:pt x="9625" y="9922"/>
                </a:moveTo>
                <a:lnTo>
                  <a:pt x="0" y="9922"/>
                </a:lnTo>
                <a:lnTo>
                  <a:pt x="0" y="0"/>
                </a:lnTo>
                <a:lnTo>
                  <a:pt x="9625" y="0"/>
                </a:lnTo>
                <a:lnTo>
                  <a:pt x="9625" y="9922"/>
                </a:lnTo>
                <a:close/>
              </a:path>
              <a:path w="10160" h="39370">
                <a:moveTo>
                  <a:pt x="9625" y="38789"/>
                </a:moveTo>
                <a:lnTo>
                  <a:pt x="0" y="38789"/>
                </a:lnTo>
                <a:lnTo>
                  <a:pt x="0" y="28866"/>
                </a:lnTo>
                <a:lnTo>
                  <a:pt x="9625" y="28866"/>
                </a:lnTo>
                <a:lnTo>
                  <a:pt x="9625" y="38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2518153" y="6646637"/>
            <a:ext cx="36195" cy="53340"/>
          </a:xfrm>
          <a:custGeom>
            <a:avLst/>
            <a:gdLst/>
            <a:ahLst/>
            <a:cxnLst/>
            <a:rect l="l" t="t" r="r" b="b"/>
            <a:pathLst>
              <a:path w="36194" h="53340">
                <a:moveTo>
                  <a:pt x="3850" y="27062"/>
                </a:moveTo>
                <a:lnTo>
                  <a:pt x="1925" y="27062"/>
                </a:lnTo>
                <a:lnTo>
                  <a:pt x="1925" y="0"/>
                </a:lnTo>
                <a:lnTo>
                  <a:pt x="35613" y="0"/>
                </a:lnTo>
                <a:lnTo>
                  <a:pt x="35613" y="6314"/>
                </a:lnTo>
                <a:lnTo>
                  <a:pt x="8662" y="6314"/>
                </a:lnTo>
                <a:lnTo>
                  <a:pt x="8662" y="19845"/>
                </a:lnTo>
                <a:lnTo>
                  <a:pt x="21175" y="19845"/>
                </a:lnTo>
                <a:lnTo>
                  <a:pt x="25025" y="21649"/>
                </a:lnTo>
                <a:lnTo>
                  <a:pt x="27913" y="21649"/>
                </a:lnTo>
                <a:lnTo>
                  <a:pt x="29838" y="23454"/>
                </a:lnTo>
                <a:lnTo>
                  <a:pt x="31763" y="24356"/>
                </a:lnTo>
                <a:lnTo>
                  <a:pt x="32726" y="26160"/>
                </a:lnTo>
                <a:lnTo>
                  <a:pt x="4812" y="26160"/>
                </a:lnTo>
                <a:lnTo>
                  <a:pt x="3850" y="27062"/>
                </a:lnTo>
                <a:close/>
              </a:path>
              <a:path w="36194" h="53340">
                <a:moveTo>
                  <a:pt x="31763" y="46908"/>
                </a:moveTo>
                <a:lnTo>
                  <a:pt x="20213" y="46908"/>
                </a:lnTo>
                <a:lnTo>
                  <a:pt x="22138" y="46005"/>
                </a:lnTo>
                <a:lnTo>
                  <a:pt x="23100" y="45103"/>
                </a:lnTo>
                <a:lnTo>
                  <a:pt x="25025" y="44201"/>
                </a:lnTo>
                <a:lnTo>
                  <a:pt x="26951" y="42397"/>
                </a:lnTo>
                <a:lnTo>
                  <a:pt x="26951" y="40593"/>
                </a:lnTo>
                <a:lnTo>
                  <a:pt x="27913" y="38789"/>
                </a:lnTo>
                <a:lnTo>
                  <a:pt x="27913" y="32474"/>
                </a:lnTo>
                <a:lnTo>
                  <a:pt x="26951" y="31572"/>
                </a:lnTo>
                <a:lnTo>
                  <a:pt x="25988" y="29768"/>
                </a:lnTo>
                <a:lnTo>
                  <a:pt x="23100" y="27062"/>
                </a:lnTo>
                <a:lnTo>
                  <a:pt x="21175" y="27062"/>
                </a:lnTo>
                <a:lnTo>
                  <a:pt x="19250" y="26160"/>
                </a:lnTo>
                <a:lnTo>
                  <a:pt x="32726" y="26160"/>
                </a:lnTo>
                <a:lnTo>
                  <a:pt x="34651" y="29768"/>
                </a:lnTo>
                <a:lnTo>
                  <a:pt x="35613" y="32474"/>
                </a:lnTo>
                <a:lnTo>
                  <a:pt x="35613" y="37887"/>
                </a:lnTo>
                <a:lnTo>
                  <a:pt x="34651" y="40593"/>
                </a:lnTo>
                <a:lnTo>
                  <a:pt x="34651" y="42397"/>
                </a:lnTo>
                <a:lnTo>
                  <a:pt x="33688" y="45103"/>
                </a:lnTo>
                <a:lnTo>
                  <a:pt x="31763" y="46908"/>
                </a:lnTo>
                <a:close/>
              </a:path>
              <a:path w="36194" h="53340">
                <a:moveTo>
                  <a:pt x="21175" y="53222"/>
                </a:moveTo>
                <a:lnTo>
                  <a:pt x="9625" y="53222"/>
                </a:lnTo>
                <a:lnTo>
                  <a:pt x="3850" y="51418"/>
                </a:lnTo>
                <a:lnTo>
                  <a:pt x="1925" y="51418"/>
                </a:lnTo>
                <a:lnTo>
                  <a:pt x="0" y="50516"/>
                </a:lnTo>
                <a:lnTo>
                  <a:pt x="0" y="43299"/>
                </a:lnTo>
                <a:lnTo>
                  <a:pt x="1925" y="44201"/>
                </a:lnTo>
                <a:lnTo>
                  <a:pt x="7700" y="46005"/>
                </a:lnTo>
                <a:lnTo>
                  <a:pt x="9625" y="46908"/>
                </a:lnTo>
                <a:lnTo>
                  <a:pt x="31763" y="46908"/>
                </a:lnTo>
                <a:lnTo>
                  <a:pt x="30801" y="48712"/>
                </a:lnTo>
                <a:lnTo>
                  <a:pt x="28876" y="49614"/>
                </a:lnTo>
                <a:lnTo>
                  <a:pt x="25988" y="51418"/>
                </a:lnTo>
                <a:lnTo>
                  <a:pt x="24063" y="52320"/>
                </a:lnTo>
                <a:lnTo>
                  <a:pt x="21175" y="53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2564355" y="6645735"/>
            <a:ext cx="40005" cy="54610"/>
          </a:xfrm>
          <a:custGeom>
            <a:avLst/>
            <a:gdLst/>
            <a:ahLst/>
            <a:cxnLst/>
            <a:rect l="l" t="t" r="r" b="b"/>
            <a:pathLst>
              <a:path w="40005" h="54609">
                <a:moveTo>
                  <a:pt x="25025" y="54124"/>
                </a:moveTo>
                <a:lnTo>
                  <a:pt x="13475" y="54124"/>
                </a:lnTo>
                <a:lnTo>
                  <a:pt x="8662" y="53222"/>
                </a:lnTo>
                <a:lnTo>
                  <a:pt x="1925" y="46908"/>
                </a:lnTo>
                <a:lnTo>
                  <a:pt x="0" y="43299"/>
                </a:lnTo>
                <a:lnTo>
                  <a:pt x="0" y="36083"/>
                </a:lnTo>
                <a:lnTo>
                  <a:pt x="962" y="33376"/>
                </a:lnTo>
                <a:lnTo>
                  <a:pt x="2887" y="30670"/>
                </a:lnTo>
                <a:lnTo>
                  <a:pt x="6737" y="27062"/>
                </a:lnTo>
                <a:lnTo>
                  <a:pt x="10587" y="25258"/>
                </a:lnTo>
                <a:lnTo>
                  <a:pt x="4812" y="22551"/>
                </a:lnTo>
                <a:lnTo>
                  <a:pt x="3850" y="20747"/>
                </a:lnTo>
                <a:lnTo>
                  <a:pt x="1925" y="18943"/>
                </a:lnTo>
                <a:lnTo>
                  <a:pt x="962" y="16237"/>
                </a:lnTo>
                <a:lnTo>
                  <a:pt x="962" y="9922"/>
                </a:lnTo>
                <a:lnTo>
                  <a:pt x="2887" y="6314"/>
                </a:lnTo>
                <a:lnTo>
                  <a:pt x="6737" y="3608"/>
                </a:lnTo>
                <a:lnTo>
                  <a:pt x="9625" y="1804"/>
                </a:lnTo>
                <a:lnTo>
                  <a:pt x="14438" y="0"/>
                </a:lnTo>
                <a:lnTo>
                  <a:pt x="25025" y="0"/>
                </a:lnTo>
                <a:lnTo>
                  <a:pt x="29838" y="1804"/>
                </a:lnTo>
                <a:lnTo>
                  <a:pt x="32726" y="3608"/>
                </a:lnTo>
                <a:lnTo>
                  <a:pt x="34651" y="5412"/>
                </a:lnTo>
                <a:lnTo>
                  <a:pt x="16363" y="5412"/>
                </a:lnTo>
                <a:lnTo>
                  <a:pt x="13475" y="6314"/>
                </a:lnTo>
                <a:lnTo>
                  <a:pt x="11550" y="7216"/>
                </a:lnTo>
                <a:lnTo>
                  <a:pt x="9625" y="9020"/>
                </a:lnTo>
                <a:lnTo>
                  <a:pt x="8662" y="10824"/>
                </a:lnTo>
                <a:lnTo>
                  <a:pt x="8662" y="14433"/>
                </a:lnTo>
                <a:lnTo>
                  <a:pt x="9625" y="16237"/>
                </a:lnTo>
                <a:lnTo>
                  <a:pt x="10587" y="17139"/>
                </a:lnTo>
                <a:lnTo>
                  <a:pt x="11550" y="18943"/>
                </a:lnTo>
                <a:lnTo>
                  <a:pt x="12512" y="19845"/>
                </a:lnTo>
                <a:lnTo>
                  <a:pt x="15400" y="20747"/>
                </a:lnTo>
                <a:lnTo>
                  <a:pt x="19250" y="22551"/>
                </a:lnTo>
                <a:lnTo>
                  <a:pt x="20213" y="22551"/>
                </a:lnTo>
                <a:lnTo>
                  <a:pt x="22138" y="23454"/>
                </a:lnTo>
                <a:lnTo>
                  <a:pt x="32726" y="23454"/>
                </a:lnTo>
                <a:lnTo>
                  <a:pt x="31763" y="24356"/>
                </a:lnTo>
                <a:lnTo>
                  <a:pt x="28876" y="25258"/>
                </a:lnTo>
                <a:lnTo>
                  <a:pt x="28876" y="26160"/>
                </a:lnTo>
                <a:lnTo>
                  <a:pt x="31763" y="27062"/>
                </a:lnTo>
                <a:lnTo>
                  <a:pt x="14438" y="27062"/>
                </a:lnTo>
                <a:lnTo>
                  <a:pt x="12512" y="27964"/>
                </a:lnTo>
                <a:lnTo>
                  <a:pt x="10587" y="29768"/>
                </a:lnTo>
                <a:lnTo>
                  <a:pt x="9625" y="31572"/>
                </a:lnTo>
                <a:lnTo>
                  <a:pt x="7700" y="33376"/>
                </a:lnTo>
                <a:lnTo>
                  <a:pt x="7700" y="41495"/>
                </a:lnTo>
                <a:lnTo>
                  <a:pt x="8662" y="44201"/>
                </a:lnTo>
                <a:lnTo>
                  <a:pt x="10587" y="46005"/>
                </a:lnTo>
                <a:lnTo>
                  <a:pt x="13475" y="47810"/>
                </a:lnTo>
                <a:lnTo>
                  <a:pt x="16363" y="48712"/>
                </a:lnTo>
                <a:lnTo>
                  <a:pt x="34972" y="48712"/>
                </a:lnTo>
                <a:lnTo>
                  <a:pt x="33688" y="49614"/>
                </a:lnTo>
                <a:lnTo>
                  <a:pt x="29838" y="53222"/>
                </a:lnTo>
                <a:lnTo>
                  <a:pt x="25025" y="54124"/>
                </a:lnTo>
                <a:close/>
              </a:path>
              <a:path w="40005" h="54609">
                <a:moveTo>
                  <a:pt x="32726" y="23454"/>
                </a:moveTo>
                <a:lnTo>
                  <a:pt x="24063" y="23454"/>
                </a:lnTo>
                <a:lnTo>
                  <a:pt x="25988" y="22551"/>
                </a:lnTo>
                <a:lnTo>
                  <a:pt x="27913" y="20747"/>
                </a:lnTo>
                <a:lnTo>
                  <a:pt x="30801" y="15335"/>
                </a:lnTo>
                <a:lnTo>
                  <a:pt x="30801" y="10824"/>
                </a:lnTo>
                <a:lnTo>
                  <a:pt x="29838" y="9020"/>
                </a:lnTo>
                <a:lnTo>
                  <a:pt x="26951" y="7216"/>
                </a:lnTo>
                <a:lnTo>
                  <a:pt x="23100" y="5412"/>
                </a:lnTo>
                <a:lnTo>
                  <a:pt x="34651" y="5412"/>
                </a:lnTo>
                <a:lnTo>
                  <a:pt x="35613" y="6314"/>
                </a:lnTo>
                <a:lnTo>
                  <a:pt x="37538" y="9922"/>
                </a:lnTo>
                <a:lnTo>
                  <a:pt x="37538" y="15335"/>
                </a:lnTo>
                <a:lnTo>
                  <a:pt x="36576" y="18041"/>
                </a:lnTo>
                <a:lnTo>
                  <a:pt x="35613" y="19845"/>
                </a:lnTo>
                <a:lnTo>
                  <a:pt x="33688" y="22551"/>
                </a:lnTo>
                <a:lnTo>
                  <a:pt x="32726" y="23454"/>
                </a:lnTo>
                <a:close/>
              </a:path>
              <a:path w="40005" h="54609">
                <a:moveTo>
                  <a:pt x="34972" y="48712"/>
                </a:moveTo>
                <a:lnTo>
                  <a:pt x="25988" y="48712"/>
                </a:lnTo>
                <a:lnTo>
                  <a:pt x="27913" y="46908"/>
                </a:lnTo>
                <a:lnTo>
                  <a:pt x="30801" y="45103"/>
                </a:lnTo>
                <a:lnTo>
                  <a:pt x="31763" y="42397"/>
                </a:lnTo>
                <a:lnTo>
                  <a:pt x="31763" y="36985"/>
                </a:lnTo>
                <a:lnTo>
                  <a:pt x="30801" y="35181"/>
                </a:lnTo>
                <a:lnTo>
                  <a:pt x="26951" y="31572"/>
                </a:lnTo>
                <a:lnTo>
                  <a:pt x="24063" y="30670"/>
                </a:lnTo>
                <a:lnTo>
                  <a:pt x="23100" y="29768"/>
                </a:lnTo>
                <a:lnTo>
                  <a:pt x="22138" y="29768"/>
                </a:lnTo>
                <a:lnTo>
                  <a:pt x="20213" y="28866"/>
                </a:lnTo>
                <a:lnTo>
                  <a:pt x="19250" y="28866"/>
                </a:lnTo>
                <a:lnTo>
                  <a:pt x="17325" y="27964"/>
                </a:lnTo>
                <a:lnTo>
                  <a:pt x="14438" y="27062"/>
                </a:lnTo>
                <a:lnTo>
                  <a:pt x="31763" y="27062"/>
                </a:lnTo>
                <a:lnTo>
                  <a:pt x="34651" y="28866"/>
                </a:lnTo>
                <a:lnTo>
                  <a:pt x="36576" y="30670"/>
                </a:lnTo>
                <a:lnTo>
                  <a:pt x="38501" y="33376"/>
                </a:lnTo>
                <a:lnTo>
                  <a:pt x="39464" y="35181"/>
                </a:lnTo>
                <a:lnTo>
                  <a:pt x="39464" y="43299"/>
                </a:lnTo>
                <a:lnTo>
                  <a:pt x="37538" y="46908"/>
                </a:lnTo>
                <a:lnTo>
                  <a:pt x="34972" y="48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2643283" y="6646637"/>
            <a:ext cx="36830" cy="52705"/>
          </a:xfrm>
          <a:custGeom>
            <a:avLst/>
            <a:gdLst/>
            <a:ahLst/>
            <a:cxnLst/>
            <a:rect l="l" t="t" r="r" b="b"/>
            <a:pathLst>
              <a:path w="36830" h="52704">
                <a:moveTo>
                  <a:pt x="7700" y="52320"/>
                </a:moveTo>
                <a:lnTo>
                  <a:pt x="0" y="52320"/>
                </a:lnTo>
                <a:lnTo>
                  <a:pt x="0" y="0"/>
                </a:lnTo>
                <a:lnTo>
                  <a:pt x="18288" y="0"/>
                </a:lnTo>
                <a:lnTo>
                  <a:pt x="21175" y="902"/>
                </a:lnTo>
                <a:lnTo>
                  <a:pt x="23100" y="902"/>
                </a:lnTo>
                <a:lnTo>
                  <a:pt x="25988" y="1804"/>
                </a:lnTo>
                <a:lnTo>
                  <a:pt x="29838" y="3608"/>
                </a:lnTo>
                <a:lnTo>
                  <a:pt x="31763" y="5412"/>
                </a:lnTo>
                <a:lnTo>
                  <a:pt x="33688" y="6314"/>
                </a:lnTo>
                <a:lnTo>
                  <a:pt x="7700" y="6314"/>
                </a:lnTo>
                <a:lnTo>
                  <a:pt x="7700" y="27062"/>
                </a:lnTo>
                <a:lnTo>
                  <a:pt x="32245" y="27062"/>
                </a:lnTo>
                <a:lnTo>
                  <a:pt x="31763" y="27964"/>
                </a:lnTo>
                <a:lnTo>
                  <a:pt x="29838" y="29768"/>
                </a:lnTo>
                <a:lnTo>
                  <a:pt x="24063" y="31572"/>
                </a:lnTo>
                <a:lnTo>
                  <a:pt x="22138" y="32474"/>
                </a:lnTo>
                <a:lnTo>
                  <a:pt x="7700" y="32474"/>
                </a:lnTo>
                <a:lnTo>
                  <a:pt x="7700" y="52320"/>
                </a:lnTo>
                <a:close/>
              </a:path>
              <a:path w="36830" h="52704">
                <a:moveTo>
                  <a:pt x="32245" y="27062"/>
                </a:moveTo>
                <a:lnTo>
                  <a:pt x="19250" y="27062"/>
                </a:lnTo>
                <a:lnTo>
                  <a:pt x="21175" y="26160"/>
                </a:lnTo>
                <a:lnTo>
                  <a:pt x="23100" y="26160"/>
                </a:lnTo>
                <a:lnTo>
                  <a:pt x="24063" y="25258"/>
                </a:lnTo>
                <a:lnTo>
                  <a:pt x="25025" y="23454"/>
                </a:lnTo>
                <a:lnTo>
                  <a:pt x="27913" y="20747"/>
                </a:lnTo>
                <a:lnTo>
                  <a:pt x="27913" y="18943"/>
                </a:lnTo>
                <a:lnTo>
                  <a:pt x="28876" y="18041"/>
                </a:lnTo>
                <a:lnTo>
                  <a:pt x="28876" y="14433"/>
                </a:lnTo>
                <a:lnTo>
                  <a:pt x="27913" y="12629"/>
                </a:lnTo>
                <a:lnTo>
                  <a:pt x="27913" y="11727"/>
                </a:lnTo>
                <a:lnTo>
                  <a:pt x="26951" y="9922"/>
                </a:lnTo>
                <a:lnTo>
                  <a:pt x="25988" y="9020"/>
                </a:lnTo>
                <a:lnTo>
                  <a:pt x="24063" y="8118"/>
                </a:lnTo>
                <a:lnTo>
                  <a:pt x="23100" y="7216"/>
                </a:lnTo>
                <a:lnTo>
                  <a:pt x="20213" y="7216"/>
                </a:lnTo>
                <a:lnTo>
                  <a:pt x="19250" y="6314"/>
                </a:lnTo>
                <a:lnTo>
                  <a:pt x="33688" y="6314"/>
                </a:lnTo>
                <a:lnTo>
                  <a:pt x="34651" y="9020"/>
                </a:lnTo>
                <a:lnTo>
                  <a:pt x="36576" y="12629"/>
                </a:lnTo>
                <a:lnTo>
                  <a:pt x="36576" y="18041"/>
                </a:lnTo>
                <a:lnTo>
                  <a:pt x="35613" y="20747"/>
                </a:lnTo>
                <a:lnTo>
                  <a:pt x="32245" y="27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2689485" y="6646637"/>
            <a:ext cx="49530" cy="52705"/>
          </a:xfrm>
          <a:custGeom>
            <a:avLst/>
            <a:gdLst/>
            <a:ahLst/>
            <a:cxnLst/>
            <a:rect l="l" t="t" r="r" b="b"/>
            <a:pathLst>
              <a:path w="49530" h="52704">
                <a:moveTo>
                  <a:pt x="6737" y="52320"/>
                </a:moveTo>
                <a:lnTo>
                  <a:pt x="0" y="52320"/>
                </a:lnTo>
                <a:lnTo>
                  <a:pt x="0" y="0"/>
                </a:lnTo>
                <a:lnTo>
                  <a:pt x="10587" y="0"/>
                </a:lnTo>
                <a:lnTo>
                  <a:pt x="14197" y="7216"/>
                </a:lnTo>
                <a:lnTo>
                  <a:pt x="6737" y="7216"/>
                </a:lnTo>
                <a:lnTo>
                  <a:pt x="6737" y="52320"/>
                </a:lnTo>
                <a:close/>
              </a:path>
              <a:path w="49530" h="52704">
                <a:moveTo>
                  <a:pt x="31480" y="28866"/>
                </a:moveTo>
                <a:lnTo>
                  <a:pt x="25025" y="28866"/>
                </a:lnTo>
                <a:lnTo>
                  <a:pt x="39464" y="0"/>
                </a:lnTo>
                <a:lnTo>
                  <a:pt x="49089" y="0"/>
                </a:lnTo>
                <a:lnTo>
                  <a:pt x="49089" y="7216"/>
                </a:lnTo>
                <a:lnTo>
                  <a:pt x="42351" y="7216"/>
                </a:lnTo>
                <a:lnTo>
                  <a:pt x="31480" y="28866"/>
                </a:lnTo>
                <a:close/>
              </a:path>
              <a:path w="49530" h="52704">
                <a:moveTo>
                  <a:pt x="26951" y="37887"/>
                </a:moveTo>
                <a:lnTo>
                  <a:pt x="22138" y="37887"/>
                </a:lnTo>
                <a:lnTo>
                  <a:pt x="6737" y="7216"/>
                </a:lnTo>
                <a:lnTo>
                  <a:pt x="14197" y="7216"/>
                </a:lnTo>
                <a:lnTo>
                  <a:pt x="25025" y="28866"/>
                </a:lnTo>
                <a:lnTo>
                  <a:pt x="31480" y="28866"/>
                </a:lnTo>
                <a:lnTo>
                  <a:pt x="26951" y="37887"/>
                </a:lnTo>
                <a:close/>
              </a:path>
              <a:path w="49530" h="52704">
                <a:moveTo>
                  <a:pt x="49089" y="52320"/>
                </a:moveTo>
                <a:lnTo>
                  <a:pt x="42351" y="52320"/>
                </a:lnTo>
                <a:lnTo>
                  <a:pt x="42351" y="7216"/>
                </a:lnTo>
                <a:lnTo>
                  <a:pt x="49089" y="7216"/>
                </a:lnTo>
                <a:lnTo>
                  <a:pt x="49089" y="52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8206754" y="6644833"/>
            <a:ext cx="921147" cy="68557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9137526" y="6648442"/>
            <a:ext cx="6985" cy="46990"/>
          </a:xfrm>
          <a:custGeom>
            <a:avLst/>
            <a:gdLst/>
            <a:ahLst/>
            <a:cxnLst/>
            <a:rect l="l" t="t" r="r" b="b"/>
            <a:pathLst>
              <a:path w="6984" h="46990">
                <a:moveTo>
                  <a:pt x="6473" y="46660"/>
                </a:moveTo>
                <a:lnTo>
                  <a:pt x="5775" y="46005"/>
                </a:lnTo>
                <a:lnTo>
                  <a:pt x="4812" y="42397"/>
                </a:lnTo>
                <a:lnTo>
                  <a:pt x="4812" y="17139"/>
                </a:lnTo>
                <a:lnTo>
                  <a:pt x="0" y="17139"/>
                </a:lnTo>
                <a:lnTo>
                  <a:pt x="0" y="11727"/>
                </a:lnTo>
                <a:lnTo>
                  <a:pt x="4812" y="11727"/>
                </a:lnTo>
                <a:lnTo>
                  <a:pt x="4812" y="0"/>
                </a:lnTo>
                <a:lnTo>
                  <a:pt x="6473" y="0"/>
                </a:lnTo>
                <a:lnTo>
                  <a:pt x="6473" y="46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2473312" y="944714"/>
            <a:ext cx="4686935" cy="4076065"/>
          </a:xfrm>
          <a:custGeom>
            <a:avLst/>
            <a:gdLst/>
            <a:ahLst/>
            <a:cxnLst/>
            <a:rect l="l" t="t" r="r" b="b"/>
            <a:pathLst>
              <a:path w="4686934" h="4076065">
                <a:moveTo>
                  <a:pt x="0" y="2767812"/>
                </a:moveTo>
                <a:lnTo>
                  <a:pt x="3710559" y="0"/>
                </a:lnTo>
                <a:lnTo>
                  <a:pt x="4686312" y="1308112"/>
                </a:lnTo>
                <a:lnTo>
                  <a:pt x="975753" y="4075925"/>
                </a:lnTo>
                <a:lnTo>
                  <a:pt x="0" y="2767812"/>
                </a:lnTo>
                <a:close/>
              </a:path>
            </a:pathLst>
          </a:custGeom>
          <a:ln w="762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2917588" y="1810829"/>
            <a:ext cx="3386454" cy="2727325"/>
          </a:xfrm>
          <a:custGeom>
            <a:avLst/>
            <a:gdLst/>
            <a:ahLst/>
            <a:cxnLst/>
            <a:rect l="l" t="t" r="r" b="b"/>
            <a:pathLst>
              <a:path w="3386454" h="2727325">
                <a:moveTo>
                  <a:pt x="444577" y="2714621"/>
                </a:moveTo>
                <a:lnTo>
                  <a:pt x="330952" y="2714621"/>
                </a:lnTo>
                <a:lnTo>
                  <a:pt x="335668" y="2727321"/>
                </a:lnTo>
                <a:lnTo>
                  <a:pt x="431109" y="2727321"/>
                </a:lnTo>
                <a:lnTo>
                  <a:pt x="444577" y="2714621"/>
                </a:lnTo>
                <a:close/>
              </a:path>
              <a:path w="3386454" h="2727325">
                <a:moveTo>
                  <a:pt x="473000" y="2701921"/>
                </a:moveTo>
                <a:lnTo>
                  <a:pt x="315425" y="2701921"/>
                </a:lnTo>
                <a:lnTo>
                  <a:pt x="320827" y="2714621"/>
                </a:lnTo>
                <a:lnTo>
                  <a:pt x="458541" y="2714621"/>
                </a:lnTo>
                <a:lnTo>
                  <a:pt x="473000" y="2701921"/>
                </a:lnTo>
                <a:close/>
              </a:path>
              <a:path w="3386454" h="2727325">
                <a:moveTo>
                  <a:pt x="638111" y="2346321"/>
                </a:moveTo>
                <a:lnTo>
                  <a:pt x="457736" y="2346321"/>
                </a:lnTo>
                <a:lnTo>
                  <a:pt x="471971" y="2359021"/>
                </a:lnTo>
                <a:lnTo>
                  <a:pt x="498838" y="2359021"/>
                </a:lnTo>
                <a:lnTo>
                  <a:pt x="511356" y="2371721"/>
                </a:lnTo>
                <a:lnTo>
                  <a:pt x="523095" y="2371721"/>
                </a:lnTo>
                <a:lnTo>
                  <a:pt x="534053" y="2384421"/>
                </a:lnTo>
                <a:lnTo>
                  <a:pt x="559257" y="2422521"/>
                </a:lnTo>
                <a:lnTo>
                  <a:pt x="570116" y="2460621"/>
                </a:lnTo>
                <a:lnTo>
                  <a:pt x="570722" y="2473321"/>
                </a:lnTo>
                <a:lnTo>
                  <a:pt x="569844" y="2486021"/>
                </a:lnTo>
                <a:lnTo>
                  <a:pt x="558625" y="2524121"/>
                </a:lnTo>
                <a:lnTo>
                  <a:pt x="535398" y="2562221"/>
                </a:lnTo>
                <a:lnTo>
                  <a:pt x="525119" y="2562221"/>
                </a:lnTo>
                <a:lnTo>
                  <a:pt x="513610" y="2574921"/>
                </a:lnTo>
                <a:lnTo>
                  <a:pt x="500870" y="2587621"/>
                </a:lnTo>
                <a:lnTo>
                  <a:pt x="483344" y="2600321"/>
                </a:lnTo>
                <a:lnTo>
                  <a:pt x="466085" y="2613021"/>
                </a:lnTo>
                <a:lnTo>
                  <a:pt x="449092" y="2625721"/>
                </a:lnTo>
                <a:lnTo>
                  <a:pt x="432366" y="2625721"/>
                </a:lnTo>
                <a:lnTo>
                  <a:pt x="416209" y="2638421"/>
                </a:lnTo>
                <a:lnTo>
                  <a:pt x="372968" y="2638421"/>
                </a:lnTo>
                <a:lnTo>
                  <a:pt x="360362" y="2651121"/>
                </a:lnTo>
                <a:lnTo>
                  <a:pt x="301099" y="2651121"/>
                </a:lnTo>
                <a:lnTo>
                  <a:pt x="299283" y="2663821"/>
                </a:lnTo>
                <a:lnTo>
                  <a:pt x="297022" y="2663821"/>
                </a:lnTo>
                <a:lnTo>
                  <a:pt x="298750" y="2676521"/>
                </a:lnTo>
                <a:lnTo>
                  <a:pt x="300578" y="2676521"/>
                </a:lnTo>
                <a:lnTo>
                  <a:pt x="306192" y="2689221"/>
                </a:lnTo>
                <a:lnTo>
                  <a:pt x="310205" y="2701921"/>
                </a:lnTo>
                <a:lnTo>
                  <a:pt x="487954" y="2701921"/>
                </a:lnTo>
                <a:lnTo>
                  <a:pt x="503194" y="2689221"/>
                </a:lnTo>
                <a:lnTo>
                  <a:pt x="518510" y="2689221"/>
                </a:lnTo>
                <a:lnTo>
                  <a:pt x="549371" y="2663821"/>
                </a:lnTo>
                <a:lnTo>
                  <a:pt x="570634" y="2651121"/>
                </a:lnTo>
                <a:lnTo>
                  <a:pt x="590035" y="2625721"/>
                </a:lnTo>
                <a:lnTo>
                  <a:pt x="607577" y="2613021"/>
                </a:lnTo>
                <a:lnTo>
                  <a:pt x="623260" y="2587621"/>
                </a:lnTo>
                <a:lnTo>
                  <a:pt x="636850" y="2562221"/>
                </a:lnTo>
                <a:lnTo>
                  <a:pt x="648095" y="2549521"/>
                </a:lnTo>
                <a:lnTo>
                  <a:pt x="656996" y="2524121"/>
                </a:lnTo>
                <a:lnTo>
                  <a:pt x="663557" y="2498721"/>
                </a:lnTo>
                <a:lnTo>
                  <a:pt x="667686" y="2486021"/>
                </a:lnTo>
                <a:lnTo>
                  <a:pt x="669310" y="2460621"/>
                </a:lnTo>
                <a:lnTo>
                  <a:pt x="668429" y="2435221"/>
                </a:lnTo>
                <a:lnTo>
                  <a:pt x="665043" y="2409821"/>
                </a:lnTo>
                <a:lnTo>
                  <a:pt x="658952" y="2384421"/>
                </a:lnTo>
                <a:lnTo>
                  <a:pt x="649974" y="2371721"/>
                </a:lnTo>
                <a:lnTo>
                  <a:pt x="638111" y="2346321"/>
                </a:lnTo>
                <a:close/>
              </a:path>
              <a:path w="3386454" h="2727325">
                <a:moveTo>
                  <a:pt x="292347" y="2371721"/>
                </a:moveTo>
                <a:lnTo>
                  <a:pt x="134553" y="2371721"/>
                </a:lnTo>
                <a:lnTo>
                  <a:pt x="151392" y="2384421"/>
                </a:lnTo>
                <a:lnTo>
                  <a:pt x="274588" y="2384421"/>
                </a:lnTo>
                <a:lnTo>
                  <a:pt x="292347" y="2371721"/>
                </a:lnTo>
                <a:close/>
              </a:path>
              <a:path w="3386454" h="2727325">
                <a:moveTo>
                  <a:pt x="315514" y="1978021"/>
                </a:moveTo>
                <a:lnTo>
                  <a:pt x="140595" y="1978021"/>
                </a:lnTo>
                <a:lnTo>
                  <a:pt x="129428" y="1990721"/>
                </a:lnTo>
                <a:lnTo>
                  <a:pt x="118626" y="1990721"/>
                </a:lnTo>
                <a:lnTo>
                  <a:pt x="108186" y="2003421"/>
                </a:lnTo>
                <a:lnTo>
                  <a:pt x="88988" y="2016121"/>
                </a:lnTo>
                <a:lnTo>
                  <a:pt x="71477" y="2028821"/>
                </a:lnTo>
                <a:lnTo>
                  <a:pt x="55651" y="2054221"/>
                </a:lnTo>
                <a:lnTo>
                  <a:pt x="41511" y="2066921"/>
                </a:lnTo>
                <a:lnTo>
                  <a:pt x="29269" y="2092321"/>
                </a:lnTo>
                <a:lnTo>
                  <a:pt x="19134" y="2105021"/>
                </a:lnTo>
                <a:lnTo>
                  <a:pt x="11104" y="2130421"/>
                </a:lnTo>
                <a:lnTo>
                  <a:pt x="5176" y="2143121"/>
                </a:lnTo>
                <a:lnTo>
                  <a:pt x="1448" y="2168521"/>
                </a:lnTo>
                <a:lnTo>
                  <a:pt x="0" y="2181221"/>
                </a:lnTo>
                <a:lnTo>
                  <a:pt x="835" y="2206621"/>
                </a:lnTo>
                <a:lnTo>
                  <a:pt x="3957" y="2219321"/>
                </a:lnTo>
                <a:lnTo>
                  <a:pt x="9491" y="2244721"/>
                </a:lnTo>
                <a:lnTo>
                  <a:pt x="17560" y="2270121"/>
                </a:lnTo>
                <a:lnTo>
                  <a:pt x="28166" y="2282821"/>
                </a:lnTo>
                <a:lnTo>
                  <a:pt x="41308" y="2308221"/>
                </a:lnTo>
                <a:lnTo>
                  <a:pt x="70475" y="2333621"/>
                </a:lnTo>
                <a:lnTo>
                  <a:pt x="101709" y="2359021"/>
                </a:lnTo>
                <a:lnTo>
                  <a:pt x="117992" y="2371721"/>
                </a:lnTo>
                <a:lnTo>
                  <a:pt x="327602" y="2371721"/>
                </a:lnTo>
                <a:lnTo>
                  <a:pt x="379128" y="2359021"/>
                </a:lnTo>
                <a:lnTo>
                  <a:pt x="411978" y="2359021"/>
                </a:lnTo>
                <a:lnTo>
                  <a:pt x="427707" y="2346321"/>
                </a:lnTo>
                <a:lnTo>
                  <a:pt x="638111" y="2346321"/>
                </a:lnTo>
                <a:lnTo>
                  <a:pt x="623362" y="2320921"/>
                </a:lnTo>
                <a:lnTo>
                  <a:pt x="609352" y="2308221"/>
                </a:lnTo>
                <a:lnTo>
                  <a:pt x="594736" y="2295521"/>
                </a:lnTo>
                <a:lnTo>
                  <a:pt x="579510" y="2282821"/>
                </a:lnTo>
                <a:lnTo>
                  <a:pt x="205505" y="2282821"/>
                </a:lnTo>
                <a:lnTo>
                  <a:pt x="191138" y="2270121"/>
                </a:lnTo>
                <a:lnTo>
                  <a:pt x="164155" y="2270121"/>
                </a:lnTo>
                <a:lnTo>
                  <a:pt x="151661" y="2257421"/>
                </a:lnTo>
                <a:lnTo>
                  <a:pt x="139990" y="2257421"/>
                </a:lnTo>
                <a:lnTo>
                  <a:pt x="129143" y="2244721"/>
                </a:lnTo>
                <a:lnTo>
                  <a:pt x="119121" y="2232021"/>
                </a:lnTo>
                <a:lnTo>
                  <a:pt x="113015" y="2219321"/>
                </a:lnTo>
                <a:lnTo>
                  <a:pt x="107862" y="2219321"/>
                </a:lnTo>
                <a:lnTo>
                  <a:pt x="103662" y="2206621"/>
                </a:lnTo>
                <a:lnTo>
                  <a:pt x="100414" y="2193921"/>
                </a:lnTo>
                <a:lnTo>
                  <a:pt x="98230" y="2181221"/>
                </a:lnTo>
                <a:lnTo>
                  <a:pt x="97223" y="2181221"/>
                </a:lnTo>
                <a:lnTo>
                  <a:pt x="101299" y="2143121"/>
                </a:lnTo>
                <a:lnTo>
                  <a:pt x="110196" y="2117721"/>
                </a:lnTo>
                <a:lnTo>
                  <a:pt x="116530" y="2117721"/>
                </a:lnTo>
                <a:lnTo>
                  <a:pt x="124231" y="2105021"/>
                </a:lnTo>
                <a:lnTo>
                  <a:pt x="133411" y="2092321"/>
                </a:lnTo>
                <a:lnTo>
                  <a:pt x="144073" y="2079621"/>
                </a:lnTo>
                <a:lnTo>
                  <a:pt x="156217" y="2066921"/>
                </a:lnTo>
                <a:lnTo>
                  <a:pt x="170036" y="2066921"/>
                </a:lnTo>
                <a:lnTo>
                  <a:pt x="197549" y="2041521"/>
                </a:lnTo>
                <a:lnTo>
                  <a:pt x="224617" y="2041521"/>
                </a:lnTo>
                <a:lnTo>
                  <a:pt x="237374" y="2028821"/>
                </a:lnTo>
                <a:lnTo>
                  <a:pt x="299702" y="2028821"/>
                </a:lnTo>
                <a:lnTo>
                  <a:pt x="310497" y="2016121"/>
                </a:lnTo>
                <a:lnTo>
                  <a:pt x="324823" y="2016121"/>
                </a:lnTo>
                <a:lnTo>
                  <a:pt x="326194" y="2003421"/>
                </a:lnTo>
                <a:lnTo>
                  <a:pt x="323286" y="2003421"/>
                </a:lnTo>
                <a:lnTo>
                  <a:pt x="321203" y="1990721"/>
                </a:lnTo>
                <a:lnTo>
                  <a:pt x="315514" y="1978021"/>
                </a:lnTo>
                <a:close/>
              </a:path>
              <a:path w="3386454" h="2727325">
                <a:moveTo>
                  <a:pt x="691029" y="1774821"/>
                </a:moveTo>
                <a:lnTo>
                  <a:pt x="570745" y="1774821"/>
                </a:lnTo>
                <a:lnTo>
                  <a:pt x="972002" y="2320921"/>
                </a:lnTo>
                <a:lnTo>
                  <a:pt x="996081" y="2320921"/>
                </a:lnTo>
                <a:lnTo>
                  <a:pt x="1008083" y="2308221"/>
                </a:lnTo>
                <a:lnTo>
                  <a:pt x="1014903" y="2308221"/>
                </a:lnTo>
                <a:lnTo>
                  <a:pt x="1030485" y="2295521"/>
                </a:lnTo>
                <a:lnTo>
                  <a:pt x="1036797" y="2282821"/>
                </a:lnTo>
                <a:lnTo>
                  <a:pt x="1046106" y="2282821"/>
                </a:lnTo>
                <a:lnTo>
                  <a:pt x="1049612" y="2270121"/>
                </a:lnTo>
                <a:lnTo>
                  <a:pt x="1055416" y="2270121"/>
                </a:lnTo>
                <a:lnTo>
                  <a:pt x="1055111" y="2257421"/>
                </a:lnTo>
                <a:lnTo>
                  <a:pt x="1054082" y="2257421"/>
                </a:lnTo>
                <a:lnTo>
                  <a:pt x="691029" y="1774821"/>
                </a:lnTo>
                <a:close/>
              </a:path>
              <a:path w="3386454" h="2727325">
                <a:moveTo>
                  <a:pt x="547391" y="2257421"/>
                </a:moveTo>
                <a:lnTo>
                  <a:pt x="337041" y="2257421"/>
                </a:lnTo>
                <a:lnTo>
                  <a:pt x="319595" y="2270121"/>
                </a:lnTo>
                <a:lnTo>
                  <a:pt x="251860" y="2270121"/>
                </a:lnTo>
                <a:lnTo>
                  <a:pt x="235925" y="2282821"/>
                </a:lnTo>
                <a:lnTo>
                  <a:pt x="579510" y="2282821"/>
                </a:lnTo>
                <a:lnTo>
                  <a:pt x="563672" y="2270121"/>
                </a:lnTo>
                <a:lnTo>
                  <a:pt x="547391" y="2257421"/>
                </a:lnTo>
                <a:close/>
              </a:path>
              <a:path w="3386454" h="2727325">
                <a:moveTo>
                  <a:pt x="513964" y="2244721"/>
                </a:moveTo>
                <a:lnTo>
                  <a:pt x="390158" y="2244721"/>
                </a:lnTo>
                <a:lnTo>
                  <a:pt x="372341" y="2257421"/>
                </a:lnTo>
                <a:lnTo>
                  <a:pt x="530821" y="2257421"/>
                </a:lnTo>
                <a:lnTo>
                  <a:pt x="513964" y="2244721"/>
                </a:lnTo>
                <a:close/>
              </a:path>
              <a:path w="3386454" h="2727325">
                <a:moveTo>
                  <a:pt x="1218293" y="1190621"/>
                </a:moveTo>
                <a:lnTo>
                  <a:pt x="1206266" y="1190621"/>
                </a:lnTo>
                <a:lnTo>
                  <a:pt x="910737" y="1419221"/>
                </a:lnTo>
                <a:lnTo>
                  <a:pt x="905662" y="1419221"/>
                </a:lnTo>
                <a:lnTo>
                  <a:pt x="901430" y="1431921"/>
                </a:lnTo>
                <a:lnTo>
                  <a:pt x="898037" y="1431921"/>
                </a:lnTo>
                <a:lnTo>
                  <a:pt x="895484" y="1444621"/>
                </a:lnTo>
                <a:lnTo>
                  <a:pt x="894492" y="1444621"/>
                </a:lnTo>
                <a:lnTo>
                  <a:pt x="895764" y="1457321"/>
                </a:lnTo>
                <a:lnTo>
                  <a:pt x="899303" y="1470021"/>
                </a:lnTo>
                <a:lnTo>
                  <a:pt x="905111" y="1470021"/>
                </a:lnTo>
                <a:lnTo>
                  <a:pt x="1315867" y="2028821"/>
                </a:lnTo>
                <a:lnTo>
                  <a:pt x="1322897" y="2028821"/>
                </a:lnTo>
                <a:lnTo>
                  <a:pt x="1330102" y="2041521"/>
                </a:lnTo>
                <a:lnTo>
                  <a:pt x="1365560" y="2041521"/>
                </a:lnTo>
                <a:lnTo>
                  <a:pt x="1371315" y="2028821"/>
                </a:lnTo>
                <a:lnTo>
                  <a:pt x="1511966" y="1927221"/>
                </a:lnTo>
                <a:lnTo>
                  <a:pt x="1371950" y="1927221"/>
                </a:lnTo>
                <a:lnTo>
                  <a:pt x="1207155" y="1711321"/>
                </a:lnTo>
                <a:lnTo>
                  <a:pt x="1303912" y="1635121"/>
                </a:lnTo>
                <a:lnTo>
                  <a:pt x="1157676" y="1635121"/>
                </a:lnTo>
                <a:lnTo>
                  <a:pt x="1013163" y="1444621"/>
                </a:lnTo>
                <a:lnTo>
                  <a:pt x="1257168" y="1266821"/>
                </a:lnTo>
                <a:lnTo>
                  <a:pt x="1258997" y="1266821"/>
                </a:lnTo>
                <a:lnTo>
                  <a:pt x="1261232" y="1254121"/>
                </a:lnTo>
                <a:lnTo>
                  <a:pt x="1261422" y="1254121"/>
                </a:lnTo>
                <a:lnTo>
                  <a:pt x="1259936" y="1241421"/>
                </a:lnTo>
                <a:lnTo>
                  <a:pt x="1258362" y="1241421"/>
                </a:lnTo>
                <a:lnTo>
                  <a:pt x="1253536" y="1228721"/>
                </a:lnTo>
                <a:lnTo>
                  <a:pt x="1250195" y="1228721"/>
                </a:lnTo>
                <a:lnTo>
                  <a:pt x="1241178" y="1216021"/>
                </a:lnTo>
                <a:lnTo>
                  <a:pt x="1236810" y="1216021"/>
                </a:lnTo>
                <a:lnTo>
                  <a:pt x="1228809" y="1203321"/>
                </a:lnTo>
                <a:lnTo>
                  <a:pt x="1225113" y="1203321"/>
                </a:lnTo>
                <a:lnTo>
                  <a:pt x="1218293" y="1190621"/>
                </a:lnTo>
                <a:close/>
              </a:path>
              <a:path w="3386454" h="2727325">
                <a:moveTo>
                  <a:pt x="303182" y="1965321"/>
                </a:moveTo>
                <a:lnTo>
                  <a:pt x="163806" y="1965321"/>
                </a:lnTo>
                <a:lnTo>
                  <a:pt x="152128" y="1978021"/>
                </a:lnTo>
                <a:lnTo>
                  <a:pt x="311958" y="1978021"/>
                </a:lnTo>
                <a:lnTo>
                  <a:pt x="303182" y="1965321"/>
                </a:lnTo>
                <a:close/>
              </a:path>
              <a:path w="3386454" h="2727325">
                <a:moveTo>
                  <a:pt x="293009" y="1952621"/>
                </a:moveTo>
                <a:lnTo>
                  <a:pt x="198381" y="1952621"/>
                </a:lnTo>
                <a:lnTo>
                  <a:pt x="186932" y="1965321"/>
                </a:lnTo>
                <a:lnTo>
                  <a:pt x="299346" y="1965321"/>
                </a:lnTo>
                <a:lnTo>
                  <a:pt x="293009" y="1952621"/>
                </a:lnTo>
                <a:close/>
              </a:path>
              <a:path w="3386454" h="2727325">
                <a:moveTo>
                  <a:pt x="282341" y="1939921"/>
                </a:moveTo>
                <a:lnTo>
                  <a:pt x="230925" y="1939921"/>
                </a:lnTo>
                <a:lnTo>
                  <a:pt x="220448" y="1952621"/>
                </a:lnTo>
                <a:lnTo>
                  <a:pt x="284792" y="1952621"/>
                </a:lnTo>
                <a:lnTo>
                  <a:pt x="282341" y="1939921"/>
                </a:lnTo>
                <a:close/>
              </a:path>
              <a:path w="3386454" h="2727325">
                <a:moveTo>
                  <a:pt x="1631424" y="1736721"/>
                </a:moveTo>
                <a:lnTo>
                  <a:pt x="1622077" y="1736721"/>
                </a:lnTo>
                <a:lnTo>
                  <a:pt x="1619296" y="1749421"/>
                </a:lnTo>
                <a:lnTo>
                  <a:pt x="1371950" y="1927221"/>
                </a:lnTo>
                <a:lnTo>
                  <a:pt x="1511966" y="1927221"/>
                </a:lnTo>
                <a:lnTo>
                  <a:pt x="1670197" y="1812921"/>
                </a:lnTo>
                <a:lnTo>
                  <a:pt x="1672026" y="1812921"/>
                </a:lnTo>
                <a:lnTo>
                  <a:pt x="1674261" y="1800221"/>
                </a:lnTo>
                <a:lnTo>
                  <a:pt x="1674553" y="1800221"/>
                </a:lnTo>
                <a:lnTo>
                  <a:pt x="1673461" y="1787521"/>
                </a:lnTo>
                <a:lnTo>
                  <a:pt x="1671899" y="1787521"/>
                </a:lnTo>
                <a:lnTo>
                  <a:pt x="1666768" y="1774821"/>
                </a:lnTo>
                <a:lnTo>
                  <a:pt x="1663352" y="1774821"/>
                </a:lnTo>
                <a:lnTo>
                  <a:pt x="1659085" y="1762121"/>
                </a:lnTo>
                <a:lnTo>
                  <a:pt x="1650042" y="1762121"/>
                </a:lnTo>
                <a:lnTo>
                  <a:pt x="1642359" y="1749421"/>
                </a:lnTo>
                <a:lnTo>
                  <a:pt x="1638638" y="1749421"/>
                </a:lnTo>
                <a:lnTo>
                  <a:pt x="1631424" y="1736721"/>
                </a:lnTo>
                <a:close/>
              </a:path>
              <a:path w="3386454" h="2727325">
                <a:moveTo>
                  <a:pt x="800146" y="1520821"/>
                </a:moveTo>
                <a:lnTo>
                  <a:pt x="777082" y="1520821"/>
                </a:lnTo>
                <a:lnTo>
                  <a:pt x="342539" y="1838321"/>
                </a:lnTo>
                <a:lnTo>
                  <a:pt x="340698" y="1838321"/>
                </a:lnTo>
                <a:lnTo>
                  <a:pt x="338462" y="1851021"/>
                </a:lnTo>
                <a:lnTo>
                  <a:pt x="338335" y="1851021"/>
                </a:lnTo>
                <a:lnTo>
                  <a:pt x="340063" y="1863721"/>
                </a:lnTo>
                <a:lnTo>
                  <a:pt x="341815" y="1863721"/>
                </a:lnTo>
                <a:lnTo>
                  <a:pt x="347111" y="1876421"/>
                </a:lnTo>
                <a:lnTo>
                  <a:pt x="350693" y="1876421"/>
                </a:lnTo>
                <a:lnTo>
                  <a:pt x="359710" y="1889121"/>
                </a:lnTo>
                <a:lnTo>
                  <a:pt x="364015" y="1901821"/>
                </a:lnTo>
                <a:lnTo>
                  <a:pt x="372257" y="1901821"/>
                </a:lnTo>
                <a:lnTo>
                  <a:pt x="375953" y="1914521"/>
                </a:lnTo>
                <a:lnTo>
                  <a:pt x="394508" y="1914521"/>
                </a:lnTo>
                <a:lnTo>
                  <a:pt x="570745" y="1774821"/>
                </a:lnTo>
                <a:lnTo>
                  <a:pt x="691029" y="1774821"/>
                </a:lnTo>
                <a:lnTo>
                  <a:pt x="652813" y="1724021"/>
                </a:lnTo>
                <a:lnTo>
                  <a:pt x="829051" y="1584321"/>
                </a:lnTo>
                <a:lnTo>
                  <a:pt x="833127" y="1584321"/>
                </a:lnTo>
                <a:lnTo>
                  <a:pt x="833394" y="1571621"/>
                </a:lnTo>
                <a:lnTo>
                  <a:pt x="832226" y="1571621"/>
                </a:lnTo>
                <a:lnTo>
                  <a:pt x="830587" y="1558921"/>
                </a:lnTo>
                <a:lnTo>
                  <a:pt x="825215" y="1558921"/>
                </a:lnTo>
                <a:lnTo>
                  <a:pt x="821621" y="1546221"/>
                </a:lnTo>
                <a:lnTo>
                  <a:pt x="817113" y="1546221"/>
                </a:lnTo>
                <a:lnTo>
                  <a:pt x="812604" y="1533521"/>
                </a:lnTo>
                <a:lnTo>
                  <a:pt x="808312" y="1533521"/>
                </a:lnTo>
                <a:lnTo>
                  <a:pt x="800146" y="1520821"/>
                </a:lnTo>
                <a:close/>
              </a:path>
              <a:path w="3386454" h="2727325">
                <a:moveTo>
                  <a:pt x="1798929" y="911221"/>
                </a:moveTo>
                <a:lnTo>
                  <a:pt x="1596899" y="911221"/>
                </a:lnTo>
                <a:lnTo>
                  <a:pt x="1584117" y="923921"/>
                </a:lnTo>
                <a:lnTo>
                  <a:pt x="1572524" y="923921"/>
                </a:lnTo>
                <a:lnTo>
                  <a:pt x="1562120" y="936621"/>
                </a:lnTo>
                <a:lnTo>
                  <a:pt x="1552283" y="936621"/>
                </a:lnTo>
                <a:lnTo>
                  <a:pt x="1542394" y="949321"/>
                </a:lnTo>
                <a:lnTo>
                  <a:pt x="1532452" y="949321"/>
                </a:lnTo>
                <a:lnTo>
                  <a:pt x="1522458" y="962021"/>
                </a:lnTo>
                <a:lnTo>
                  <a:pt x="1390276" y="1063621"/>
                </a:lnTo>
                <a:lnTo>
                  <a:pt x="1384602" y="1063621"/>
                </a:lnTo>
                <a:lnTo>
                  <a:pt x="1379981" y="1076321"/>
                </a:lnTo>
                <a:lnTo>
                  <a:pt x="1376416" y="1076321"/>
                </a:lnTo>
                <a:lnTo>
                  <a:pt x="1373906" y="1089021"/>
                </a:lnTo>
                <a:lnTo>
                  <a:pt x="1373056" y="1089021"/>
                </a:lnTo>
                <a:lnTo>
                  <a:pt x="1374484" y="1101721"/>
                </a:lnTo>
                <a:lnTo>
                  <a:pt x="1378189" y="1114421"/>
                </a:lnTo>
                <a:lnTo>
                  <a:pt x="1384168" y="1114421"/>
                </a:lnTo>
                <a:lnTo>
                  <a:pt x="1811066" y="1685921"/>
                </a:lnTo>
                <a:lnTo>
                  <a:pt x="1813364" y="1698621"/>
                </a:lnTo>
                <a:lnTo>
                  <a:pt x="1830128" y="1698621"/>
                </a:lnTo>
                <a:lnTo>
                  <a:pt x="1835056" y="1685921"/>
                </a:lnTo>
                <a:lnTo>
                  <a:pt x="1846740" y="1685921"/>
                </a:lnTo>
                <a:lnTo>
                  <a:pt x="1853636" y="1673221"/>
                </a:lnTo>
                <a:lnTo>
                  <a:pt x="1869549" y="1673221"/>
                </a:lnTo>
                <a:lnTo>
                  <a:pt x="1875848" y="1660521"/>
                </a:lnTo>
                <a:lnTo>
                  <a:pt x="1885157" y="1647821"/>
                </a:lnTo>
                <a:lnTo>
                  <a:pt x="1892968" y="1647821"/>
                </a:lnTo>
                <a:lnTo>
                  <a:pt x="1894085" y="1635121"/>
                </a:lnTo>
                <a:lnTo>
                  <a:pt x="1893133" y="1635121"/>
                </a:lnTo>
                <a:lnTo>
                  <a:pt x="1725366" y="1406521"/>
                </a:lnTo>
                <a:lnTo>
                  <a:pt x="1795521" y="1355721"/>
                </a:lnTo>
                <a:lnTo>
                  <a:pt x="1809003" y="1343021"/>
                </a:lnTo>
                <a:lnTo>
                  <a:pt x="1675188" y="1343021"/>
                </a:lnTo>
                <a:lnTo>
                  <a:pt x="1490454" y="1089021"/>
                </a:lnTo>
                <a:lnTo>
                  <a:pt x="1566324" y="1038221"/>
                </a:lnTo>
                <a:lnTo>
                  <a:pt x="1577051" y="1025521"/>
                </a:lnTo>
                <a:lnTo>
                  <a:pt x="1588239" y="1012821"/>
                </a:lnTo>
                <a:lnTo>
                  <a:pt x="1599887" y="1012821"/>
                </a:lnTo>
                <a:lnTo>
                  <a:pt x="1611993" y="1000121"/>
                </a:lnTo>
                <a:lnTo>
                  <a:pt x="1638009" y="1000121"/>
                </a:lnTo>
                <a:lnTo>
                  <a:pt x="1652016" y="987421"/>
                </a:lnTo>
                <a:lnTo>
                  <a:pt x="1872089" y="987421"/>
                </a:lnTo>
                <a:lnTo>
                  <a:pt x="1858764" y="962021"/>
                </a:lnTo>
                <a:lnTo>
                  <a:pt x="1844771" y="949321"/>
                </a:lnTo>
                <a:lnTo>
                  <a:pt x="1830112" y="936621"/>
                </a:lnTo>
                <a:lnTo>
                  <a:pt x="1814787" y="923921"/>
                </a:lnTo>
                <a:lnTo>
                  <a:pt x="1798929" y="911221"/>
                </a:lnTo>
                <a:close/>
              </a:path>
              <a:path w="3386454" h="2727325">
                <a:moveTo>
                  <a:pt x="1386327" y="1482721"/>
                </a:moveTo>
                <a:lnTo>
                  <a:pt x="1367315" y="1482721"/>
                </a:lnTo>
                <a:lnTo>
                  <a:pt x="1157676" y="1635121"/>
                </a:lnTo>
                <a:lnTo>
                  <a:pt x="1303912" y="1635121"/>
                </a:lnTo>
                <a:lnTo>
                  <a:pt x="1416794" y="1546221"/>
                </a:lnTo>
                <a:lnTo>
                  <a:pt x="1421544" y="1546221"/>
                </a:lnTo>
                <a:lnTo>
                  <a:pt x="1420617" y="1533521"/>
                </a:lnTo>
                <a:lnTo>
                  <a:pt x="1419156" y="1533521"/>
                </a:lnTo>
                <a:lnTo>
                  <a:pt x="1414254" y="1520821"/>
                </a:lnTo>
                <a:lnTo>
                  <a:pt x="1410901" y="1508121"/>
                </a:lnTo>
                <a:lnTo>
                  <a:pt x="1402113" y="1508121"/>
                </a:lnTo>
                <a:lnTo>
                  <a:pt x="1397884" y="1495421"/>
                </a:lnTo>
                <a:lnTo>
                  <a:pt x="1389972" y="1495421"/>
                </a:lnTo>
                <a:lnTo>
                  <a:pt x="1386327" y="1482721"/>
                </a:lnTo>
                <a:close/>
              </a:path>
              <a:path w="3386454" h="2727325">
                <a:moveTo>
                  <a:pt x="1872089" y="987421"/>
                </a:moveTo>
                <a:lnTo>
                  <a:pt x="1697435" y="987421"/>
                </a:lnTo>
                <a:lnTo>
                  <a:pt x="1713358" y="1000121"/>
                </a:lnTo>
                <a:lnTo>
                  <a:pt x="1729646" y="1000121"/>
                </a:lnTo>
                <a:lnTo>
                  <a:pt x="1745814" y="1012821"/>
                </a:lnTo>
                <a:lnTo>
                  <a:pt x="1776346" y="1038221"/>
                </a:lnTo>
                <a:lnTo>
                  <a:pt x="1808446" y="1076321"/>
                </a:lnTo>
                <a:lnTo>
                  <a:pt x="1815135" y="1101721"/>
                </a:lnTo>
                <a:lnTo>
                  <a:pt x="1820375" y="1114421"/>
                </a:lnTo>
                <a:lnTo>
                  <a:pt x="1824072" y="1127121"/>
                </a:lnTo>
                <a:lnTo>
                  <a:pt x="1826134" y="1139821"/>
                </a:lnTo>
                <a:lnTo>
                  <a:pt x="1826558" y="1152521"/>
                </a:lnTo>
                <a:lnTo>
                  <a:pt x="1825340" y="1165221"/>
                </a:lnTo>
                <a:lnTo>
                  <a:pt x="1817931" y="1203321"/>
                </a:lnTo>
                <a:lnTo>
                  <a:pt x="1793858" y="1241421"/>
                </a:lnTo>
                <a:lnTo>
                  <a:pt x="1749140" y="1279521"/>
                </a:lnTo>
                <a:lnTo>
                  <a:pt x="1675188" y="1343021"/>
                </a:lnTo>
                <a:lnTo>
                  <a:pt x="1809003" y="1343021"/>
                </a:lnTo>
                <a:lnTo>
                  <a:pt x="1822486" y="1330321"/>
                </a:lnTo>
                <a:lnTo>
                  <a:pt x="1846118" y="1304921"/>
                </a:lnTo>
                <a:lnTo>
                  <a:pt x="1866415" y="1292221"/>
                </a:lnTo>
                <a:lnTo>
                  <a:pt x="1883379" y="1266821"/>
                </a:lnTo>
                <a:lnTo>
                  <a:pt x="1897315" y="1241421"/>
                </a:lnTo>
                <a:lnTo>
                  <a:pt x="1908527" y="1216021"/>
                </a:lnTo>
                <a:lnTo>
                  <a:pt x="1917017" y="1190621"/>
                </a:lnTo>
                <a:lnTo>
                  <a:pt x="1922787" y="1177921"/>
                </a:lnTo>
                <a:lnTo>
                  <a:pt x="1925864" y="1152521"/>
                </a:lnTo>
                <a:lnTo>
                  <a:pt x="1926277" y="1127121"/>
                </a:lnTo>
                <a:lnTo>
                  <a:pt x="1924027" y="1101721"/>
                </a:lnTo>
                <a:lnTo>
                  <a:pt x="1919117" y="1076321"/>
                </a:lnTo>
                <a:lnTo>
                  <a:pt x="1911492" y="1050921"/>
                </a:lnTo>
                <a:lnTo>
                  <a:pt x="1901113" y="1025521"/>
                </a:lnTo>
                <a:lnTo>
                  <a:pt x="1887979" y="1000121"/>
                </a:lnTo>
                <a:lnTo>
                  <a:pt x="1872089" y="987421"/>
                </a:lnTo>
                <a:close/>
              </a:path>
              <a:path w="3386454" h="2727325">
                <a:moveTo>
                  <a:pt x="1766020" y="898521"/>
                </a:moveTo>
                <a:lnTo>
                  <a:pt x="1625954" y="898521"/>
                </a:lnTo>
                <a:lnTo>
                  <a:pt x="1610875" y="911221"/>
                </a:lnTo>
                <a:lnTo>
                  <a:pt x="1782675" y="911221"/>
                </a:lnTo>
                <a:lnTo>
                  <a:pt x="1766020" y="898521"/>
                </a:lnTo>
                <a:close/>
              </a:path>
              <a:path w="3386454" h="2727325">
                <a:moveTo>
                  <a:pt x="1731543" y="885821"/>
                </a:moveTo>
                <a:lnTo>
                  <a:pt x="1677246" y="885821"/>
                </a:lnTo>
                <a:lnTo>
                  <a:pt x="1659139" y="898521"/>
                </a:lnTo>
                <a:lnTo>
                  <a:pt x="1748963" y="898521"/>
                </a:lnTo>
                <a:lnTo>
                  <a:pt x="1731543" y="885821"/>
                </a:lnTo>
                <a:close/>
              </a:path>
              <a:path w="3386454" h="2727325">
                <a:moveTo>
                  <a:pt x="2419337" y="508736"/>
                </a:moveTo>
                <a:lnTo>
                  <a:pt x="2291583" y="508736"/>
                </a:lnTo>
                <a:lnTo>
                  <a:pt x="2641836" y="978280"/>
                </a:lnTo>
                <a:lnTo>
                  <a:pt x="2510455" y="1076286"/>
                </a:lnTo>
                <a:lnTo>
                  <a:pt x="2508677" y="1078725"/>
                </a:lnTo>
                <a:lnTo>
                  <a:pt x="2506683" y="1084668"/>
                </a:lnTo>
                <a:lnTo>
                  <a:pt x="2506467" y="1088047"/>
                </a:lnTo>
                <a:lnTo>
                  <a:pt x="2507648" y="1095590"/>
                </a:lnTo>
                <a:lnTo>
                  <a:pt x="2529517" y="1131379"/>
                </a:lnTo>
                <a:lnTo>
                  <a:pt x="2551933" y="1143507"/>
                </a:lnTo>
                <a:lnTo>
                  <a:pt x="2557406" y="1142885"/>
                </a:lnTo>
                <a:lnTo>
                  <a:pt x="2559896" y="1141895"/>
                </a:lnTo>
                <a:lnTo>
                  <a:pt x="2861314" y="917054"/>
                </a:lnTo>
                <a:lnTo>
                  <a:pt x="2723916" y="917054"/>
                </a:lnTo>
                <a:lnTo>
                  <a:pt x="2419337" y="508736"/>
                </a:lnTo>
                <a:close/>
              </a:path>
              <a:path w="3386454" h="2727325">
                <a:moveTo>
                  <a:pt x="2847627" y="830351"/>
                </a:moveTo>
                <a:lnTo>
                  <a:pt x="2841036" y="830808"/>
                </a:lnTo>
                <a:lnTo>
                  <a:pt x="2838115" y="831875"/>
                </a:lnTo>
                <a:lnTo>
                  <a:pt x="2723916" y="917054"/>
                </a:lnTo>
                <a:lnTo>
                  <a:pt x="2861314" y="917054"/>
                </a:lnTo>
                <a:lnTo>
                  <a:pt x="2886921" y="897953"/>
                </a:lnTo>
                <a:lnTo>
                  <a:pt x="2888648" y="895794"/>
                </a:lnTo>
                <a:lnTo>
                  <a:pt x="2891124" y="890485"/>
                </a:lnTo>
                <a:lnTo>
                  <a:pt x="2891594" y="887298"/>
                </a:lnTo>
                <a:lnTo>
                  <a:pt x="2890972" y="879830"/>
                </a:lnTo>
                <a:lnTo>
                  <a:pt x="2869318" y="843991"/>
                </a:lnTo>
                <a:lnTo>
                  <a:pt x="2847627" y="830351"/>
                </a:lnTo>
                <a:close/>
              </a:path>
              <a:path w="3386454" h="2727325">
                <a:moveTo>
                  <a:pt x="2914069" y="139687"/>
                </a:moveTo>
                <a:lnTo>
                  <a:pt x="2786324" y="139687"/>
                </a:lnTo>
                <a:lnTo>
                  <a:pt x="3136577" y="609244"/>
                </a:lnTo>
                <a:lnTo>
                  <a:pt x="3005196" y="707237"/>
                </a:lnTo>
                <a:lnTo>
                  <a:pt x="3003418" y="709675"/>
                </a:lnTo>
                <a:lnTo>
                  <a:pt x="3001424" y="715632"/>
                </a:lnTo>
                <a:lnTo>
                  <a:pt x="3001208" y="718997"/>
                </a:lnTo>
                <a:lnTo>
                  <a:pt x="3002389" y="726541"/>
                </a:lnTo>
                <a:lnTo>
                  <a:pt x="3024258" y="762342"/>
                </a:lnTo>
                <a:lnTo>
                  <a:pt x="3046674" y="774458"/>
                </a:lnTo>
                <a:lnTo>
                  <a:pt x="3052148" y="773836"/>
                </a:lnTo>
                <a:lnTo>
                  <a:pt x="3054637" y="772858"/>
                </a:lnTo>
                <a:lnTo>
                  <a:pt x="3356056" y="548017"/>
                </a:lnTo>
                <a:lnTo>
                  <a:pt x="3218657" y="548017"/>
                </a:lnTo>
                <a:lnTo>
                  <a:pt x="2914069" y="139687"/>
                </a:lnTo>
                <a:close/>
              </a:path>
              <a:path w="3386454" h="2727325">
                <a:moveTo>
                  <a:pt x="2308448" y="369036"/>
                </a:moveTo>
                <a:lnTo>
                  <a:pt x="2265332" y="393890"/>
                </a:lnTo>
                <a:lnTo>
                  <a:pt x="2239068" y="422401"/>
                </a:lnTo>
                <a:lnTo>
                  <a:pt x="2164849" y="619607"/>
                </a:lnTo>
                <a:lnTo>
                  <a:pt x="2163414" y="623658"/>
                </a:lnTo>
                <a:lnTo>
                  <a:pt x="2162538" y="627278"/>
                </a:lnTo>
                <a:lnTo>
                  <a:pt x="2161878" y="633704"/>
                </a:lnTo>
                <a:lnTo>
                  <a:pt x="2162195" y="636943"/>
                </a:lnTo>
                <a:lnTo>
                  <a:pt x="2183163" y="673036"/>
                </a:lnTo>
                <a:lnTo>
                  <a:pt x="2208385" y="690244"/>
                </a:lnTo>
                <a:lnTo>
                  <a:pt x="2211865" y="688771"/>
                </a:lnTo>
                <a:lnTo>
                  <a:pt x="2218228" y="682040"/>
                </a:lnTo>
                <a:lnTo>
                  <a:pt x="2221657" y="676503"/>
                </a:lnTo>
                <a:lnTo>
                  <a:pt x="2225327" y="668820"/>
                </a:lnTo>
                <a:lnTo>
                  <a:pt x="2291583" y="508736"/>
                </a:lnTo>
                <a:lnTo>
                  <a:pt x="2419337" y="508736"/>
                </a:lnTo>
                <a:lnTo>
                  <a:pt x="2317783" y="372592"/>
                </a:lnTo>
                <a:lnTo>
                  <a:pt x="2315941" y="371119"/>
                </a:lnTo>
                <a:lnTo>
                  <a:pt x="2311420" y="369049"/>
                </a:lnTo>
                <a:lnTo>
                  <a:pt x="2308448" y="369036"/>
                </a:lnTo>
                <a:close/>
              </a:path>
              <a:path w="3386454" h="2727325">
                <a:moveTo>
                  <a:pt x="3342368" y="461302"/>
                </a:moveTo>
                <a:lnTo>
                  <a:pt x="3335777" y="461759"/>
                </a:lnTo>
                <a:lnTo>
                  <a:pt x="3332856" y="462826"/>
                </a:lnTo>
                <a:lnTo>
                  <a:pt x="3218657" y="548017"/>
                </a:lnTo>
                <a:lnTo>
                  <a:pt x="3356056" y="548017"/>
                </a:lnTo>
                <a:lnTo>
                  <a:pt x="3381662" y="528916"/>
                </a:lnTo>
                <a:lnTo>
                  <a:pt x="3383389" y="526757"/>
                </a:lnTo>
                <a:lnTo>
                  <a:pt x="3385866" y="521449"/>
                </a:lnTo>
                <a:lnTo>
                  <a:pt x="3386335" y="518248"/>
                </a:lnTo>
                <a:lnTo>
                  <a:pt x="3385713" y="510793"/>
                </a:lnTo>
                <a:lnTo>
                  <a:pt x="3364060" y="474954"/>
                </a:lnTo>
                <a:lnTo>
                  <a:pt x="3342368" y="461302"/>
                </a:lnTo>
                <a:close/>
              </a:path>
              <a:path w="3386454" h="2727325">
                <a:moveTo>
                  <a:pt x="2806161" y="0"/>
                </a:moveTo>
                <a:lnTo>
                  <a:pt x="2803190" y="0"/>
                </a:lnTo>
                <a:lnTo>
                  <a:pt x="2795798" y="2044"/>
                </a:lnTo>
                <a:lnTo>
                  <a:pt x="2760073" y="24853"/>
                </a:lnTo>
                <a:lnTo>
                  <a:pt x="2733809" y="53352"/>
                </a:lnTo>
                <a:lnTo>
                  <a:pt x="2659591" y="250570"/>
                </a:lnTo>
                <a:lnTo>
                  <a:pt x="2658156" y="254609"/>
                </a:lnTo>
                <a:lnTo>
                  <a:pt x="2657279" y="258241"/>
                </a:lnTo>
                <a:lnTo>
                  <a:pt x="2656619" y="264667"/>
                </a:lnTo>
                <a:lnTo>
                  <a:pt x="2656936" y="267906"/>
                </a:lnTo>
                <a:lnTo>
                  <a:pt x="2677917" y="303999"/>
                </a:lnTo>
                <a:lnTo>
                  <a:pt x="2703126" y="321208"/>
                </a:lnTo>
                <a:lnTo>
                  <a:pt x="2706606" y="319722"/>
                </a:lnTo>
                <a:lnTo>
                  <a:pt x="2712969" y="312991"/>
                </a:lnTo>
                <a:lnTo>
                  <a:pt x="2716398" y="307466"/>
                </a:lnTo>
                <a:lnTo>
                  <a:pt x="2720068" y="299783"/>
                </a:lnTo>
                <a:lnTo>
                  <a:pt x="2786324" y="139687"/>
                </a:lnTo>
                <a:lnTo>
                  <a:pt x="2914069" y="139687"/>
                </a:lnTo>
                <a:lnTo>
                  <a:pt x="2812524" y="3555"/>
                </a:lnTo>
                <a:lnTo>
                  <a:pt x="2810683" y="2082"/>
                </a:lnTo>
                <a:lnTo>
                  <a:pt x="2806161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2971800" y="4904155"/>
            <a:ext cx="5943600" cy="1113790"/>
          </a:xfrm>
          <a:custGeom>
            <a:avLst/>
            <a:gdLst/>
            <a:ahLst/>
            <a:cxnLst/>
            <a:rect l="l" t="t" r="r" b="b"/>
            <a:pathLst>
              <a:path w="5943600" h="1113789">
                <a:moveTo>
                  <a:pt x="0" y="556844"/>
                </a:moveTo>
                <a:lnTo>
                  <a:pt x="8404" y="514653"/>
                </a:lnTo>
                <a:lnTo>
                  <a:pt x="33211" y="473320"/>
                </a:lnTo>
                <a:lnTo>
                  <a:pt x="73821" y="432956"/>
                </a:lnTo>
                <a:lnTo>
                  <a:pt x="109377" y="406641"/>
                </a:lnTo>
                <a:lnTo>
                  <a:pt x="151509" y="380840"/>
                </a:lnTo>
                <a:lnTo>
                  <a:pt x="200042" y="355587"/>
                </a:lnTo>
                <a:lnTo>
                  <a:pt x="254795" y="330916"/>
                </a:lnTo>
                <a:lnTo>
                  <a:pt x="315591" y="306859"/>
                </a:lnTo>
                <a:lnTo>
                  <a:pt x="382252" y="283450"/>
                </a:lnTo>
                <a:lnTo>
                  <a:pt x="454599" y="260722"/>
                </a:lnTo>
                <a:lnTo>
                  <a:pt x="492850" y="249624"/>
                </a:lnTo>
                <a:lnTo>
                  <a:pt x="532455" y="238709"/>
                </a:lnTo>
                <a:lnTo>
                  <a:pt x="573392" y="227981"/>
                </a:lnTo>
                <a:lnTo>
                  <a:pt x="615640" y="217445"/>
                </a:lnTo>
                <a:lnTo>
                  <a:pt x="659176" y="207103"/>
                </a:lnTo>
                <a:lnTo>
                  <a:pt x="703977" y="196962"/>
                </a:lnTo>
                <a:lnTo>
                  <a:pt x="750022" y="187024"/>
                </a:lnTo>
                <a:lnTo>
                  <a:pt x="797288" y="177294"/>
                </a:lnTo>
                <a:lnTo>
                  <a:pt x="845752" y="167776"/>
                </a:lnTo>
                <a:lnTo>
                  <a:pt x="895394" y="158474"/>
                </a:lnTo>
                <a:lnTo>
                  <a:pt x="946189" y="149393"/>
                </a:lnTo>
                <a:lnTo>
                  <a:pt x="998116" y="140536"/>
                </a:lnTo>
                <a:lnTo>
                  <a:pt x="1051154" y="131909"/>
                </a:lnTo>
                <a:lnTo>
                  <a:pt x="1105278" y="123514"/>
                </a:lnTo>
                <a:lnTo>
                  <a:pt x="1160468" y="115356"/>
                </a:lnTo>
                <a:lnTo>
                  <a:pt x="1216700" y="107440"/>
                </a:lnTo>
                <a:lnTo>
                  <a:pt x="1273953" y="99769"/>
                </a:lnTo>
                <a:lnTo>
                  <a:pt x="1332205" y="92348"/>
                </a:lnTo>
                <a:lnTo>
                  <a:pt x="1391432" y="85181"/>
                </a:lnTo>
                <a:lnTo>
                  <a:pt x="1451613" y="78271"/>
                </a:lnTo>
                <a:lnTo>
                  <a:pt x="1512726" y="71624"/>
                </a:lnTo>
                <a:lnTo>
                  <a:pt x="1574747" y="65244"/>
                </a:lnTo>
                <a:lnTo>
                  <a:pt x="1637656" y="59134"/>
                </a:lnTo>
                <a:lnTo>
                  <a:pt x="1701429" y="53298"/>
                </a:lnTo>
                <a:lnTo>
                  <a:pt x="1766045" y="47742"/>
                </a:lnTo>
                <a:lnTo>
                  <a:pt x="1831481" y="42468"/>
                </a:lnTo>
                <a:lnTo>
                  <a:pt x="1897714" y="37482"/>
                </a:lnTo>
                <a:lnTo>
                  <a:pt x="1964723" y="32787"/>
                </a:lnTo>
                <a:lnTo>
                  <a:pt x="2032485" y="28388"/>
                </a:lnTo>
                <a:lnTo>
                  <a:pt x="2100978" y="24289"/>
                </a:lnTo>
                <a:lnTo>
                  <a:pt x="2170180" y="20494"/>
                </a:lnTo>
                <a:lnTo>
                  <a:pt x="2240068" y="17006"/>
                </a:lnTo>
                <a:lnTo>
                  <a:pt x="2310620" y="13831"/>
                </a:lnTo>
                <a:lnTo>
                  <a:pt x="2381815" y="10973"/>
                </a:lnTo>
                <a:lnTo>
                  <a:pt x="2453628" y="8435"/>
                </a:lnTo>
                <a:lnTo>
                  <a:pt x="2526039" y="6222"/>
                </a:lnTo>
                <a:lnTo>
                  <a:pt x="2599025" y="4338"/>
                </a:lnTo>
                <a:lnTo>
                  <a:pt x="2672564" y="2787"/>
                </a:lnTo>
                <a:lnTo>
                  <a:pt x="2746633" y="1574"/>
                </a:lnTo>
                <a:lnTo>
                  <a:pt x="2821210" y="702"/>
                </a:lnTo>
                <a:lnTo>
                  <a:pt x="2896273" y="176"/>
                </a:lnTo>
                <a:lnTo>
                  <a:pt x="2971800" y="0"/>
                </a:lnTo>
                <a:lnTo>
                  <a:pt x="3047327" y="176"/>
                </a:lnTo>
                <a:lnTo>
                  <a:pt x="3122390" y="702"/>
                </a:lnTo>
                <a:lnTo>
                  <a:pt x="3196968" y="1574"/>
                </a:lnTo>
                <a:lnTo>
                  <a:pt x="3271038" y="2787"/>
                </a:lnTo>
                <a:lnTo>
                  <a:pt x="3344577" y="4338"/>
                </a:lnTo>
                <a:lnTo>
                  <a:pt x="3417563" y="6222"/>
                </a:lnTo>
                <a:lnTo>
                  <a:pt x="3489974" y="8435"/>
                </a:lnTo>
                <a:lnTo>
                  <a:pt x="3561789" y="10973"/>
                </a:lnTo>
                <a:lnTo>
                  <a:pt x="3632983" y="13831"/>
                </a:lnTo>
                <a:lnTo>
                  <a:pt x="3703536" y="17006"/>
                </a:lnTo>
                <a:lnTo>
                  <a:pt x="3773424" y="20494"/>
                </a:lnTo>
                <a:lnTo>
                  <a:pt x="3842626" y="24289"/>
                </a:lnTo>
                <a:lnTo>
                  <a:pt x="3911120" y="28388"/>
                </a:lnTo>
                <a:lnTo>
                  <a:pt x="3978882" y="32787"/>
                </a:lnTo>
                <a:lnTo>
                  <a:pt x="4045892" y="37482"/>
                </a:lnTo>
                <a:lnTo>
                  <a:pt x="4112125" y="42468"/>
                </a:lnTo>
                <a:lnTo>
                  <a:pt x="4177561" y="47742"/>
                </a:lnTo>
                <a:lnTo>
                  <a:pt x="4242177" y="53298"/>
                </a:lnTo>
                <a:lnTo>
                  <a:pt x="4305951" y="59134"/>
                </a:lnTo>
                <a:lnTo>
                  <a:pt x="4368860" y="65244"/>
                </a:lnTo>
                <a:lnTo>
                  <a:pt x="4430882" y="71624"/>
                </a:lnTo>
                <a:lnTo>
                  <a:pt x="4491994" y="78271"/>
                </a:lnTo>
                <a:lnTo>
                  <a:pt x="4552176" y="85181"/>
                </a:lnTo>
                <a:lnTo>
                  <a:pt x="4611403" y="92348"/>
                </a:lnTo>
                <a:lnTo>
                  <a:pt x="4669655" y="99769"/>
                </a:lnTo>
                <a:lnTo>
                  <a:pt x="4726908" y="107440"/>
                </a:lnTo>
                <a:lnTo>
                  <a:pt x="4783141" y="115356"/>
                </a:lnTo>
                <a:lnTo>
                  <a:pt x="4838330" y="123514"/>
                </a:lnTo>
                <a:lnTo>
                  <a:pt x="4892455" y="131909"/>
                </a:lnTo>
                <a:lnTo>
                  <a:pt x="4945492" y="140536"/>
                </a:lnTo>
                <a:lnTo>
                  <a:pt x="4997419" y="149393"/>
                </a:lnTo>
                <a:lnTo>
                  <a:pt x="5048215" y="158474"/>
                </a:lnTo>
                <a:lnTo>
                  <a:pt x="5097856" y="167776"/>
                </a:lnTo>
                <a:lnTo>
                  <a:pt x="5146321" y="177294"/>
                </a:lnTo>
                <a:lnTo>
                  <a:pt x="5193587" y="187024"/>
                </a:lnTo>
                <a:lnTo>
                  <a:pt x="5239631" y="196962"/>
                </a:lnTo>
                <a:lnTo>
                  <a:pt x="5284433" y="207103"/>
                </a:lnTo>
                <a:lnTo>
                  <a:pt x="5327968" y="217445"/>
                </a:lnTo>
                <a:lnTo>
                  <a:pt x="5370216" y="227981"/>
                </a:lnTo>
                <a:lnTo>
                  <a:pt x="5411153" y="238709"/>
                </a:lnTo>
                <a:lnTo>
                  <a:pt x="5450758" y="249624"/>
                </a:lnTo>
                <a:lnTo>
                  <a:pt x="5489008" y="260722"/>
                </a:lnTo>
                <a:lnTo>
                  <a:pt x="5525882" y="271999"/>
                </a:lnTo>
                <a:lnTo>
                  <a:pt x="5595407" y="295071"/>
                </a:lnTo>
                <a:lnTo>
                  <a:pt x="5659158" y="318808"/>
                </a:lnTo>
                <a:lnTo>
                  <a:pt x="5716954" y="343177"/>
                </a:lnTo>
                <a:lnTo>
                  <a:pt x="5768619" y="368143"/>
                </a:lnTo>
                <a:lnTo>
                  <a:pt x="5813973" y="393674"/>
                </a:lnTo>
                <a:lnTo>
                  <a:pt x="5852838" y="419736"/>
                </a:lnTo>
                <a:lnTo>
                  <a:pt x="5885037" y="446296"/>
                </a:lnTo>
                <a:lnTo>
                  <a:pt x="5920445" y="486996"/>
                </a:lnTo>
                <a:lnTo>
                  <a:pt x="5939850" y="528627"/>
                </a:lnTo>
                <a:lnTo>
                  <a:pt x="5943600" y="556844"/>
                </a:lnTo>
                <a:lnTo>
                  <a:pt x="5942658" y="571008"/>
                </a:lnTo>
                <a:lnTo>
                  <a:pt x="5928721" y="612925"/>
                </a:lnTo>
                <a:lnTo>
                  <a:pt x="5898581" y="653948"/>
                </a:lnTo>
                <a:lnTo>
                  <a:pt x="5869782" y="680744"/>
                </a:lnTo>
                <a:lnTo>
                  <a:pt x="5834228" y="707059"/>
                </a:lnTo>
                <a:lnTo>
                  <a:pt x="5792096" y="732860"/>
                </a:lnTo>
                <a:lnTo>
                  <a:pt x="5743564" y="758113"/>
                </a:lnTo>
                <a:lnTo>
                  <a:pt x="5688811" y="782784"/>
                </a:lnTo>
                <a:lnTo>
                  <a:pt x="5628016" y="806841"/>
                </a:lnTo>
                <a:lnTo>
                  <a:pt x="5561355" y="830250"/>
                </a:lnTo>
                <a:lnTo>
                  <a:pt x="5489008" y="852978"/>
                </a:lnTo>
                <a:lnTo>
                  <a:pt x="5450758" y="864076"/>
                </a:lnTo>
                <a:lnTo>
                  <a:pt x="5411153" y="874991"/>
                </a:lnTo>
                <a:lnTo>
                  <a:pt x="5370216" y="885719"/>
                </a:lnTo>
                <a:lnTo>
                  <a:pt x="5327968" y="896255"/>
                </a:lnTo>
                <a:lnTo>
                  <a:pt x="5284433" y="906597"/>
                </a:lnTo>
                <a:lnTo>
                  <a:pt x="5239631" y="916738"/>
                </a:lnTo>
                <a:lnTo>
                  <a:pt x="5193587" y="926676"/>
                </a:lnTo>
                <a:lnTo>
                  <a:pt x="5146321" y="936406"/>
                </a:lnTo>
                <a:lnTo>
                  <a:pt x="5097856" y="945924"/>
                </a:lnTo>
                <a:lnTo>
                  <a:pt x="5048215" y="955226"/>
                </a:lnTo>
                <a:lnTo>
                  <a:pt x="4997419" y="964307"/>
                </a:lnTo>
                <a:lnTo>
                  <a:pt x="4945492" y="973164"/>
                </a:lnTo>
                <a:lnTo>
                  <a:pt x="4892455" y="981791"/>
                </a:lnTo>
                <a:lnTo>
                  <a:pt x="4838330" y="990186"/>
                </a:lnTo>
                <a:lnTo>
                  <a:pt x="4783141" y="998344"/>
                </a:lnTo>
                <a:lnTo>
                  <a:pt x="4726908" y="1006260"/>
                </a:lnTo>
                <a:lnTo>
                  <a:pt x="4669655" y="1013931"/>
                </a:lnTo>
                <a:lnTo>
                  <a:pt x="4611403" y="1021352"/>
                </a:lnTo>
                <a:lnTo>
                  <a:pt x="4552176" y="1028519"/>
                </a:lnTo>
                <a:lnTo>
                  <a:pt x="4491994" y="1035429"/>
                </a:lnTo>
                <a:lnTo>
                  <a:pt x="4430882" y="1042076"/>
                </a:lnTo>
                <a:lnTo>
                  <a:pt x="4368860" y="1048456"/>
                </a:lnTo>
                <a:lnTo>
                  <a:pt x="4305951" y="1054566"/>
                </a:lnTo>
                <a:lnTo>
                  <a:pt x="4242177" y="1060402"/>
                </a:lnTo>
                <a:lnTo>
                  <a:pt x="4177561" y="1065958"/>
                </a:lnTo>
                <a:lnTo>
                  <a:pt x="4112125" y="1071232"/>
                </a:lnTo>
                <a:lnTo>
                  <a:pt x="4045892" y="1076218"/>
                </a:lnTo>
                <a:lnTo>
                  <a:pt x="3978882" y="1080913"/>
                </a:lnTo>
                <a:lnTo>
                  <a:pt x="3911120" y="1085312"/>
                </a:lnTo>
                <a:lnTo>
                  <a:pt x="3842626" y="1089411"/>
                </a:lnTo>
                <a:lnTo>
                  <a:pt x="3773424" y="1093206"/>
                </a:lnTo>
                <a:lnTo>
                  <a:pt x="3703536" y="1096694"/>
                </a:lnTo>
                <a:lnTo>
                  <a:pt x="3632983" y="1099869"/>
                </a:lnTo>
                <a:lnTo>
                  <a:pt x="3561789" y="1102727"/>
                </a:lnTo>
                <a:lnTo>
                  <a:pt x="3489974" y="1105265"/>
                </a:lnTo>
                <a:lnTo>
                  <a:pt x="3417563" y="1107478"/>
                </a:lnTo>
                <a:lnTo>
                  <a:pt x="3344577" y="1109362"/>
                </a:lnTo>
                <a:lnTo>
                  <a:pt x="3271038" y="1110913"/>
                </a:lnTo>
                <a:lnTo>
                  <a:pt x="3196968" y="1112126"/>
                </a:lnTo>
                <a:lnTo>
                  <a:pt x="3122390" y="1112998"/>
                </a:lnTo>
                <a:lnTo>
                  <a:pt x="3047327" y="1113524"/>
                </a:lnTo>
                <a:lnTo>
                  <a:pt x="2971800" y="1113701"/>
                </a:lnTo>
                <a:lnTo>
                  <a:pt x="2896272" y="1113524"/>
                </a:lnTo>
                <a:lnTo>
                  <a:pt x="2821209" y="1112998"/>
                </a:lnTo>
                <a:lnTo>
                  <a:pt x="2746631" y="1112126"/>
                </a:lnTo>
                <a:lnTo>
                  <a:pt x="2672561" y="1110913"/>
                </a:lnTo>
                <a:lnTo>
                  <a:pt x="2599022" y="1109362"/>
                </a:lnTo>
                <a:lnTo>
                  <a:pt x="2526036" y="1107478"/>
                </a:lnTo>
                <a:lnTo>
                  <a:pt x="2453625" y="1105265"/>
                </a:lnTo>
                <a:lnTo>
                  <a:pt x="2381810" y="1102727"/>
                </a:lnTo>
                <a:lnTo>
                  <a:pt x="2310616" y="1099869"/>
                </a:lnTo>
                <a:lnTo>
                  <a:pt x="2240063" y="1096694"/>
                </a:lnTo>
                <a:lnTo>
                  <a:pt x="2170175" y="1093206"/>
                </a:lnTo>
                <a:lnTo>
                  <a:pt x="2100973" y="1089411"/>
                </a:lnTo>
                <a:lnTo>
                  <a:pt x="2032479" y="1085312"/>
                </a:lnTo>
                <a:lnTo>
                  <a:pt x="1964717" y="1080913"/>
                </a:lnTo>
                <a:lnTo>
                  <a:pt x="1897707" y="1076218"/>
                </a:lnTo>
                <a:lnTo>
                  <a:pt x="1831474" y="1071232"/>
                </a:lnTo>
                <a:lnTo>
                  <a:pt x="1766038" y="1065958"/>
                </a:lnTo>
                <a:lnTo>
                  <a:pt x="1701422" y="1060402"/>
                </a:lnTo>
                <a:lnTo>
                  <a:pt x="1637648" y="1054566"/>
                </a:lnTo>
                <a:lnTo>
                  <a:pt x="1574739" y="1048456"/>
                </a:lnTo>
                <a:lnTo>
                  <a:pt x="1512717" y="1042076"/>
                </a:lnTo>
                <a:lnTo>
                  <a:pt x="1451605" y="1035429"/>
                </a:lnTo>
                <a:lnTo>
                  <a:pt x="1391423" y="1028519"/>
                </a:lnTo>
                <a:lnTo>
                  <a:pt x="1332196" y="1021352"/>
                </a:lnTo>
                <a:lnTo>
                  <a:pt x="1273944" y="1013931"/>
                </a:lnTo>
                <a:lnTo>
                  <a:pt x="1216691" y="1006260"/>
                </a:lnTo>
                <a:lnTo>
                  <a:pt x="1160458" y="998344"/>
                </a:lnTo>
                <a:lnTo>
                  <a:pt x="1105269" y="990186"/>
                </a:lnTo>
                <a:lnTo>
                  <a:pt x="1051144" y="981791"/>
                </a:lnTo>
                <a:lnTo>
                  <a:pt x="998107" y="973164"/>
                </a:lnTo>
                <a:lnTo>
                  <a:pt x="946180" y="964307"/>
                </a:lnTo>
                <a:lnTo>
                  <a:pt x="895384" y="955226"/>
                </a:lnTo>
                <a:lnTo>
                  <a:pt x="845743" y="945924"/>
                </a:lnTo>
                <a:lnTo>
                  <a:pt x="797278" y="936406"/>
                </a:lnTo>
                <a:lnTo>
                  <a:pt x="750012" y="926676"/>
                </a:lnTo>
                <a:lnTo>
                  <a:pt x="703968" y="916738"/>
                </a:lnTo>
                <a:lnTo>
                  <a:pt x="659166" y="906597"/>
                </a:lnTo>
                <a:lnTo>
                  <a:pt x="615631" y="896255"/>
                </a:lnTo>
                <a:lnTo>
                  <a:pt x="573383" y="885719"/>
                </a:lnTo>
                <a:lnTo>
                  <a:pt x="532446" y="874991"/>
                </a:lnTo>
                <a:lnTo>
                  <a:pt x="492841" y="864076"/>
                </a:lnTo>
                <a:lnTo>
                  <a:pt x="454591" y="852978"/>
                </a:lnTo>
                <a:lnTo>
                  <a:pt x="417717" y="841701"/>
                </a:lnTo>
                <a:lnTo>
                  <a:pt x="348192" y="818629"/>
                </a:lnTo>
                <a:lnTo>
                  <a:pt x="284441" y="794892"/>
                </a:lnTo>
                <a:lnTo>
                  <a:pt x="226645" y="770523"/>
                </a:lnTo>
                <a:lnTo>
                  <a:pt x="174980" y="745557"/>
                </a:lnTo>
                <a:lnTo>
                  <a:pt x="129626" y="720026"/>
                </a:lnTo>
                <a:lnTo>
                  <a:pt x="90761" y="693964"/>
                </a:lnTo>
                <a:lnTo>
                  <a:pt x="58562" y="667404"/>
                </a:lnTo>
                <a:lnTo>
                  <a:pt x="23154" y="626705"/>
                </a:lnTo>
                <a:lnTo>
                  <a:pt x="3749" y="585073"/>
                </a:lnTo>
                <a:lnTo>
                  <a:pt x="0" y="556856"/>
                </a:lnTo>
                <a:close/>
              </a:path>
            </a:pathLst>
          </a:custGeom>
          <a:ln w="762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6380" y="150776"/>
            <a:ext cx="443730" cy="11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2087" y="148972"/>
            <a:ext cx="1424556" cy="121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9264" y="150776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201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6321" y="150776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2011"/>
                </a:lnTo>
              </a:path>
            </a:pathLst>
          </a:custGeom>
          <a:ln w="19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7944" y="148972"/>
            <a:ext cx="2619066" cy="121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69969" y="150776"/>
            <a:ext cx="267585" cy="947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58731" y="176936"/>
            <a:ext cx="13970" cy="66040"/>
          </a:xfrm>
          <a:custGeom>
            <a:avLst/>
            <a:gdLst/>
            <a:ahLst/>
            <a:cxnLst/>
            <a:rect l="l" t="t" r="r" b="b"/>
            <a:pathLst>
              <a:path w="13970" h="66039">
                <a:moveTo>
                  <a:pt x="13474" y="65851"/>
                </a:moveTo>
                <a:lnTo>
                  <a:pt x="0" y="65851"/>
                </a:lnTo>
                <a:lnTo>
                  <a:pt x="0" y="53222"/>
                </a:lnTo>
                <a:lnTo>
                  <a:pt x="13474" y="53222"/>
                </a:lnTo>
                <a:lnTo>
                  <a:pt x="13474" y="65851"/>
                </a:lnTo>
                <a:close/>
              </a:path>
              <a:path w="13970" h="66039">
                <a:moveTo>
                  <a:pt x="13474" y="12629"/>
                </a:moveTo>
                <a:lnTo>
                  <a:pt x="0" y="12629"/>
                </a:lnTo>
                <a:lnTo>
                  <a:pt x="0" y="0"/>
                </a:lnTo>
                <a:lnTo>
                  <a:pt x="13474" y="0"/>
                </a:lnTo>
                <a:lnTo>
                  <a:pt x="13474" y="12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30920" y="153482"/>
            <a:ext cx="34290" cy="89535"/>
          </a:xfrm>
          <a:custGeom>
            <a:avLst/>
            <a:gdLst/>
            <a:ahLst/>
            <a:cxnLst/>
            <a:rect l="l" t="t" r="r" b="b"/>
            <a:pathLst>
              <a:path w="34290" h="89535">
                <a:moveTo>
                  <a:pt x="33688" y="89305"/>
                </a:moveTo>
                <a:lnTo>
                  <a:pt x="21175" y="89305"/>
                </a:lnTo>
                <a:lnTo>
                  <a:pt x="21175" y="25258"/>
                </a:lnTo>
                <a:lnTo>
                  <a:pt x="0" y="25258"/>
                </a:lnTo>
                <a:lnTo>
                  <a:pt x="0" y="18041"/>
                </a:lnTo>
                <a:lnTo>
                  <a:pt x="11099" y="15983"/>
                </a:lnTo>
                <a:lnTo>
                  <a:pt x="18047" y="13080"/>
                </a:lnTo>
                <a:lnTo>
                  <a:pt x="22469" y="8146"/>
                </a:lnTo>
                <a:lnTo>
                  <a:pt x="25988" y="0"/>
                </a:lnTo>
                <a:lnTo>
                  <a:pt x="33688" y="0"/>
                </a:lnTo>
                <a:lnTo>
                  <a:pt x="33688" y="89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97335" y="150776"/>
            <a:ext cx="176144" cy="947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94657" y="153482"/>
            <a:ext cx="33020" cy="89535"/>
          </a:xfrm>
          <a:custGeom>
            <a:avLst/>
            <a:gdLst/>
            <a:ahLst/>
            <a:cxnLst/>
            <a:rect l="l" t="t" r="r" b="b"/>
            <a:pathLst>
              <a:path w="33020" h="89535">
                <a:moveTo>
                  <a:pt x="32726" y="89305"/>
                </a:moveTo>
                <a:lnTo>
                  <a:pt x="21174" y="89305"/>
                </a:lnTo>
                <a:lnTo>
                  <a:pt x="21174" y="25258"/>
                </a:lnTo>
                <a:lnTo>
                  <a:pt x="0" y="25258"/>
                </a:lnTo>
                <a:lnTo>
                  <a:pt x="0" y="18041"/>
                </a:lnTo>
                <a:lnTo>
                  <a:pt x="11084" y="15983"/>
                </a:lnTo>
                <a:lnTo>
                  <a:pt x="17926" y="13080"/>
                </a:lnTo>
                <a:lnTo>
                  <a:pt x="22062" y="8146"/>
                </a:lnTo>
                <a:lnTo>
                  <a:pt x="25025" y="0"/>
                </a:lnTo>
                <a:lnTo>
                  <a:pt x="32726" y="0"/>
                </a:lnTo>
                <a:lnTo>
                  <a:pt x="32726" y="89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5296" y="150776"/>
            <a:ext cx="182881" cy="947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0413" y="733518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7459" y="738930"/>
            <a:ext cx="69302" cy="64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5472" y="738930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29541" y="738930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4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4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4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0413" y="851690"/>
            <a:ext cx="69302" cy="64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57459" y="857102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5472" y="857102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29541" y="85710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40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90390" y="85710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40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40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0621" y="969862"/>
            <a:ext cx="69302" cy="649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57459" y="976177"/>
            <a:ext cx="69302" cy="649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65472" y="976177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3484" y="976177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81496" y="976177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90390" y="97527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40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40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37762" y="975274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40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40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10161" y="975274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40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50628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40">
                <a:moveTo>
                  <a:pt x="46200" y="27964"/>
                </a:move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40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026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0593"/>
                </a:lnTo>
                <a:lnTo>
                  <a:pt x="38500" y="36985"/>
                </a:lnTo>
                <a:lnTo>
                  <a:pt x="35613" y="36083"/>
                </a:lnTo>
                <a:lnTo>
                  <a:pt x="50628" y="36083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0621" y="1088034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57459" y="1094349"/>
            <a:ext cx="69302" cy="649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73484" y="1094349"/>
            <a:ext cx="69302" cy="6494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5472" y="1094349"/>
            <a:ext cx="69302" cy="6494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37762" y="1093447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40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40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0829" y="1207108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65472" y="1212521"/>
            <a:ext cx="69302" cy="649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73484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81496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9508" y="1212521"/>
            <a:ext cx="69302" cy="6494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97520" y="1212521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36280" y="1211619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40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7164" y="8118"/>
                </a:lnTo>
                <a:lnTo>
                  <a:pt x="8662" y="8118"/>
                </a:lnTo>
                <a:lnTo>
                  <a:pt x="8662" y="28866"/>
                </a:lnTo>
                <a:lnTo>
                  <a:pt x="45239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40">
                <a:moveTo>
                  <a:pt x="45239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9" y="28866"/>
                </a:lnTo>
                <a:close/>
              </a:path>
              <a:path w="52070" h="66040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928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8" y="39691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85577" y="1210717"/>
            <a:ext cx="60960" cy="69850"/>
          </a:xfrm>
          <a:custGeom>
            <a:avLst/>
            <a:gdLst/>
            <a:ahLst/>
            <a:cxnLst/>
            <a:rect l="l" t="t" r="r" b="b"/>
            <a:pathLst>
              <a:path w="60959" h="69850">
                <a:moveTo>
                  <a:pt x="31763" y="69459"/>
                </a:moveTo>
                <a:lnTo>
                  <a:pt x="22139" y="69459"/>
                </a:lnTo>
                <a:lnTo>
                  <a:pt x="15400" y="66753"/>
                </a:lnTo>
                <a:lnTo>
                  <a:pt x="0" y="35181"/>
                </a:lnTo>
                <a:lnTo>
                  <a:pt x="556" y="27273"/>
                </a:lnTo>
                <a:lnTo>
                  <a:pt x="22139" y="0"/>
                </a:lnTo>
                <a:lnTo>
                  <a:pt x="31763" y="0"/>
                </a:lnTo>
                <a:lnTo>
                  <a:pt x="42066" y="1353"/>
                </a:lnTo>
                <a:lnTo>
                  <a:pt x="49932" y="5412"/>
                </a:lnTo>
                <a:lnTo>
                  <a:pt x="51404" y="7216"/>
                </a:lnTo>
                <a:lnTo>
                  <a:pt x="30801" y="7216"/>
                </a:lnTo>
                <a:lnTo>
                  <a:pt x="21657" y="9175"/>
                </a:lnTo>
                <a:lnTo>
                  <a:pt x="14679" y="14771"/>
                </a:lnTo>
                <a:lnTo>
                  <a:pt x="10227" y="23580"/>
                </a:lnTo>
                <a:lnTo>
                  <a:pt x="8663" y="35181"/>
                </a:lnTo>
                <a:lnTo>
                  <a:pt x="10242" y="46118"/>
                </a:lnTo>
                <a:lnTo>
                  <a:pt x="14799" y="54350"/>
                </a:lnTo>
                <a:lnTo>
                  <a:pt x="22063" y="59537"/>
                </a:lnTo>
                <a:lnTo>
                  <a:pt x="31763" y="61341"/>
                </a:lnTo>
                <a:lnTo>
                  <a:pt x="53011" y="61341"/>
                </a:lnTo>
                <a:lnTo>
                  <a:pt x="51977" y="62807"/>
                </a:lnTo>
                <a:lnTo>
                  <a:pt x="43314" y="67782"/>
                </a:lnTo>
                <a:lnTo>
                  <a:pt x="31763" y="69459"/>
                </a:lnTo>
                <a:close/>
              </a:path>
              <a:path w="60959" h="69850">
                <a:moveTo>
                  <a:pt x="58715" y="21649"/>
                </a:moveTo>
                <a:lnTo>
                  <a:pt x="50051" y="21649"/>
                </a:lnTo>
                <a:lnTo>
                  <a:pt x="49089" y="17139"/>
                </a:lnTo>
                <a:lnTo>
                  <a:pt x="47164" y="13531"/>
                </a:lnTo>
                <a:lnTo>
                  <a:pt x="44276" y="11727"/>
                </a:lnTo>
                <a:lnTo>
                  <a:pt x="41390" y="9020"/>
                </a:lnTo>
                <a:lnTo>
                  <a:pt x="36576" y="7216"/>
                </a:lnTo>
                <a:lnTo>
                  <a:pt x="51404" y="7216"/>
                </a:lnTo>
                <a:lnTo>
                  <a:pt x="55452" y="12178"/>
                </a:lnTo>
                <a:lnTo>
                  <a:pt x="58715" y="21649"/>
                </a:lnTo>
                <a:close/>
              </a:path>
              <a:path w="60959" h="69850">
                <a:moveTo>
                  <a:pt x="53011" y="61341"/>
                </a:moveTo>
                <a:lnTo>
                  <a:pt x="39465" y="61341"/>
                </a:lnTo>
                <a:lnTo>
                  <a:pt x="45239" y="58635"/>
                </a:lnTo>
                <a:lnTo>
                  <a:pt x="48126" y="53222"/>
                </a:lnTo>
                <a:lnTo>
                  <a:pt x="50051" y="47810"/>
                </a:lnTo>
                <a:lnTo>
                  <a:pt x="51014" y="43299"/>
                </a:lnTo>
                <a:lnTo>
                  <a:pt x="60639" y="43299"/>
                </a:lnTo>
                <a:lnTo>
                  <a:pt x="57752" y="54617"/>
                </a:lnTo>
                <a:lnTo>
                  <a:pt x="5301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04385" y="121161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660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29" h="66040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413" y="1325280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89508" y="1330693"/>
            <a:ext cx="69302" cy="649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97520" y="1330693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05533" y="1330693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13545" y="1330693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29541" y="1330693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10161" y="1330693"/>
            <a:ext cx="53340" cy="65405"/>
          </a:xfrm>
          <a:custGeom>
            <a:avLst/>
            <a:gdLst/>
            <a:ahLst/>
            <a:cxnLst/>
            <a:rect l="l" t="t" r="r" b="b"/>
            <a:pathLst>
              <a:path w="53340" h="65405">
                <a:moveTo>
                  <a:pt x="38500" y="64949"/>
                </a:moveTo>
                <a:lnTo>
                  <a:pt x="0" y="64949"/>
                </a:lnTo>
                <a:lnTo>
                  <a:pt x="0" y="0"/>
                </a:lnTo>
                <a:lnTo>
                  <a:pt x="35613" y="0"/>
                </a:lnTo>
                <a:lnTo>
                  <a:pt x="40425" y="902"/>
                </a:lnTo>
                <a:lnTo>
                  <a:pt x="44275" y="4510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49858" y="35181"/>
                </a:lnTo>
                <a:lnTo>
                  <a:pt x="9624" y="35181"/>
                </a:lnTo>
                <a:lnTo>
                  <a:pt x="9624" y="57732"/>
                </a:lnTo>
                <a:lnTo>
                  <a:pt x="49730" y="57732"/>
                </a:lnTo>
                <a:lnTo>
                  <a:pt x="47163" y="59537"/>
                </a:lnTo>
                <a:lnTo>
                  <a:pt x="43313" y="64047"/>
                </a:lnTo>
                <a:lnTo>
                  <a:pt x="38500" y="64949"/>
                </a:lnTo>
                <a:close/>
              </a:path>
              <a:path w="53340" h="65405">
                <a:moveTo>
                  <a:pt x="46200" y="27964"/>
                </a:moveTo>
                <a:lnTo>
                  <a:pt x="31762" y="27964"/>
                </a:lnTo>
                <a:lnTo>
                  <a:pt x="34651" y="27062"/>
                </a:lnTo>
                <a:lnTo>
                  <a:pt x="36576" y="25258"/>
                </a:lnTo>
                <a:lnTo>
                  <a:pt x="39463" y="23454"/>
                </a:lnTo>
                <a:lnTo>
                  <a:pt x="40425" y="20747"/>
                </a:lnTo>
                <a:lnTo>
                  <a:pt x="40425" y="13531"/>
                </a:lnTo>
                <a:lnTo>
                  <a:pt x="39463" y="10824"/>
                </a:lnTo>
                <a:lnTo>
                  <a:pt x="36576" y="9020"/>
                </a:lnTo>
                <a:lnTo>
                  <a:pt x="34651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2551"/>
                </a:lnTo>
                <a:lnTo>
                  <a:pt x="46200" y="27964"/>
                </a:lnTo>
                <a:close/>
              </a:path>
              <a:path w="53340" h="65405">
                <a:moveTo>
                  <a:pt x="49730" y="57732"/>
                </a:moveTo>
                <a:lnTo>
                  <a:pt x="35613" y="57732"/>
                </a:lnTo>
                <a:lnTo>
                  <a:pt x="38500" y="56830"/>
                </a:lnTo>
                <a:lnTo>
                  <a:pt x="40425" y="55026"/>
                </a:lnTo>
                <a:lnTo>
                  <a:pt x="42350" y="52320"/>
                </a:lnTo>
                <a:lnTo>
                  <a:pt x="43313" y="49614"/>
                </a:lnTo>
                <a:lnTo>
                  <a:pt x="43313" y="43299"/>
                </a:lnTo>
                <a:lnTo>
                  <a:pt x="42350" y="40593"/>
                </a:lnTo>
                <a:lnTo>
                  <a:pt x="40425" y="38789"/>
                </a:lnTo>
                <a:lnTo>
                  <a:pt x="38500" y="36083"/>
                </a:lnTo>
                <a:lnTo>
                  <a:pt x="35613" y="35181"/>
                </a:lnTo>
                <a:lnTo>
                  <a:pt x="49858" y="35181"/>
                </a:lnTo>
                <a:lnTo>
                  <a:pt x="52939" y="38789"/>
                </a:lnTo>
                <a:lnTo>
                  <a:pt x="52939" y="51418"/>
                </a:lnTo>
                <a:lnTo>
                  <a:pt x="51014" y="56830"/>
                </a:lnTo>
                <a:lnTo>
                  <a:pt x="49730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0413" y="1443453"/>
            <a:ext cx="69302" cy="6494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65472" y="1448865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73484" y="1448865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81496" y="1448865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89508" y="1448865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29541" y="1448865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40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40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40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0413" y="1561625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81496" y="1567939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89508" y="1567939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7520" y="1567939"/>
            <a:ext cx="69302" cy="6494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29541" y="1567037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0413" y="1679797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89508" y="1686111"/>
            <a:ext cx="69302" cy="6494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97520" y="1686111"/>
            <a:ext cx="69302" cy="6494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05533" y="1686111"/>
            <a:ext cx="69302" cy="6494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29541" y="168520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0413" y="1798871"/>
            <a:ext cx="69302" cy="6494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97520" y="1804283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05533" y="1804283"/>
            <a:ext cx="69302" cy="649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413545" y="1804283"/>
            <a:ext cx="69302" cy="6494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21557" y="1804283"/>
            <a:ext cx="69302" cy="6494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29541" y="1803381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9691"/>
                </a:lnTo>
                <a:lnTo>
                  <a:pt x="51661" y="39691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661" y="39691"/>
                </a:moveTo>
                <a:lnTo>
                  <a:pt x="41389" y="39691"/>
                </a:lnTo>
                <a:lnTo>
                  <a:pt x="30802" y="9020"/>
                </a:lnTo>
                <a:lnTo>
                  <a:pt x="40004" y="9020"/>
                </a:lnTo>
                <a:lnTo>
                  <a:pt x="51661" y="39691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85577" y="1802479"/>
            <a:ext cx="60960" cy="69850"/>
          </a:xfrm>
          <a:custGeom>
            <a:avLst/>
            <a:gdLst/>
            <a:ahLst/>
            <a:cxnLst/>
            <a:rect l="l" t="t" r="r" b="b"/>
            <a:pathLst>
              <a:path w="60959" h="69850">
                <a:moveTo>
                  <a:pt x="31763" y="69459"/>
                </a:moveTo>
                <a:lnTo>
                  <a:pt x="22139" y="69459"/>
                </a:lnTo>
                <a:lnTo>
                  <a:pt x="15400" y="66753"/>
                </a:lnTo>
                <a:lnTo>
                  <a:pt x="0" y="35181"/>
                </a:lnTo>
                <a:lnTo>
                  <a:pt x="556" y="27273"/>
                </a:lnTo>
                <a:lnTo>
                  <a:pt x="22139" y="0"/>
                </a:lnTo>
                <a:lnTo>
                  <a:pt x="31763" y="0"/>
                </a:lnTo>
                <a:lnTo>
                  <a:pt x="42066" y="1353"/>
                </a:lnTo>
                <a:lnTo>
                  <a:pt x="49932" y="5412"/>
                </a:lnTo>
                <a:lnTo>
                  <a:pt x="51404" y="7216"/>
                </a:lnTo>
                <a:lnTo>
                  <a:pt x="30801" y="7216"/>
                </a:lnTo>
                <a:lnTo>
                  <a:pt x="21657" y="9175"/>
                </a:lnTo>
                <a:lnTo>
                  <a:pt x="14679" y="14771"/>
                </a:lnTo>
                <a:lnTo>
                  <a:pt x="10227" y="23580"/>
                </a:lnTo>
                <a:lnTo>
                  <a:pt x="8663" y="35181"/>
                </a:lnTo>
                <a:lnTo>
                  <a:pt x="10242" y="46118"/>
                </a:lnTo>
                <a:lnTo>
                  <a:pt x="14799" y="54350"/>
                </a:lnTo>
                <a:lnTo>
                  <a:pt x="22063" y="59537"/>
                </a:lnTo>
                <a:lnTo>
                  <a:pt x="31763" y="61341"/>
                </a:lnTo>
                <a:lnTo>
                  <a:pt x="53011" y="61341"/>
                </a:lnTo>
                <a:lnTo>
                  <a:pt x="51977" y="62807"/>
                </a:lnTo>
                <a:lnTo>
                  <a:pt x="43314" y="67782"/>
                </a:lnTo>
                <a:lnTo>
                  <a:pt x="31763" y="69459"/>
                </a:lnTo>
                <a:close/>
              </a:path>
              <a:path w="60959" h="69850">
                <a:moveTo>
                  <a:pt x="58715" y="21649"/>
                </a:moveTo>
                <a:lnTo>
                  <a:pt x="50051" y="21649"/>
                </a:lnTo>
                <a:lnTo>
                  <a:pt x="49089" y="17139"/>
                </a:lnTo>
                <a:lnTo>
                  <a:pt x="47164" y="13531"/>
                </a:lnTo>
                <a:lnTo>
                  <a:pt x="44276" y="11727"/>
                </a:lnTo>
                <a:lnTo>
                  <a:pt x="41390" y="9020"/>
                </a:lnTo>
                <a:lnTo>
                  <a:pt x="36576" y="7216"/>
                </a:lnTo>
                <a:lnTo>
                  <a:pt x="51404" y="7216"/>
                </a:lnTo>
                <a:lnTo>
                  <a:pt x="55452" y="12178"/>
                </a:lnTo>
                <a:lnTo>
                  <a:pt x="58715" y="21649"/>
                </a:lnTo>
                <a:close/>
              </a:path>
              <a:path w="60959" h="69850">
                <a:moveTo>
                  <a:pt x="53011" y="61341"/>
                </a:moveTo>
                <a:lnTo>
                  <a:pt x="39465" y="61341"/>
                </a:lnTo>
                <a:lnTo>
                  <a:pt x="45239" y="58635"/>
                </a:lnTo>
                <a:lnTo>
                  <a:pt x="48126" y="53222"/>
                </a:lnTo>
                <a:lnTo>
                  <a:pt x="50051" y="47810"/>
                </a:lnTo>
                <a:lnTo>
                  <a:pt x="51014" y="43299"/>
                </a:lnTo>
                <a:lnTo>
                  <a:pt x="60639" y="43299"/>
                </a:lnTo>
                <a:lnTo>
                  <a:pt x="57752" y="54617"/>
                </a:lnTo>
                <a:lnTo>
                  <a:pt x="5301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0413" y="1917043"/>
            <a:ext cx="69302" cy="6494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97520" y="1922456"/>
            <a:ext cx="69302" cy="6494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05533" y="1922456"/>
            <a:ext cx="69302" cy="6494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13545" y="1922456"/>
            <a:ext cx="69302" cy="6494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721557" y="1922456"/>
            <a:ext cx="69302" cy="6494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81188" y="611737"/>
            <a:ext cx="1492896" cy="269721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29569" y="1922456"/>
            <a:ext cx="69302" cy="6494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929541" y="1922456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0621" y="2035215"/>
            <a:ext cx="69302" cy="6494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13545" y="2040628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21557" y="2040628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90390" y="2040628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437762" y="2040628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30413" y="2153387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0621" y="2153387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81942" y="740734"/>
            <a:ext cx="101066" cy="254927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105533" y="2159702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413545" y="2159702"/>
            <a:ext cx="69302" cy="649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36280" y="2158800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7164" y="7216"/>
                </a:lnTo>
                <a:lnTo>
                  <a:pt x="8662" y="7216"/>
                </a:lnTo>
                <a:lnTo>
                  <a:pt x="8662" y="27964"/>
                </a:lnTo>
                <a:lnTo>
                  <a:pt x="45239" y="27964"/>
                </a:lnTo>
                <a:lnTo>
                  <a:pt x="39465" y="30670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5239" y="27964"/>
                </a:move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7164" y="7216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41390" y="40593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83651" y="215880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30413" y="2271559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0621" y="2271559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413545" y="2277874"/>
            <a:ext cx="69302" cy="6494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05533" y="2277874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36280" y="227697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6201" y="7216"/>
                </a:lnTo>
                <a:lnTo>
                  <a:pt x="8662" y="7216"/>
                </a:lnTo>
                <a:lnTo>
                  <a:pt x="8662" y="28866"/>
                </a:lnTo>
                <a:lnTo>
                  <a:pt x="43795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3795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lnTo>
                  <a:pt x="43795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183651" y="227697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444500" y="227697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6201" y="7216"/>
                </a:lnTo>
                <a:lnTo>
                  <a:pt x="8661" y="7216"/>
                </a:lnTo>
                <a:lnTo>
                  <a:pt x="8661" y="28866"/>
                </a:lnTo>
                <a:lnTo>
                  <a:pt x="43794" y="28866"/>
                </a:lnTo>
                <a:lnTo>
                  <a:pt x="39463" y="31572"/>
                </a:lnTo>
                <a:lnTo>
                  <a:pt x="48126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3794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0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0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8" y="27964"/>
                </a:lnTo>
                <a:lnTo>
                  <a:pt x="43794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30413" y="2390634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0621" y="2390634"/>
            <a:ext cx="69302" cy="64949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413545" y="2396046"/>
            <a:ext cx="69302" cy="6494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721557" y="2396046"/>
            <a:ext cx="69302" cy="6494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29569" y="2396046"/>
            <a:ext cx="69302" cy="6494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36280" y="239514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7164" y="8118"/>
                </a:lnTo>
                <a:lnTo>
                  <a:pt x="8662" y="8118"/>
                </a:lnTo>
                <a:lnTo>
                  <a:pt x="8662" y="28866"/>
                </a:lnTo>
                <a:lnTo>
                  <a:pt x="45239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5239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9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928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8" y="39691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183651" y="2395144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1" y="39691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661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1" y="39691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444500" y="239514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7164" y="8118"/>
                </a:lnTo>
                <a:lnTo>
                  <a:pt x="8661" y="8118"/>
                </a:lnTo>
                <a:lnTo>
                  <a:pt x="8661" y="28866"/>
                </a:lnTo>
                <a:lnTo>
                  <a:pt x="45238" y="28866"/>
                </a:lnTo>
                <a:lnTo>
                  <a:pt x="39463" y="31572"/>
                </a:lnTo>
                <a:lnTo>
                  <a:pt x="48126" y="34278"/>
                </a:lnTo>
                <a:lnTo>
                  <a:pt x="49410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0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0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47164" y="8118"/>
                </a:lnTo>
                <a:lnTo>
                  <a:pt x="49089" y="12629"/>
                </a:lnTo>
                <a:lnTo>
                  <a:pt x="49089" y="23454"/>
                </a:lnTo>
                <a:lnTo>
                  <a:pt x="45238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928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410" y="36083"/>
                </a:lnTo>
                <a:lnTo>
                  <a:pt x="51977" y="39691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0621" y="2508806"/>
            <a:ext cx="69302" cy="649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57459" y="2514218"/>
            <a:ext cx="69302" cy="64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565472" y="2514218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873484" y="2514218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181496" y="2514218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489508" y="2514218"/>
            <a:ext cx="69302" cy="649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797520" y="2514218"/>
            <a:ext cx="69302" cy="6494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105533" y="2514218"/>
            <a:ext cx="69302" cy="6494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413545" y="2514218"/>
            <a:ext cx="69302" cy="64949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704384" y="1803381"/>
            <a:ext cx="61603" cy="148662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721557" y="2514218"/>
            <a:ext cx="69302" cy="6494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029569" y="2514218"/>
            <a:ext cx="69302" cy="6494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337581" y="2514218"/>
            <a:ext cx="69302" cy="6494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645593" y="2514218"/>
            <a:ext cx="69302" cy="6494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190390" y="2514218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5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5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1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1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2551"/>
                </a:lnTo>
                <a:lnTo>
                  <a:pt x="45238" y="27964"/>
                </a:lnTo>
                <a:close/>
              </a:path>
              <a:path w="52070" h="65405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437762" y="2514218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5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2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5" y="64949"/>
                </a:lnTo>
                <a:close/>
              </a:path>
              <a:path w="62229" h="65405">
                <a:moveTo>
                  <a:pt x="51522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2" y="38789"/>
                </a:lnTo>
                <a:close/>
              </a:path>
              <a:path w="62229" h="65405">
                <a:moveTo>
                  <a:pt x="61602" y="64949"/>
                </a:moveTo>
                <a:lnTo>
                  <a:pt x="51977" y="64949"/>
                </a:lnTo>
                <a:lnTo>
                  <a:pt x="44276" y="46005"/>
                </a:lnTo>
                <a:lnTo>
                  <a:pt x="54303" y="46005"/>
                </a:lnTo>
                <a:lnTo>
                  <a:pt x="61602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30829" y="2626978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721557" y="2632390"/>
            <a:ext cx="69302" cy="6585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029569" y="2632390"/>
            <a:ext cx="69302" cy="6585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337581" y="2632390"/>
            <a:ext cx="69302" cy="6585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645593" y="2632390"/>
            <a:ext cx="69302" cy="65851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183651" y="263239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39687" y="2631488"/>
            <a:ext cx="60960" cy="68580"/>
          </a:xfrm>
          <a:custGeom>
            <a:avLst/>
            <a:gdLst/>
            <a:ahLst/>
            <a:cxnLst/>
            <a:rect l="l" t="t" r="r" b="b"/>
            <a:pathLst>
              <a:path w="60959" h="68580">
                <a:moveTo>
                  <a:pt x="31763" y="68557"/>
                </a:moveTo>
                <a:lnTo>
                  <a:pt x="22139" y="68557"/>
                </a:lnTo>
                <a:lnTo>
                  <a:pt x="15400" y="65851"/>
                </a:lnTo>
                <a:lnTo>
                  <a:pt x="0" y="34278"/>
                </a:lnTo>
                <a:lnTo>
                  <a:pt x="556" y="26512"/>
                </a:lnTo>
                <a:lnTo>
                  <a:pt x="22139" y="0"/>
                </a:lnTo>
                <a:lnTo>
                  <a:pt x="31763" y="0"/>
                </a:lnTo>
                <a:lnTo>
                  <a:pt x="42066" y="1212"/>
                </a:lnTo>
                <a:lnTo>
                  <a:pt x="49932" y="4961"/>
                </a:lnTo>
                <a:lnTo>
                  <a:pt x="51860" y="7216"/>
                </a:lnTo>
                <a:lnTo>
                  <a:pt x="30801" y="7216"/>
                </a:lnTo>
                <a:lnTo>
                  <a:pt x="21657" y="9034"/>
                </a:lnTo>
                <a:lnTo>
                  <a:pt x="14678" y="14320"/>
                </a:lnTo>
                <a:lnTo>
                  <a:pt x="10226" y="22819"/>
                </a:lnTo>
                <a:lnTo>
                  <a:pt x="8662" y="34278"/>
                </a:lnTo>
                <a:lnTo>
                  <a:pt x="10242" y="45357"/>
                </a:lnTo>
                <a:lnTo>
                  <a:pt x="14799" y="53899"/>
                </a:lnTo>
                <a:lnTo>
                  <a:pt x="22063" y="59396"/>
                </a:lnTo>
                <a:lnTo>
                  <a:pt x="31763" y="61341"/>
                </a:lnTo>
                <a:lnTo>
                  <a:pt x="52374" y="61341"/>
                </a:lnTo>
                <a:lnTo>
                  <a:pt x="51977" y="61905"/>
                </a:lnTo>
                <a:lnTo>
                  <a:pt x="43314" y="66880"/>
                </a:lnTo>
                <a:lnTo>
                  <a:pt x="31763" y="68557"/>
                </a:lnTo>
                <a:close/>
              </a:path>
              <a:path w="60959" h="68580">
                <a:moveTo>
                  <a:pt x="58714" y="20747"/>
                </a:moveTo>
                <a:lnTo>
                  <a:pt x="50051" y="20747"/>
                </a:lnTo>
                <a:lnTo>
                  <a:pt x="49089" y="16237"/>
                </a:lnTo>
                <a:lnTo>
                  <a:pt x="47164" y="13531"/>
                </a:lnTo>
                <a:lnTo>
                  <a:pt x="44276" y="10824"/>
                </a:lnTo>
                <a:lnTo>
                  <a:pt x="41389" y="9020"/>
                </a:lnTo>
                <a:lnTo>
                  <a:pt x="36577" y="7216"/>
                </a:lnTo>
                <a:lnTo>
                  <a:pt x="51860" y="7216"/>
                </a:lnTo>
                <a:lnTo>
                  <a:pt x="55451" y="11416"/>
                </a:lnTo>
                <a:lnTo>
                  <a:pt x="58714" y="20747"/>
                </a:lnTo>
                <a:close/>
              </a:path>
              <a:path w="60959" h="68580">
                <a:moveTo>
                  <a:pt x="52374" y="61341"/>
                </a:moveTo>
                <a:lnTo>
                  <a:pt x="39465" y="61341"/>
                </a:lnTo>
                <a:lnTo>
                  <a:pt x="45239" y="57732"/>
                </a:lnTo>
                <a:lnTo>
                  <a:pt x="48126" y="52320"/>
                </a:lnTo>
                <a:lnTo>
                  <a:pt x="50051" y="46908"/>
                </a:lnTo>
                <a:lnTo>
                  <a:pt x="51014" y="42397"/>
                </a:lnTo>
                <a:lnTo>
                  <a:pt x="60639" y="42397"/>
                </a:lnTo>
                <a:lnTo>
                  <a:pt x="57752" y="53715"/>
                </a:lnTo>
                <a:lnTo>
                  <a:pt x="52374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30413" y="2745150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05533" y="2751464"/>
            <a:ext cx="69302" cy="6494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413545" y="2751464"/>
            <a:ext cx="69302" cy="64949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721557" y="2751464"/>
            <a:ext cx="69302" cy="6494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029569" y="2751464"/>
            <a:ext cx="69302" cy="6494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929541" y="2750562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190390" y="2750562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30829" y="2863322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57459" y="2869637"/>
            <a:ext cx="69302" cy="6494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565472" y="2869637"/>
            <a:ext cx="69302" cy="6494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873484" y="2869637"/>
            <a:ext cx="69302" cy="6494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181496" y="2869637"/>
            <a:ext cx="69302" cy="64949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797520" y="2869637"/>
            <a:ext cx="69302" cy="6494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489508" y="2869637"/>
            <a:ext cx="69302" cy="6494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105533" y="2869637"/>
            <a:ext cx="69302" cy="6494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13545" y="2869637"/>
            <a:ext cx="69302" cy="64949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721557" y="2869637"/>
            <a:ext cx="69302" cy="6494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29569" y="2869637"/>
            <a:ext cx="69302" cy="6494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337581" y="2869637"/>
            <a:ext cx="69302" cy="64949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936280" y="286873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9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5" y="1804"/>
                </a:lnTo>
                <a:lnTo>
                  <a:pt x="43314" y="4510"/>
                </a:lnTo>
                <a:lnTo>
                  <a:pt x="46201" y="7216"/>
                </a:lnTo>
                <a:lnTo>
                  <a:pt x="8662" y="7216"/>
                </a:lnTo>
                <a:lnTo>
                  <a:pt x="8662" y="28866"/>
                </a:lnTo>
                <a:lnTo>
                  <a:pt x="43795" y="28866"/>
                </a:lnTo>
                <a:lnTo>
                  <a:pt x="39465" y="31572"/>
                </a:lnTo>
                <a:lnTo>
                  <a:pt x="48126" y="34278"/>
                </a:lnTo>
                <a:lnTo>
                  <a:pt x="49667" y="36083"/>
                </a:lnTo>
                <a:lnTo>
                  <a:pt x="8662" y="36083"/>
                </a:lnTo>
                <a:lnTo>
                  <a:pt x="8662" y="58635"/>
                </a:lnTo>
                <a:lnTo>
                  <a:pt x="48126" y="58635"/>
                </a:lnTo>
                <a:lnTo>
                  <a:pt x="42351" y="64047"/>
                </a:lnTo>
                <a:lnTo>
                  <a:pt x="37539" y="65851"/>
                </a:lnTo>
                <a:close/>
              </a:path>
              <a:path w="52070" h="66039">
                <a:moveTo>
                  <a:pt x="43795" y="28866"/>
                </a:moveTo>
                <a:lnTo>
                  <a:pt x="30801" y="28866"/>
                </a:lnTo>
                <a:lnTo>
                  <a:pt x="33688" y="27964"/>
                </a:lnTo>
                <a:lnTo>
                  <a:pt x="35614" y="26160"/>
                </a:lnTo>
                <a:lnTo>
                  <a:pt x="38502" y="24356"/>
                </a:lnTo>
                <a:lnTo>
                  <a:pt x="39465" y="21649"/>
                </a:lnTo>
                <a:lnTo>
                  <a:pt x="39465" y="14433"/>
                </a:lnTo>
                <a:lnTo>
                  <a:pt x="38502" y="11727"/>
                </a:lnTo>
                <a:lnTo>
                  <a:pt x="35614" y="9922"/>
                </a:lnTo>
                <a:lnTo>
                  <a:pt x="33688" y="8118"/>
                </a:lnTo>
                <a:lnTo>
                  <a:pt x="30801" y="7216"/>
                </a:lnTo>
                <a:lnTo>
                  <a:pt x="46201" y="7216"/>
                </a:lnTo>
                <a:lnTo>
                  <a:pt x="47164" y="8118"/>
                </a:lnTo>
                <a:lnTo>
                  <a:pt x="49089" y="11727"/>
                </a:lnTo>
                <a:lnTo>
                  <a:pt x="49089" y="23454"/>
                </a:lnTo>
                <a:lnTo>
                  <a:pt x="45239" y="27964"/>
                </a:lnTo>
                <a:lnTo>
                  <a:pt x="43795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9" y="57732"/>
                </a:lnTo>
                <a:lnTo>
                  <a:pt x="39465" y="55026"/>
                </a:lnTo>
                <a:lnTo>
                  <a:pt x="41390" y="53222"/>
                </a:lnTo>
                <a:lnTo>
                  <a:pt x="43314" y="50516"/>
                </a:lnTo>
                <a:lnTo>
                  <a:pt x="43314" y="44201"/>
                </a:lnTo>
                <a:lnTo>
                  <a:pt x="39465" y="38789"/>
                </a:lnTo>
                <a:lnTo>
                  <a:pt x="37539" y="36985"/>
                </a:lnTo>
                <a:lnTo>
                  <a:pt x="34651" y="36083"/>
                </a:lnTo>
                <a:lnTo>
                  <a:pt x="49667" y="36083"/>
                </a:lnTo>
                <a:lnTo>
                  <a:pt x="51978" y="38789"/>
                </a:lnTo>
                <a:lnTo>
                  <a:pt x="51978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190390" y="2868734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6200" y="7216"/>
                </a:lnTo>
                <a:lnTo>
                  <a:pt x="8661" y="7216"/>
                </a:lnTo>
                <a:lnTo>
                  <a:pt x="8661" y="28866"/>
                </a:lnTo>
                <a:lnTo>
                  <a:pt x="43794" y="28866"/>
                </a:lnTo>
                <a:lnTo>
                  <a:pt x="39463" y="31572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3794" y="28866"/>
                </a:moveTo>
                <a:lnTo>
                  <a:pt x="30800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6200" y="7216"/>
                </a:lnTo>
                <a:lnTo>
                  <a:pt x="47163" y="8118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lnTo>
                  <a:pt x="43794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30829" y="2982396"/>
            <a:ext cx="69302" cy="649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337581" y="2987809"/>
            <a:ext cx="69302" cy="6494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190390" y="2986907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3313" y="4510"/>
                </a:lnTo>
                <a:lnTo>
                  <a:pt x="47163" y="8118"/>
                </a:lnTo>
                <a:lnTo>
                  <a:pt x="8661" y="8118"/>
                </a:lnTo>
                <a:lnTo>
                  <a:pt x="8661" y="28866"/>
                </a:lnTo>
                <a:lnTo>
                  <a:pt x="45238" y="28866"/>
                </a:lnTo>
                <a:lnTo>
                  <a:pt x="39463" y="31572"/>
                </a:lnTo>
                <a:lnTo>
                  <a:pt x="48125" y="34278"/>
                </a:lnTo>
                <a:lnTo>
                  <a:pt x="49409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8866"/>
                </a:moveTo>
                <a:lnTo>
                  <a:pt x="30800" y="28866"/>
                </a:ln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47163" y="8118"/>
                </a:lnTo>
                <a:lnTo>
                  <a:pt x="49088" y="12629"/>
                </a:lnTo>
                <a:lnTo>
                  <a:pt x="49088" y="23454"/>
                </a:lnTo>
                <a:lnTo>
                  <a:pt x="45238" y="28866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928"/>
                </a:lnTo>
                <a:lnTo>
                  <a:pt x="43313" y="50516"/>
                </a:lnTo>
                <a:lnTo>
                  <a:pt x="43313" y="44201"/>
                </a:lnTo>
                <a:lnTo>
                  <a:pt x="39463" y="38789"/>
                </a:lnTo>
                <a:lnTo>
                  <a:pt x="37538" y="36985"/>
                </a:lnTo>
                <a:lnTo>
                  <a:pt x="34651" y="36083"/>
                </a:lnTo>
                <a:lnTo>
                  <a:pt x="49409" y="36083"/>
                </a:lnTo>
                <a:lnTo>
                  <a:pt x="51977" y="39691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30829" y="3100568"/>
            <a:ext cx="69302" cy="64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337581" y="3105981"/>
            <a:ext cx="69302" cy="649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645593" y="3105981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183651" y="3105981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5">
                <a:moveTo>
                  <a:pt x="9626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3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6" y="64949"/>
                </a:lnTo>
                <a:close/>
              </a:path>
              <a:path w="62229" h="65405">
                <a:moveTo>
                  <a:pt x="51523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3" y="38789"/>
                </a:lnTo>
                <a:close/>
              </a:path>
              <a:path w="62229" h="65405">
                <a:moveTo>
                  <a:pt x="61603" y="64949"/>
                </a:moveTo>
                <a:lnTo>
                  <a:pt x="51977" y="64949"/>
                </a:lnTo>
                <a:lnTo>
                  <a:pt x="44277" y="46005"/>
                </a:lnTo>
                <a:lnTo>
                  <a:pt x="54303" y="46005"/>
                </a:lnTo>
                <a:lnTo>
                  <a:pt x="61603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444500" y="3105981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5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4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6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5">
                <a:moveTo>
                  <a:pt x="45238" y="27964"/>
                </a:moveTo>
                <a:lnTo>
                  <a:pt x="30801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0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0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4" y="7216"/>
                </a:lnTo>
                <a:lnTo>
                  <a:pt x="49089" y="11727"/>
                </a:lnTo>
                <a:lnTo>
                  <a:pt x="49089" y="22551"/>
                </a:lnTo>
                <a:lnTo>
                  <a:pt x="45238" y="27964"/>
                </a:lnTo>
                <a:close/>
              </a:path>
              <a:path w="52070" h="65405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30829" y="3218740"/>
            <a:ext cx="69302" cy="649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565472" y="3224153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89508" y="3224153"/>
            <a:ext cx="69302" cy="65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721557" y="3224153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029569" y="3224153"/>
            <a:ext cx="69302" cy="65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337581" y="3224153"/>
            <a:ext cx="69302" cy="658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190390" y="3224153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30621" y="3574159"/>
            <a:ext cx="69302" cy="649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80980" y="357866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30" h="66039">
                <a:moveTo>
                  <a:pt x="9625" y="65851"/>
                </a:moveTo>
                <a:lnTo>
                  <a:pt x="0" y="65851"/>
                </a:lnTo>
                <a:lnTo>
                  <a:pt x="25025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30" h="66039">
                <a:moveTo>
                  <a:pt x="51660" y="39691"/>
                </a:moveTo>
                <a:lnTo>
                  <a:pt x="41389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30" h="66039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437762" y="3578669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9691"/>
                </a:lnTo>
                <a:lnTo>
                  <a:pt x="51660" y="39691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660" y="39691"/>
                </a:moveTo>
                <a:lnTo>
                  <a:pt x="41390" y="39691"/>
                </a:lnTo>
                <a:lnTo>
                  <a:pt x="30801" y="9020"/>
                </a:lnTo>
                <a:lnTo>
                  <a:pt x="40004" y="9020"/>
                </a:lnTo>
                <a:lnTo>
                  <a:pt x="51660" y="39691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710161" y="3578669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4275" y="4510"/>
                </a:lnTo>
                <a:lnTo>
                  <a:pt x="48125" y="8118"/>
                </a:lnTo>
                <a:lnTo>
                  <a:pt x="9624" y="8118"/>
                </a:lnTo>
                <a:lnTo>
                  <a:pt x="9624" y="28866"/>
                </a:lnTo>
                <a:lnTo>
                  <a:pt x="46200" y="28866"/>
                </a:lnTo>
                <a:lnTo>
                  <a:pt x="39463" y="31572"/>
                </a:lnTo>
                <a:lnTo>
                  <a:pt x="49088" y="34278"/>
                </a:lnTo>
                <a:lnTo>
                  <a:pt x="50372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8866"/>
                </a:moveTo>
                <a:lnTo>
                  <a:pt x="31762" y="28866"/>
                </a:ln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48125" y="8118"/>
                </a:lnTo>
                <a:lnTo>
                  <a:pt x="50051" y="12629"/>
                </a:lnTo>
                <a:lnTo>
                  <a:pt x="50051" y="23454"/>
                </a:lnTo>
                <a:lnTo>
                  <a:pt x="46200" y="28866"/>
                </a:lnTo>
                <a:close/>
              </a:path>
              <a:path w="53340" h="66039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928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1495"/>
                </a:lnTo>
                <a:lnTo>
                  <a:pt x="40425" y="38789"/>
                </a:lnTo>
                <a:lnTo>
                  <a:pt x="38500" y="36985"/>
                </a:lnTo>
                <a:lnTo>
                  <a:pt x="35613" y="36083"/>
                </a:lnTo>
                <a:lnTo>
                  <a:pt x="50372" y="36083"/>
                </a:lnTo>
                <a:lnTo>
                  <a:pt x="52939" y="39691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30621" y="3692331"/>
            <a:ext cx="69302" cy="64949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86755" y="3697744"/>
            <a:ext cx="53340" cy="65405"/>
          </a:xfrm>
          <a:custGeom>
            <a:avLst/>
            <a:gdLst/>
            <a:ahLst/>
            <a:cxnLst/>
            <a:rect l="l" t="t" r="r" b="b"/>
            <a:pathLst>
              <a:path w="53340" h="65404">
                <a:moveTo>
                  <a:pt x="38501" y="64949"/>
                </a:moveTo>
                <a:lnTo>
                  <a:pt x="0" y="64949"/>
                </a:lnTo>
                <a:lnTo>
                  <a:pt x="0" y="0"/>
                </a:lnTo>
                <a:lnTo>
                  <a:pt x="35613" y="0"/>
                </a:lnTo>
                <a:lnTo>
                  <a:pt x="40426" y="902"/>
                </a:lnTo>
                <a:lnTo>
                  <a:pt x="44276" y="4510"/>
                </a:lnTo>
                <a:lnTo>
                  <a:pt x="48126" y="7216"/>
                </a:lnTo>
                <a:lnTo>
                  <a:pt x="9625" y="7216"/>
                </a:lnTo>
                <a:lnTo>
                  <a:pt x="9625" y="27964"/>
                </a:lnTo>
                <a:lnTo>
                  <a:pt x="46201" y="27964"/>
                </a:lnTo>
                <a:lnTo>
                  <a:pt x="39464" y="30670"/>
                </a:lnTo>
                <a:lnTo>
                  <a:pt x="49089" y="34278"/>
                </a:lnTo>
                <a:lnTo>
                  <a:pt x="49859" y="35181"/>
                </a:lnTo>
                <a:lnTo>
                  <a:pt x="9625" y="35181"/>
                </a:lnTo>
                <a:lnTo>
                  <a:pt x="9625" y="57732"/>
                </a:lnTo>
                <a:lnTo>
                  <a:pt x="49731" y="57732"/>
                </a:lnTo>
                <a:lnTo>
                  <a:pt x="47164" y="59537"/>
                </a:lnTo>
                <a:lnTo>
                  <a:pt x="43314" y="64047"/>
                </a:lnTo>
                <a:lnTo>
                  <a:pt x="38501" y="64949"/>
                </a:lnTo>
                <a:close/>
              </a:path>
              <a:path w="53340" h="65404">
                <a:moveTo>
                  <a:pt x="46201" y="27964"/>
                </a:moveTo>
                <a:lnTo>
                  <a:pt x="31763" y="27964"/>
                </a:lnTo>
                <a:lnTo>
                  <a:pt x="34651" y="27062"/>
                </a:lnTo>
                <a:lnTo>
                  <a:pt x="36576" y="25258"/>
                </a:lnTo>
                <a:lnTo>
                  <a:pt x="39464" y="23454"/>
                </a:lnTo>
                <a:lnTo>
                  <a:pt x="40426" y="20747"/>
                </a:lnTo>
                <a:lnTo>
                  <a:pt x="40426" y="13531"/>
                </a:lnTo>
                <a:lnTo>
                  <a:pt x="39464" y="10824"/>
                </a:lnTo>
                <a:lnTo>
                  <a:pt x="36576" y="9020"/>
                </a:lnTo>
                <a:lnTo>
                  <a:pt x="34651" y="7216"/>
                </a:lnTo>
                <a:lnTo>
                  <a:pt x="48126" y="7216"/>
                </a:lnTo>
                <a:lnTo>
                  <a:pt x="50051" y="11727"/>
                </a:lnTo>
                <a:lnTo>
                  <a:pt x="50051" y="22551"/>
                </a:lnTo>
                <a:lnTo>
                  <a:pt x="46201" y="27964"/>
                </a:lnTo>
                <a:close/>
              </a:path>
              <a:path w="53340" h="65404">
                <a:moveTo>
                  <a:pt x="49731" y="57732"/>
                </a:moveTo>
                <a:lnTo>
                  <a:pt x="35613" y="57732"/>
                </a:lnTo>
                <a:lnTo>
                  <a:pt x="38501" y="56830"/>
                </a:lnTo>
                <a:lnTo>
                  <a:pt x="40426" y="55026"/>
                </a:lnTo>
                <a:lnTo>
                  <a:pt x="42351" y="52320"/>
                </a:lnTo>
                <a:lnTo>
                  <a:pt x="43314" y="49614"/>
                </a:lnTo>
                <a:lnTo>
                  <a:pt x="43314" y="43299"/>
                </a:lnTo>
                <a:lnTo>
                  <a:pt x="42351" y="40593"/>
                </a:lnTo>
                <a:lnTo>
                  <a:pt x="40426" y="38789"/>
                </a:lnTo>
                <a:lnTo>
                  <a:pt x="38501" y="36083"/>
                </a:lnTo>
                <a:lnTo>
                  <a:pt x="35613" y="35181"/>
                </a:lnTo>
                <a:lnTo>
                  <a:pt x="49859" y="35181"/>
                </a:lnTo>
                <a:lnTo>
                  <a:pt x="52939" y="38789"/>
                </a:lnTo>
                <a:lnTo>
                  <a:pt x="52939" y="51418"/>
                </a:lnTo>
                <a:lnTo>
                  <a:pt x="51014" y="56830"/>
                </a:lnTo>
                <a:lnTo>
                  <a:pt x="49731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84075" y="3459595"/>
            <a:ext cx="1540060" cy="660320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190390" y="3697744"/>
            <a:ext cx="52069" cy="65405"/>
          </a:xfrm>
          <a:custGeom>
            <a:avLst/>
            <a:gdLst/>
            <a:ahLst/>
            <a:cxnLst/>
            <a:rect l="l" t="t" r="r" b="b"/>
            <a:pathLst>
              <a:path w="52070" h="65404">
                <a:moveTo>
                  <a:pt x="37538" y="64949"/>
                </a:moveTo>
                <a:lnTo>
                  <a:pt x="0" y="64949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8768" y="57732"/>
                </a:lnTo>
                <a:lnTo>
                  <a:pt x="46200" y="59537"/>
                </a:lnTo>
                <a:lnTo>
                  <a:pt x="42350" y="64047"/>
                </a:lnTo>
                <a:lnTo>
                  <a:pt x="37538" y="64949"/>
                </a:lnTo>
                <a:close/>
              </a:path>
              <a:path w="52070" h="65404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5258"/>
                </a:lnTo>
                <a:lnTo>
                  <a:pt x="38501" y="23454"/>
                </a:lnTo>
                <a:lnTo>
                  <a:pt x="39463" y="20747"/>
                </a:lnTo>
                <a:lnTo>
                  <a:pt x="39463" y="13531"/>
                </a:lnTo>
                <a:lnTo>
                  <a:pt x="38501" y="10824"/>
                </a:lnTo>
                <a:lnTo>
                  <a:pt x="35613" y="9020"/>
                </a:lnTo>
                <a:lnTo>
                  <a:pt x="33688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2551"/>
                </a:lnTo>
                <a:lnTo>
                  <a:pt x="45238" y="27964"/>
                </a:lnTo>
                <a:close/>
              </a:path>
              <a:path w="52070" h="65404">
                <a:moveTo>
                  <a:pt x="48768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39463" y="55026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1418"/>
                </a:lnTo>
                <a:lnTo>
                  <a:pt x="50051" y="56830"/>
                </a:lnTo>
                <a:lnTo>
                  <a:pt x="48768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437762" y="3697744"/>
            <a:ext cx="62230" cy="65405"/>
          </a:xfrm>
          <a:custGeom>
            <a:avLst/>
            <a:gdLst/>
            <a:ahLst/>
            <a:cxnLst/>
            <a:rect l="l" t="t" r="r" b="b"/>
            <a:pathLst>
              <a:path w="62229" h="65404">
                <a:moveTo>
                  <a:pt x="9625" y="64949"/>
                </a:moveTo>
                <a:lnTo>
                  <a:pt x="0" y="64949"/>
                </a:lnTo>
                <a:lnTo>
                  <a:pt x="25026" y="0"/>
                </a:lnTo>
                <a:lnTo>
                  <a:pt x="36576" y="0"/>
                </a:lnTo>
                <a:lnTo>
                  <a:pt x="40052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522" y="38789"/>
                </a:lnTo>
                <a:lnTo>
                  <a:pt x="54303" y="46005"/>
                </a:lnTo>
                <a:lnTo>
                  <a:pt x="17325" y="46005"/>
                </a:lnTo>
                <a:lnTo>
                  <a:pt x="9625" y="64949"/>
                </a:lnTo>
                <a:close/>
              </a:path>
              <a:path w="62229" h="65404">
                <a:moveTo>
                  <a:pt x="51522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52" y="9020"/>
                </a:lnTo>
                <a:lnTo>
                  <a:pt x="51522" y="38789"/>
                </a:lnTo>
                <a:close/>
              </a:path>
              <a:path w="62229" h="65404">
                <a:moveTo>
                  <a:pt x="61602" y="64949"/>
                </a:moveTo>
                <a:lnTo>
                  <a:pt x="51977" y="64949"/>
                </a:lnTo>
                <a:lnTo>
                  <a:pt x="44276" y="46005"/>
                </a:lnTo>
                <a:lnTo>
                  <a:pt x="54303" y="46005"/>
                </a:lnTo>
                <a:lnTo>
                  <a:pt x="61602" y="649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30621" y="3810503"/>
            <a:ext cx="69302" cy="6494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83867" y="3815014"/>
            <a:ext cx="60960" cy="68580"/>
          </a:xfrm>
          <a:custGeom>
            <a:avLst/>
            <a:gdLst/>
            <a:ahLst/>
            <a:cxnLst/>
            <a:rect l="l" t="t" r="r" b="b"/>
            <a:pathLst>
              <a:path w="60959" h="68579">
                <a:moveTo>
                  <a:pt x="31763" y="68557"/>
                </a:moveTo>
                <a:lnTo>
                  <a:pt x="23100" y="68557"/>
                </a:lnTo>
                <a:lnTo>
                  <a:pt x="15400" y="65851"/>
                </a:lnTo>
                <a:lnTo>
                  <a:pt x="0" y="34278"/>
                </a:lnTo>
                <a:lnTo>
                  <a:pt x="691" y="26512"/>
                </a:lnTo>
                <a:lnTo>
                  <a:pt x="23100" y="0"/>
                </a:lnTo>
                <a:lnTo>
                  <a:pt x="32726" y="0"/>
                </a:lnTo>
                <a:lnTo>
                  <a:pt x="43028" y="1212"/>
                </a:lnTo>
                <a:lnTo>
                  <a:pt x="50894" y="4961"/>
                </a:lnTo>
                <a:lnTo>
                  <a:pt x="52822" y="7216"/>
                </a:lnTo>
                <a:lnTo>
                  <a:pt x="30801" y="7216"/>
                </a:lnTo>
                <a:lnTo>
                  <a:pt x="21807" y="9034"/>
                </a:lnTo>
                <a:lnTo>
                  <a:pt x="15159" y="14320"/>
                </a:lnTo>
                <a:lnTo>
                  <a:pt x="11039" y="22819"/>
                </a:lnTo>
                <a:lnTo>
                  <a:pt x="9625" y="34278"/>
                </a:lnTo>
                <a:lnTo>
                  <a:pt x="11189" y="45357"/>
                </a:lnTo>
                <a:lnTo>
                  <a:pt x="15641" y="53899"/>
                </a:lnTo>
                <a:lnTo>
                  <a:pt x="22619" y="59396"/>
                </a:lnTo>
                <a:lnTo>
                  <a:pt x="31763" y="61341"/>
                </a:lnTo>
                <a:lnTo>
                  <a:pt x="52374" y="61341"/>
                </a:lnTo>
                <a:lnTo>
                  <a:pt x="51977" y="61905"/>
                </a:lnTo>
                <a:lnTo>
                  <a:pt x="43314" y="66880"/>
                </a:lnTo>
                <a:lnTo>
                  <a:pt x="31763" y="68557"/>
                </a:lnTo>
                <a:close/>
              </a:path>
              <a:path w="60959" h="68579">
                <a:moveTo>
                  <a:pt x="59677" y="20747"/>
                </a:moveTo>
                <a:lnTo>
                  <a:pt x="50051" y="20747"/>
                </a:lnTo>
                <a:lnTo>
                  <a:pt x="49089" y="16237"/>
                </a:lnTo>
                <a:lnTo>
                  <a:pt x="48126" y="13531"/>
                </a:lnTo>
                <a:lnTo>
                  <a:pt x="45239" y="10824"/>
                </a:lnTo>
                <a:lnTo>
                  <a:pt x="42351" y="9020"/>
                </a:lnTo>
                <a:lnTo>
                  <a:pt x="36576" y="7216"/>
                </a:lnTo>
                <a:lnTo>
                  <a:pt x="52822" y="7216"/>
                </a:lnTo>
                <a:lnTo>
                  <a:pt x="56413" y="11416"/>
                </a:lnTo>
                <a:lnTo>
                  <a:pt x="59677" y="20747"/>
                </a:lnTo>
                <a:close/>
              </a:path>
              <a:path w="60959" h="68579">
                <a:moveTo>
                  <a:pt x="52374" y="61341"/>
                </a:moveTo>
                <a:lnTo>
                  <a:pt x="39464" y="61341"/>
                </a:lnTo>
                <a:lnTo>
                  <a:pt x="45239" y="57732"/>
                </a:lnTo>
                <a:lnTo>
                  <a:pt x="48126" y="52320"/>
                </a:lnTo>
                <a:lnTo>
                  <a:pt x="50051" y="49614"/>
                </a:lnTo>
                <a:lnTo>
                  <a:pt x="51014" y="46908"/>
                </a:lnTo>
                <a:lnTo>
                  <a:pt x="51977" y="42397"/>
                </a:lnTo>
                <a:lnTo>
                  <a:pt x="60639" y="42397"/>
                </a:lnTo>
                <a:lnTo>
                  <a:pt x="57752" y="53715"/>
                </a:lnTo>
                <a:lnTo>
                  <a:pt x="52374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190390" y="3815915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902"/>
                </a:lnTo>
                <a:lnTo>
                  <a:pt x="43313" y="4510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8896" y="35181"/>
                </a:lnTo>
                <a:lnTo>
                  <a:pt x="8661" y="35181"/>
                </a:lnTo>
                <a:lnTo>
                  <a:pt x="8661" y="57732"/>
                </a:lnTo>
                <a:lnTo>
                  <a:pt x="49089" y="57732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0800" y="27964"/>
                </a:lnTo>
                <a:lnTo>
                  <a:pt x="33688" y="27062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0747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9089" y="57732"/>
                </a:moveTo>
                <a:lnTo>
                  <a:pt x="34651" y="57732"/>
                </a:lnTo>
                <a:lnTo>
                  <a:pt x="37538" y="56830"/>
                </a:lnTo>
                <a:lnTo>
                  <a:pt x="41388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1388" y="40593"/>
                </a:lnTo>
                <a:lnTo>
                  <a:pt x="39463" y="38789"/>
                </a:lnTo>
                <a:lnTo>
                  <a:pt x="37538" y="36083"/>
                </a:lnTo>
                <a:lnTo>
                  <a:pt x="34651" y="35181"/>
                </a:lnTo>
                <a:lnTo>
                  <a:pt x="48896" y="35181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9089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437762" y="3815915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710161" y="3815915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902"/>
                </a:lnTo>
                <a:lnTo>
                  <a:pt x="44275" y="4510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49858" y="35181"/>
                </a:lnTo>
                <a:lnTo>
                  <a:pt x="9624" y="35181"/>
                </a:lnTo>
                <a:lnTo>
                  <a:pt x="9624" y="57732"/>
                </a:lnTo>
                <a:lnTo>
                  <a:pt x="50051" y="57732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7964"/>
                </a:moveTo>
                <a:lnTo>
                  <a:pt x="31762" y="27964"/>
                </a:lnTo>
                <a:lnTo>
                  <a:pt x="34651" y="27062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0747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39">
                <a:moveTo>
                  <a:pt x="50051" y="57732"/>
                </a:moveTo>
                <a:lnTo>
                  <a:pt x="35613" y="57732"/>
                </a:lnTo>
                <a:lnTo>
                  <a:pt x="38500" y="56830"/>
                </a:lnTo>
                <a:lnTo>
                  <a:pt x="42350" y="53222"/>
                </a:lnTo>
                <a:lnTo>
                  <a:pt x="43313" y="49614"/>
                </a:lnTo>
                <a:lnTo>
                  <a:pt x="43313" y="43299"/>
                </a:lnTo>
                <a:lnTo>
                  <a:pt x="42350" y="40593"/>
                </a:lnTo>
                <a:lnTo>
                  <a:pt x="40425" y="38789"/>
                </a:lnTo>
                <a:lnTo>
                  <a:pt x="38500" y="36083"/>
                </a:lnTo>
                <a:lnTo>
                  <a:pt x="35613" y="35181"/>
                </a:lnTo>
                <a:lnTo>
                  <a:pt x="49858" y="35181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50051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30413" y="3928675"/>
            <a:ext cx="69302" cy="6494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30621" y="3928675"/>
            <a:ext cx="69302" cy="6494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30829" y="3928675"/>
            <a:ext cx="69302" cy="649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87718" y="3934088"/>
            <a:ext cx="55880" cy="66040"/>
          </a:xfrm>
          <a:custGeom>
            <a:avLst/>
            <a:gdLst/>
            <a:ahLst/>
            <a:cxnLst/>
            <a:rect l="l" t="t" r="r" b="b"/>
            <a:pathLst>
              <a:path w="55880" h="66039">
                <a:moveTo>
                  <a:pt x="26951" y="65851"/>
                </a:moveTo>
                <a:lnTo>
                  <a:pt x="0" y="65851"/>
                </a:lnTo>
                <a:lnTo>
                  <a:pt x="0" y="0"/>
                </a:lnTo>
                <a:lnTo>
                  <a:pt x="26951" y="0"/>
                </a:lnTo>
                <a:lnTo>
                  <a:pt x="39178" y="2283"/>
                </a:lnTo>
                <a:lnTo>
                  <a:pt x="46048" y="7216"/>
                </a:lnTo>
                <a:lnTo>
                  <a:pt x="9625" y="7216"/>
                </a:lnTo>
                <a:lnTo>
                  <a:pt x="9625" y="58635"/>
                </a:lnTo>
                <a:lnTo>
                  <a:pt x="45926" y="58635"/>
                </a:lnTo>
                <a:lnTo>
                  <a:pt x="39178" y="63554"/>
                </a:lnTo>
                <a:lnTo>
                  <a:pt x="26951" y="65851"/>
                </a:lnTo>
                <a:close/>
              </a:path>
              <a:path w="55880" h="66039">
                <a:moveTo>
                  <a:pt x="45926" y="58635"/>
                </a:moveTo>
                <a:lnTo>
                  <a:pt x="25988" y="58635"/>
                </a:lnTo>
                <a:lnTo>
                  <a:pt x="35001" y="56943"/>
                </a:lnTo>
                <a:lnTo>
                  <a:pt x="41629" y="51982"/>
                </a:lnTo>
                <a:lnTo>
                  <a:pt x="45750" y="43793"/>
                </a:lnTo>
                <a:lnTo>
                  <a:pt x="47164" y="32474"/>
                </a:lnTo>
                <a:lnTo>
                  <a:pt x="45750" y="21678"/>
                </a:lnTo>
                <a:lnTo>
                  <a:pt x="41629" y="13756"/>
                </a:lnTo>
                <a:lnTo>
                  <a:pt x="34982" y="8879"/>
                </a:lnTo>
                <a:lnTo>
                  <a:pt x="25988" y="7216"/>
                </a:lnTo>
                <a:lnTo>
                  <a:pt x="46048" y="7216"/>
                </a:lnTo>
                <a:lnTo>
                  <a:pt x="48247" y="8795"/>
                </a:lnTo>
                <a:lnTo>
                  <a:pt x="53887" y="19028"/>
                </a:lnTo>
                <a:lnTo>
                  <a:pt x="55827" y="32474"/>
                </a:lnTo>
                <a:lnTo>
                  <a:pt x="53887" y="46442"/>
                </a:lnTo>
                <a:lnTo>
                  <a:pt x="48227" y="56957"/>
                </a:lnTo>
                <a:lnTo>
                  <a:pt x="459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190390" y="3934088"/>
            <a:ext cx="52069" cy="66040"/>
          </a:xfrm>
          <a:custGeom>
            <a:avLst/>
            <a:gdLst/>
            <a:ahLst/>
            <a:cxnLst/>
            <a:rect l="l" t="t" r="r" b="b"/>
            <a:pathLst>
              <a:path w="52070" h="66039">
                <a:moveTo>
                  <a:pt x="37538" y="65851"/>
                </a:moveTo>
                <a:lnTo>
                  <a:pt x="0" y="65851"/>
                </a:lnTo>
                <a:lnTo>
                  <a:pt x="0" y="0"/>
                </a:lnTo>
                <a:lnTo>
                  <a:pt x="34651" y="0"/>
                </a:lnTo>
                <a:lnTo>
                  <a:pt x="39463" y="1804"/>
                </a:lnTo>
                <a:lnTo>
                  <a:pt x="47163" y="7216"/>
                </a:lnTo>
                <a:lnTo>
                  <a:pt x="8661" y="7216"/>
                </a:lnTo>
                <a:lnTo>
                  <a:pt x="8661" y="27964"/>
                </a:lnTo>
                <a:lnTo>
                  <a:pt x="45238" y="27964"/>
                </a:lnTo>
                <a:lnTo>
                  <a:pt x="39463" y="30670"/>
                </a:lnTo>
                <a:lnTo>
                  <a:pt x="48125" y="34278"/>
                </a:lnTo>
                <a:lnTo>
                  <a:pt x="49666" y="36083"/>
                </a:lnTo>
                <a:lnTo>
                  <a:pt x="8661" y="36083"/>
                </a:lnTo>
                <a:lnTo>
                  <a:pt x="8661" y="58635"/>
                </a:lnTo>
                <a:lnTo>
                  <a:pt x="48126" y="58635"/>
                </a:lnTo>
                <a:lnTo>
                  <a:pt x="42350" y="64047"/>
                </a:lnTo>
                <a:lnTo>
                  <a:pt x="37538" y="65851"/>
                </a:lnTo>
                <a:close/>
              </a:path>
              <a:path w="52070" h="66039">
                <a:moveTo>
                  <a:pt x="45238" y="27964"/>
                </a:moveTo>
                <a:lnTo>
                  <a:pt x="33688" y="27964"/>
                </a:lnTo>
                <a:lnTo>
                  <a:pt x="35613" y="26160"/>
                </a:lnTo>
                <a:lnTo>
                  <a:pt x="38501" y="24356"/>
                </a:lnTo>
                <a:lnTo>
                  <a:pt x="39463" y="21649"/>
                </a:lnTo>
                <a:lnTo>
                  <a:pt x="39463" y="14433"/>
                </a:lnTo>
                <a:lnTo>
                  <a:pt x="38501" y="11727"/>
                </a:lnTo>
                <a:lnTo>
                  <a:pt x="35613" y="9922"/>
                </a:lnTo>
                <a:lnTo>
                  <a:pt x="33688" y="8118"/>
                </a:lnTo>
                <a:lnTo>
                  <a:pt x="30800" y="7216"/>
                </a:lnTo>
                <a:lnTo>
                  <a:pt x="47163" y="7216"/>
                </a:lnTo>
                <a:lnTo>
                  <a:pt x="49088" y="11727"/>
                </a:lnTo>
                <a:lnTo>
                  <a:pt x="49088" y="23454"/>
                </a:lnTo>
                <a:lnTo>
                  <a:pt x="45238" y="27964"/>
                </a:lnTo>
                <a:close/>
              </a:path>
              <a:path w="52070" h="66039">
                <a:moveTo>
                  <a:pt x="48126" y="58635"/>
                </a:moveTo>
                <a:lnTo>
                  <a:pt x="34651" y="58635"/>
                </a:lnTo>
                <a:lnTo>
                  <a:pt x="37538" y="57732"/>
                </a:lnTo>
                <a:lnTo>
                  <a:pt x="39463" y="55026"/>
                </a:lnTo>
                <a:lnTo>
                  <a:pt x="41388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1388" y="40593"/>
                </a:lnTo>
                <a:lnTo>
                  <a:pt x="37538" y="36985"/>
                </a:lnTo>
                <a:lnTo>
                  <a:pt x="34651" y="36083"/>
                </a:lnTo>
                <a:lnTo>
                  <a:pt x="49666" y="36083"/>
                </a:lnTo>
                <a:lnTo>
                  <a:pt x="51977" y="38789"/>
                </a:lnTo>
                <a:lnTo>
                  <a:pt x="51977" y="52320"/>
                </a:lnTo>
                <a:lnTo>
                  <a:pt x="50051" y="56830"/>
                </a:lnTo>
                <a:lnTo>
                  <a:pt x="48126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437762" y="3934088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710161" y="3934088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40" h="66039">
                <a:moveTo>
                  <a:pt x="38500" y="65851"/>
                </a:moveTo>
                <a:lnTo>
                  <a:pt x="0" y="65851"/>
                </a:lnTo>
                <a:lnTo>
                  <a:pt x="0" y="0"/>
                </a:lnTo>
                <a:lnTo>
                  <a:pt x="35613" y="0"/>
                </a:lnTo>
                <a:lnTo>
                  <a:pt x="40425" y="1804"/>
                </a:lnTo>
                <a:lnTo>
                  <a:pt x="48125" y="7216"/>
                </a:lnTo>
                <a:lnTo>
                  <a:pt x="9624" y="7216"/>
                </a:lnTo>
                <a:lnTo>
                  <a:pt x="9624" y="27964"/>
                </a:lnTo>
                <a:lnTo>
                  <a:pt x="46200" y="27964"/>
                </a:lnTo>
                <a:lnTo>
                  <a:pt x="39463" y="30670"/>
                </a:lnTo>
                <a:lnTo>
                  <a:pt x="49088" y="34278"/>
                </a:lnTo>
                <a:lnTo>
                  <a:pt x="50628" y="36083"/>
                </a:lnTo>
                <a:lnTo>
                  <a:pt x="9624" y="36083"/>
                </a:lnTo>
                <a:lnTo>
                  <a:pt x="9624" y="58635"/>
                </a:lnTo>
                <a:lnTo>
                  <a:pt x="49089" y="58635"/>
                </a:lnTo>
                <a:lnTo>
                  <a:pt x="43313" y="64047"/>
                </a:lnTo>
                <a:lnTo>
                  <a:pt x="38500" y="65851"/>
                </a:lnTo>
                <a:close/>
              </a:path>
              <a:path w="53340" h="66039">
                <a:moveTo>
                  <a:pt x="46200" y="27964"/>
                </a:moveTo>
                <a:lnTo>
                  <a:pt x="34651" y="27964"/>
                </a:lnTo>
                <a:lnTo>
                  <a:pt x="36576" y="26160"/>
                </a:lnTo>
                <a:lnTo>
                  <a:pt x="39463" y="24356"/>
                </a:lnTo>
                <a:lnTo>
                  <a:pt x="40425" y="21649"/>
                </a:lnTo>
                <a:lnTo>
                  <a:pt x="40425" y="14433"/>
                </a:lnTo>
                <a:lnTo>
                  <a:pt x="39463" y="11727"/>
                </a:lnTo>
                <a:lnTo>
                  <a:pt x="36576" y="9922"/>
                </a:lnTo>
                <a:lnTo>
                  <a:pt x="34651" y="8118"/>
                </a:lnTo>
                <a:lnTo>
                  <a:pt x="31762" y="7216"/>
                </a:lnTo>
                <a:lnTo>
                  <a:pt x="48125" y="7216"/>
                </a:lnTo>
                <a:lnTo>
                  <a:pt x="50051" y="11727"/>
                </a:lnTo>
                <a:lnTo>
                  <a:pt x="50051" y="23454"/>
                </a:lnTo>
                <a:lnTo>
                  <a:pt x="46200" y="27964"/>
                </a:lnTo>
                <a:close/>
              </a:path>
              <a:path w="53340" h="66039">
                <a:moveTo>
                  <a:pt x="49089" y="58635"/>
                </a:moveTo>
                <a:lnTo>
                  <a:pt x="35613" y="58635"/>
                </a:lnTo>
                <a:lnTo>
                  <a:pt x="38500" y="57732"/>
                </a:lnTo>
                <a:lnTo>
                  <a:pt x="40425" y="55026"/>
                </a:lnTo>
                <a:lnTo>
                  <a:pt x="42350" y="53222"/>
                </a:lnTo>
                <a:lnTo>
                  <a:pt x="43313" y="50516"/>
                </a:lnTo>
                <a:lnTo>
                  <a:pt x="43313" y="44201"/>
                </a:lnTo>
                <a:lnTo>
                  <a:pt x="42350" y="40593"/>
                </a:lnTo>
                <a:lnTo>
                  <a:pt x="38500" y="36985"/>
                </a:lnTo>
                <a:lnTo>
                  <a:pt x="35613" y="36083"/>
                </a:lnTo>
                <a:lnTo>
                  <a:pt x="50628" y="36083"/>
                </a:lnTo>
                <a:lnTo>
                  <a:pt x="52939" y="38789"/>
                </a:lnTo>
                <a:lnTo>
                  <a:pt x="52939" y="52320"/>
                </a:lnTo>
                <a:lnTo>
                  <a:pt x="51014" y="56830"/>
                </a:lnTo>
                <a:lnTo>
                  <a:pt x="49089" y="58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30413" y="4046847"/>
            <a:ext cx="69302" cy="658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30621" y="4046847"/>
            <a:ext cx="69302" cy="658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0829" y="4046847"/>
            <a:ext cx="69302" cy="658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87718" y="4052260"/>
            <a:ext cx="51435" cy="66040"/>
          </a:xfrm>
          <a:custGeom>
            <a:avLst/>
            <a:gdLst/>
            <a:ahLst/>
            <a:cxnLst/>
            <a:rect l="l" t="t" r="r" b="b"/>
            <a:pathLst>
              <a:path w="51434" h="66039">
                <a:moveTo>
                  <a:pt x="51014" y="65851"/>
                </a:moveTo>
                <a:lnTo>
                  <a:pt x="0" y="65851"/>
                </a:lnTo>
                <a:lnTo>
                  <a:pt x="0" y="0"/>
                </a:lnTo>
                <a:lnTo>
                  <a:pt x="49089" y="0"/>
                </a:lnTo>
                <a:lnTo>
                  <a:pt x="49089" y="7216"/>
                </a:lnTo>
                <a:lnTo>
                  <a:pt x="9625" y="7216"/>
                </a:lnTo>
                <a:lnTo>
                  <a:pt x="9625" y="28866"/>
                </a:lnTo>
                <a:lnTo>
                  <a:pt x="47164" y="28866"/>
                </a:lnTo>
                <a:lnTo>
                  <a:pt x="47164" y="36083"/>
                </a:lnTo>
                <a:lnTo>
                  <a:pt x="9625" y="36083"/>
                </a:lnTo>
                <a:lnTo>
                  <a:pt x="9625" y="58635"/>
                </a:lnTo>
                <a:lnTo>
                  <a:pt x="51014" y="58635"/>
                </a:lnTo>
                <a:lnTo>
                  <a:pt x="51014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929541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2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89" y="38789"/>
                </a:lnTo>
                <a:lnTo>
                  <a:pt x="30802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183651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8" y="38789"/>
                </a:lnTo>
                <a:lnTo>
                  <a:pt x="54061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8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8" y="38789"/>
                </a:lnTo>
                <a:close/>
              </a:path>
              <a:path w="62229" h="66039">
                <a:moveTo>
                  <a:pt x="61603" y="65851"/>
                </a:moveTo>
                <a:lnTo>
                  <a:pt x="51977" y="65851"/>
                </a:lnTo>
                <a:lnTo>
                  <a:pt x="44277" y="46005"/>
                </a:lnTo>
                <a:lnTo>
                  <a:pt x="54061" y="46005"/>
                </a:lnTo>
                <a:lnTo>
                  <a:pt x="61603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437762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5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5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977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704385" y="4052260"/>
            <a:ext cx="62230" cy="66040"/>
          </a:xfrm>
          <a:custGeom>
            <a:avLst/>
            <a:gdLst/>
            <a:ahLst/>
            <a:cxnLst/>
            <a:rect l="l" t="t" r="r" b="b"/>
            <a:pathLst>
              <a:path w="62229" h="66039">
                <a:moveTo>
                  <a:pt x="9626" y="65851"/>
                </a:moveTo>
                <a:lnTo>
                  <a:pt x="0" y="65851"/>
                </a:lnTo>
                <a:lnTo>
                  <a:pt x="25026" y="0"/>
                </a:lnTo>
                <a:lnTo>
                  <a:pt x="36576" y="0"/>
                </a:lnTo>
                <a:lnTo>
                  <a:pt x="40004" y="9020"/>
                </a:lnTo>
                <a:lnTo>
                  <a:pt x="30801" y="9020"/>
                </a:lnTo>
                <a:lnTo>
                  <a:pt x="19250" y="38789"/>
                </a:lnTo>
                <a:lnTo>
                  <a:pt x="51317" y="38789"/>
                </a:lnTo>
                <a:lnTo>
                  <a:pt x="54060" y="46005"/>
                </a:lnTo>
                <a:lnTo>
                  <a:pt x="17325" y="46005"/>
                </a:lnTo>
                <a:lnTo>
                  <a:pt x="9626" y="65851"/>
                </a:lnTo>
                <a:close/>
              </a:path>
              <a:path w="62229" h="66039">
                <a:moveTo>
                  <a:pt x="51317" y="38789"/>
                </a:moveTo>
                <a:lnTo>
                  <a:pt x="41390" y="38789"/>
                </a:lnTo>
                <a:lnTo>
                  <a:pt x="30801" y="9020"/>
                </a:lnTo>
                <a:lnTo>
                  <a:pt x="40004" y="9020"/>
                </a:lnTo>
                <a:lnTo>
                  <a:pt x="51317" y="38789"/>
                </a:lnTo>
                <a:close/>
              </a:path>
              <a:path w="62229" h="66039">
                <a:moveTo>
                  <a:pt x="61602" y="65851"/>
                </a:moveTo>
                <a:lnTo>
                  <a:pt x="51014" y="65851"/>
                </a:lnTo>
                <a:lnTo>
                  <a:pt x="44276" y="46005"/>
                </a:lnTo>
                <a:lnTo>
                  <a:pt x="54060" y="46005"/>
                </a:lnTo>
                <a:lnTo>
                  <a:pt x="61602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698148" y="4285898"/>
            <a:ext cx="1382204" cy="85697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247834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295961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555846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604936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60" y="25103"/>
                </a:lnTo>
                <a:lnTo>
                  <a:pt x="15400" y="0"/>
                </a:lnTo>
                <a:lnTo>
                  <a:pt x="27913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863858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912948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60" y="25103"/>
                </a:lnTo>
                <a:lnTo>
                  <a:pt x="15400" y="0"/>
                </a:lnTo>
                <a:lnTo>
                  <a:pt x="27913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172833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20960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480845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528972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3688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7898" y="57986"/>
                </a:lnTo>
                <a:lnTo>
                  <a:pt x="32124" y="53222"/>
                </a:lnTo>
                <a:lnTo>
                  <a:pt x="34726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788857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836984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5972" y="8893"/>
                </a:lnTo>
                <a:lnTo>
                  <a:pt x="11791" y="13869"/>
                </a:lnTo>
                <a:lnTo>
                  <a:pt x="9414" y="22058"/>
                </a:lnTo>
                <a:lnTo>
                  <a:pt x="8662" y="33376"/>
                </a:lnTo>
                <a:lnTo>
                  <a:pt x="9414" y="44695"/>
                </a:lnTo>
                <a:lnTo>
                  <a:pt x="11791" y="52884"/>
                </a:lnTo>
                <a:lnTo>
                  <a:pt x="15972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726" y="22058"/>
                </a:lnTo>
                <a:lnTo>
                  <a:pt x="32124" y="13869"/>
                </a:lnTo>
                <a:lnTo>
                  <a:pt x="27898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096870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144997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404882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4438" y="64047"/>
                </a:lnTo>
                <a:lnTo>
                  <a:pt x="14438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7325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453009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564" y="17928"/>
                </a:lnTo>
                <a:lnTo>
                  <a:pt x="3654" y="11938"/>
                </a:lnTo>
                <a:lnTo>
                  <a:pt x="6737" y="7216"/>
                </a:lnTo>
                <a:lnTo>
                  <a:pt x="9625" y="2706"/>
                </a:lnTo>
                <a:lnTo>
                  <a:pt x="15400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712894" y="4287702"/>
            <a:ext cx="23495" cy="64135"/>
          </a:xfrm>
          <a:custGeom>
            <a:avLst/>
            <a:gdLst/>
            <a:ahLst/>
            <a:cxnLst/>
            <a:rect l="l" t="t" r="r" b="b"/>
            <a:pathLst>
              <a:path w="23495" h="64135">
                <a:moveTo>
                  <a:pt x="23100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2512" y="11727"/>
                </a:lnTo>
                <a:lnTo>
                  <a:pt x="14438" y="9922"/>
                </a:lnTo>
                <a:lnTo>
                  <a:pt x="18288" y="0"/>
                </a:lnTo>
                <a:lnTo>
                  <a:pt x="23100" y="0"/>
                </a:lnTo>
                <a:lnTo>
                  <a:pt x="23100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761021" y="4287702"/>
            <a:ext cx="44450" cy="67310"/>
          </a:xfrm>
          <a:custGeom>
            <a:avLst/>
            <a:gdLst/>
            <a:ahLst/>
            <a:cxnLst/>
            <a:rect l="l" t="t" r="r" b="b"/>
            <a:pathLst>
              <a:path w="44450" h="67310">
                <a:moveTo>
                  <a:pt x="22138" y="66753"/>
                </a:moveTo>
                <a:lnTo>
                  <a:pt x="12588" y="64583"/>
                </a:lnTo>
                <a:lnTo>
                  <a:pt x="5654" y="58183"/>
                </a:lnTo>
                <a:lnTo>
                  <a:pt x="1428" y="47725"/>
                </a:lnTo>
                <a:lnTo>
                  <a:pt x="0" y="33376"/>
                </a:lnTo>
                <a:lnTo>
                  <a:pt x="375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7538" y="7216"/>
                </a:lnTo>
                <a:lnTo>
                  <a:pt x="22138" y="7216"/>
                </a:lnTo>
                <a:lnTo>
                  <a:pt x="16378" y="8893"/>
                </a:lnTo>
                <a:lnTo>
                  <a:pt x="12152" y="13869"/>
                </a:lnTo>
                <a:lnTo>
                  <a:pt x="9550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7256" y="59537"/>
                </a:lnTo>
                <a:lnTo>
                  <a:pt x="31688" y="64597"/>
                </a:lnTo>
                <a:lnTo>
                  <a:pt x="22138" y="66753"/>
                </a:lnTo>
                <a:close/>
              </a:path>
              <a:path w="44450" h="67310">
                <a:moveTo>
                  <a:pt x="37256" y="59537"/>
                </a:moveTo>
                <a:lnTo>
                  <a:pt x="22138" y="59537"/>
                </a:lnTo>
                <a:lnTo>
                  <a:pt x="28304" y="57986"/>
                </a:lnTo>
                <a:lnTo>
                  <a:pt x="32485" y="53222"/>
                </a:lnTo>
                <a:lnTo>
                  <a:pt x="34861" y="45075"/>
                </a:lnTo>
                <a:lnTo>
                  <a:pt x="35613" y="33376"/>
                </a:lnTo>
                <a:lnTo>
                  <a:pt x="34861" y="22058"/>
                </a:lnTo>
                <a:lnTo>
                  <a:pt x="32485" y="13869"/>
                </a:lnTo>
                <a:lnTo>
                  <a:pt x="28304" y="8893"/>
                </a:lnTo>
                <a:lnTo>
                  <a:pt x="22138" y="7216"/>
                </a:lnTo>
                <a:lnTo>
                  <a:pt x="37538" y="7216"/>
                </a:lnTo>
                <a:lnTo>
                  <a:pt x="40622" y="12333"/>
                </a:lnTo>
                <a:lnTo>
                  <a:pt x="42712" y="18379"/>
                </a:lnTo>
                <a:lnTo>
                  <a:pt x="43900" y="25610"/>
                </a:lnTo>
                <a:lnTo>
                  <a:pt x="44276" y="34278"/>
                </a:lnTo>
                <a:lnTo>
                  <a:pt x="42847" y="48106"/>
                </a:lnTo>
                <a:lnTo>
                  <a:pt x="38621" y="58296"/>
                </a:lnTo>
                <a:lnTo>
                  <a:pt x="37256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019944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068070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327956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376083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635968" y="4287702"/>
            <a:ext cx="24130" cy="64135"/>
          </a:xfrm>
          <a:custGeom>
            <a:avLst/>
            <a:gdLst/>
            <a:ahLst/>
            <a:cxnLst/>
            <a:rect l="l" t="t" r="r" b="b"/>
            <a:pathLst>
              <a:path w="24129" h="64135">
                <a:moveTo>
                  <a:pt x="24063" y="64047"/>
                </a:moveTo>
                <a:lnTo>
                  <a:pt x="15400" y="64047"/>
                </a:lnTo>
                <a:lnTo>
                  <a:pt x="15400" y="18943"/>
                </a:lnTo>
                <a:lnTo>
                  <a:pt x="0" y="18943"/>
                </a:lnTo>
                <a:lnTo>
                  <a:pt x="0" y="12629"/>
                </a:lnTo>
                <a:lnTo>
                  <a:pt x="13475" y="11727"/>
                </a:lnTo>
                <a:lnTo>
                  <a:pt x="15400" y="9922"/>
                </a:lnTo>
                <a:lnTo>
                  <a:pt x="18288" y="0"/>
                </a:lnTo>
                <a:lnTo>
                  <a:pt x="24063" y="0"/>
                </a:lnTo>
                <a:lnTo>
                  <a:pt x="24063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684095" y="4287702"/>
            <a:ext cx="45720" cy="67310"/>
          </a:xfrm>
          <a:custGeom>
            <a:avLst/>
            <a:gdLst/>
            <a:ahLst/>
            <a:cxnLst/>
            <a:rect l="l" t="t" r="r" b="b"/>
            <a:pathLst>
              <a:path w="45720" h="67310">
                <a:moveTo>
                  <a:pt x="23100" y="66753"/>
                </a:moveTo>
                <a:lnTo>
                  <a:pt x="12994" y="64583"/>
                </a:lnTo>
                <a:lnTo>
                  <a:pt x="5775" y="58183"/>
                </a:lnTo>
                <a:lnTo>
                  <a:pt x="1443" y="47725"/>
                </a:lnTo>
                <a:lnTo>
                  <a:pt x="0" y="33376"/>
                </a:lnTo>
                <a:lnTo>
                  <a:pt x="511" y="25103"/>
                </a:lnTo>
                <a:lnTo>
                  <a:pt x="16363" y="0"/>
                </a:lnTo>
                <a:lnTo>
                  <a:pt x="28876" y="0"/>
                </a:lnTo>
                <a:lnTo>
                  <a:pt x="34651" y="2706"/>
                </a:lnTo>
                <a:lnTo>
                  <a:pt x="38501" y="7216"/>
                </a:lnTo>
                <a:lnTo>
                  <a:pt x="23100" y="7216"/>
                </a:lnTo>
                <a:lnTo>
                  <a:pt x="16784" y="8893"/>
                </a:lnTo>
                <a:lnTo>
                  <a:pt x="12272" y="13869"/>
                </a:lnTo>
                <a:lnTo>
                  <a:pt x="9565" y="22058"/>
                </a:lnTo>
                <a:lnTo>
                  <a:pt x="8662" y="33376"/>
                </a:lnTo>
                <a:lnTo>
                  <a:pt x="9550" y="44695"/>
                </a:lnTo>
                <a:lnTo>
                  <a:pt x="12152" y="52884"/>
                </a:lnTo>
                <a:lnTo>
                  <a:pt x="16378" y="57859"/>
                </a:lnTo>
                <a:lnTo>
                  <a:pt x="22138" y="59537"/>
                </a:lnTo>
                <a:lnTo>
                  <a:pt x="38219" y="59537"/>
                </a:lnTo>
                <a:lnTo>
                  <a:pt x="32651" y="64597"/>
                </a:lnTo>
                <a:lnTo>
                  <a:pt x="23100" y="66753"/>
                </a:lnTo>
                <a:close/>
              </a:path>
              <a:path w="45720" h="67310">
                <a:moveTo>
                  <a:pt x="38219" y="59537"/>
                </a:moveTo>
                <a:lnTo>
                  <a:pt x="22138" y="59537"/>
                </a:lnTo>
                <a:lnTo>
                  <a:pt x="28455" y="57986"/>
                </a:lnTo>
                <a:lnTo>
                  <a:pt x="32966" y="53222"/>
                </a:lnTo>
                <a:lnTo>
                  <a:pt x="35674" y="45075"/>
                </a:lnTo>
                <a:lnTo>
                  <a:pt x="36576" y="33376"/>
                </a:lnTo>
                <a:lnTo>
                  <a:pt x="35689" y="22058"/>
                </a:lnTo>
                <a:lnTo>
                  <a:pt x="33087" y="13869"/>
                </a:lnTo>
                <a:lnTo>
                  <a:pt x="28861" y="8893"/>
                </a:lnTo>
                <a:lnTo>
                  <a:pt x="23100" y="7216"/>
                </a:lnTo>
                <a:lnTo>
                  <a:pt x="38501" y="7216"/>
                </a:lnTo>
                <a:lnTo>
                  <a:pt x="41584" y="12333"/>
                </a:lnTo>
                <a:lnTo>
                  <a:pt x="43675" y="18379"/>
                </a:lnTo>
                <a:lnTo>
                  <a:pt x="44863" y="25610"/>
                </a:lnTo>
                <a:lnTo>
                  <a:pt x="45239" y="34278"/>
                </a:lnTo>
                <a:lnTo>
                  <a:pt x="43810" y="48106"/>
                </a:lnTo>
                <a:lnTo>
                  <a:pt x="39584" y="58296"/>
                </a:lnTo>
                <a:lnTo>
                  <a:pt x="38219" y="59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91568" y="385316"/>
            <a:ext cx="2446771" cy="102836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481654" y="428616"/>
            <a:ext cx="32384" cy="14604"/>
          </a:xfrm>
          <a:custGeom>
            <a:avLst/>
            <a:gdLst/>
            <a:ahLst/>
            <a:cxnLst/>
            <a:rect l="l" t="t" r="r" b="b"/>
            <a:pathLst>
              <a:path w="32385" h="14604">
                <a:moveTo>
                  <a:pt x="31763" y="0"/>
                </a:moveTo>
                <a:lnTo>
                  <a:pt x="0" y="0"/>
                </a:lnTo>
                <a:lnTo>
                  <a:pt x="0" y="14433"/>
                </a:lnTo>
                <a:lnTo>
                  <a:pt x="31763" y="14433"/>
                </a:lnTo>
                <a:lnTo>
                  <a:pt x="31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552881" y="387120"/>
            <a:ext cx="225233" cy="80284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819505" y="385316"/>
            <a:ext cx="187694" cy="82089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24638" y="610835"/>
            <a:ext cx="482231" cy="85697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773457" y="610835"/>
            <a:ext cx="423516" cy="68557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994994" y="610835"/>
            <a:ext cx="295499" cy="68557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321294" y="612639"/>
            <a:ext cx="26034" cy="66040"/>
          </a:xfrm>
          <a:custGeom>
            <a:avLst/>
            <a:gdLst/>
            <a:ahLst/>
            <a:cxnLst/>
            <a:rect l="l" t="t" r="r" b="b"/>
            <a:pathLst>
              <a:path w="26034" h="66040">
                <a:moveTo>
                  <a:pt x="6738" y="65851"/>
                </a:moveTo>
                <a:lnTo>
                  <a:pt x="0" y="65851"/>
                </a:lnTo>
                <a:lnTo>
                  <a:pt x="19251" y="0"/>
                </a:lnTo>
                <a:lnTo>
                  <a:pt x="25988" y="0"/>
                </a:lnTo>
                <a:lnTo>
                  <a:pt x="6738" y="6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383860" y="611737"/>
            <a:ext cx="332075" cy="85697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14050" y="4457293"/>
            <a:ext cx="109729" cy="870504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14258" y="4478040"/>
            <a:ext cx="109729" cy="978753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16183" y="4458194"/>
            <a:ext cx="83185" cy="9525"/>
          </a:xfrm>
          <a:custGeom>
            <a:avLst/>
            <a:gdLst/>
            <a:ahLst/>
            <a:cxnLst/>
            <a:rect l="l" t="t" r="r" b="b"/>
            <a:pathLst>
              <a:path w="83184" h="9525">
                <a:moveTo>
                  <a:pt x="0" y="0"/>
                </a:moveTo>
                <a:lnTo>
                  <a:pt x="0" y="9020"/>
                </a:lnTo>
                <a:lnTo>
                  <a:pt x="82778" y="9020"/>
                </a:lnTo>
                <a:lnTo>
                  <a:pt x="827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16391" y="4946218"/>
            <a:ext cx="107804" cy="323845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16391" y="4458194"/>
            <a:ext cx="107804" cy="442919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243022" y="4457293"/>
            <a:ext cx="85665" cy="325649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551034" y="4457293"/>
            <a:ext cx="85665" cy="329258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859046" y="4454586"/>
            <a:ext cx="85665" cy="33106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013206" y="4457293"/>
            <a:ext cx="87590" cy="316629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323143" y="4455488"/>
            <a:ext cx="85665" cy="337376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631155" y="4457293"/>
            <a:ext cx="85665" cy="335572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911253" y="4457293"/>
            <a:ext cx="85666" cy="323845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165364" y="4461803"/>
            <a:ext cx="107804" cy="331062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419474" y="4457293"/>
            <a:ext cx="85665" cy="258896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167058" y="4457293"/>
            <a:ext cx="107804" cy="318433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475070" y="4452782"/>
            <a:ext cx="107804" cy="350005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783082" y="4457293"/>
            <a:ext cx="85665" cy="325649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091094" y="4457293"/>
            <a:ext cx="85665" cy="289566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399107" y="4457293"/>
            <a:ext cx="107804" cy="342789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705194" y="4457293"/>
            <a:ext cx="109729" cy="340083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686097" y="4455488"/>
            <a:ext cx="85665" cy="239050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981942" y="6084643"/>
            <a:ext cx="3873253" cy="196652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84072" y="6142376"/>
            <a:ext cx="10795" cy="22860"/>
          </a:xfrm>
          <a:custGeom>
            <a:avLst/>
            <a:gdLst/>
            <a:ahLst/>
            <a:cxnLst/>
            <a:rect l="l" t="t" r="r" b="b"/>
            <a:pathLst>
              <a:path w="10795" h="22860">
                <a:moveTo>
                  <a:pt x="6737" y="22551"/>
                </a:moveTo>
                <a:lnTo>
                  <a:pt x="0" y="22551"/>
                </a:lnTo>
                <a:lnTo>
                  <a:pt x="0" y="18943"/>
                </a:lnTo>
                <a:lnTo>
                  <a:pt x="4812" y="18943"/>
                </a:lnTo>
                <a:lnTo>
                  <a:pt x="5775" y="17139"/>
                </a:lnTo>
                <a:lnTo>
                  <a:pt x="5775" y="9020"/>
                </a:lnTo>
                <a:lnTo>
                  <a:pt x="0" y="9020"/>
                </a:lnTo>
                <a:lnTo>
                  <a:pt x="0" y="0"/>
                </a:lnTo>
                <a:lnTo>
                  <a:pt x="10587" y="0"/>
                </a:lnTo>
                <a:lnTo>
                  <a:pt x="10587" y="18943"/>
                </a:lnTo>
                <a:lnTo>
                  <a:pt x="6737" y="22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940861" y="6088252"/>
            <a:ext cx="24130" cy="63500"/>
          </a:xfrm>
          <a:custGeom>
            <a:avLst/>
            <a:gdLst/>
            <a:ahLst/>
            <a:cxnLst/>
            <a:rect l="l" t="t" r="r" b="b"/>
            <a:pathLst>
              <a:path w="24129" h="63500">
                <a:moveTo>
                  <a:pt x="24063" y="63145"/>
                </a:moveTo>
                <a:lnTo>
                  <a:pt x="15400" y="63145"/>
                </a:lnTo>
                <a:lnTo>
                  <a:pt x="15400" y="18041"/>
                </a:lnTo>
                <a:lnTo>
                  <a:pt x="0" y="18041"/>
                </a:lnTo>
                <a:lnTo>
                  <a:pt x="0" y="12629"/>
                </a:lnTo>
                <a:lnTo>
                  <a:pt x="13475" y="10824"/>
                </a:lnTo>
                <a:lnTo>
                  <a:pt x="15400" y="9020"/>
                </a:lnTo>
                <a:lnTo>
                  <a:pt x="18288" y="0"/>
                </a:lnTo>
                <a:lnTo>
                  <a:pt x="24063" y="0"/>
                </a:lnTo>
                <a:lnTo>
                  <a:pt x="24063" y="63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988988" y="6088252"/>
            <a:ext cx="176144" cy="65851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161937" y="594598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69773" y="82958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970392" y="82958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142918" y="82958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69773" y="94776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970392" y="94776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142918" y="94776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69773" y="106638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970392" y="106638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142918" y="106638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69773" y="118455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970392" y="118455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142918" y="118455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69773" y="130272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970392" y="130272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142918" y="130272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69773" y="142135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970392" y="142135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142918" y="142135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369773" y="153952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970392" y="153952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142918" y="153952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69773" y="165814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970392" y="1658147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142918" y="1658147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69773" y="177631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70392" y="177631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142918" y="177631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69773" y="189449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970392" y="189449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142918" y="189449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69773" y="201311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970392" y="201311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142918" y="201311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69773" y="213128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970392" y="213128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142918" y="213128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69773" y="2249910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970392" y="2249910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142918" y="2249910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69773" y="236808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970392" y="236808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142918" y="236808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69773" y="248625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970392" y="248625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142918" y="248625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369773" y="260487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970392" y="2604877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142918" y="2604877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69773" y="272304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970392" y="272304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142918" y="272304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369773" y="284167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70392" y="284167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142918" y="284167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69773" y="295984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970392" y="295984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142918" y="295984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369773" y="3078016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970392" y="3078016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142918" y="3078016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69773" y="3196640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970392" y="3196640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142918" y="3196640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69773" y="331481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970392" y="331481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142918" y="331481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69773" y="3433435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161937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970392" y="3432533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442267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50279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058291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366303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674316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982328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290340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598352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906364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214376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522388" y="719084"/>
            <a:ext cx="0" cy="2709545"/>
          </a:xfrm>
          <a:custGeom>
            <a:avLst/>
            <a:gdLst/>
            <a:ahLst/>
            <a:cxnLst/>
            <a:rect l="l" t="t" r="r" b="b"/>
            <a:pathLst>
              <a:path h="2709545">
                <a:moveTo>
                  <a:pt x="0" y="0"/>
                </a:moveTo>
                <a:lnTo>
                  <a:pt x="0" y="27089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142918" y="3432533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69773" y="3551607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161937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970392" y="3550705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442267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4750279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5058291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5366303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5674316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5982328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290340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598352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6906364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214376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522388" y="3437043"/>
            <a:ext cx="0" cy="109220"/>
          </a:xfrm>
          <a:custGeom>
            <a:avLst/>
            <a:gdLst/>
            <a:ahLst/>
            <a:cxnLst/>
            <a:rect l="l" t="t" r="r" b="b"/>
            <a:pathLst>
              <a:path h="109220">
                <a:moveTo>
                  <a:pt x="0" y="0"/>
                </a:moveTo>
                <a:lnTo>
                  <a:pt x="0" y="1091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142918" y="3550705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084511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338621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592732" y="719084"/>
            <a:ext cx="0" cy="2827655"/>
          </a:xfrm>
          <a:custGeom>
            <a:avLst/>
            <a:gdLst/>
            <a:ahLst/>
            <a:cxnLst/>
            <a:rect l="l" t="t" r="r" b="b"/>
            <a:pathLst>
              <a:path h="2827654">
                <a:moveTo>
                  <a:pt x="0" y="0"/>
                </a:moveTo>
                <a:lnTo>
                  <a:pt x="0" y="2827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69773" y="366977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970392" y="366977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142918" y="366977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69773" y="378840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970392" y="3788402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142918" y="3788402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69773" y="3906574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70392" y="3906574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142918" y="3906574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69773" y="4025198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970392" y="4025198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142918" y="4025198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69773" y="4143369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970392" y="4143369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142918" y="4143369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61318" y="719084"/>
            <a:ext cx="0" cy="3538220"/>
          </a:xfrm>
          <a:custGeom>
            <a:avLst/>
            <a:gdLst/>
            <a:ahLst/>
            <a:cxnLst/>
            <a:rect l="l" t="t" r="r" b="b"/>
            <a:pathLst>
              <a:path h="3538220">
                <a:moveTo>
                  <a:pt x="0" y="0"/>
                </a:moveTo>
                <a:lnTo>
                  <a:pt x="0" y="35379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61526" y="719084"/>
            <a:ext cx="0" cy="3538220"/>
          </a:xfrm>
          <a:custGeom>
            <a:avLst/>
            <a:gdLst/>
            <a:ahLst/>
            <a:cxnLst/>
            <a:rect l="l" t="t" r="r" b="b"/>
            <a:pathLst>
              <a:path h="3538220">
                <a:moveTo>
                  <a:pt x="0" y="0"/>
                </a:moveTo>
                <a:lnTo>
                  <a:pt x="0" y="35379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69773" y="4261091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>
                <a:moveTo>
                  <a:pt x="0" y="0"/>
                </a:moveTo>
                <a:lnTo>
                  <a:pt x="582335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161937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970392" y="4261091"/>
            <a:ext cx="3154680" cy="0"/>
          </a:xfrm>
          <a:custGeom>
            <a:avLst/>
            <a:gdLst/>
            <a:ahLst/>
            <a:cxnLst/>
            <a:rect l="l" t="t" r="r" b="b"/>
            <a:pathLst>
              <a:path w="3154679">
                <a:moveTo>
                  <a:pt x="0" y="0"/>
                </a:moveTo>
                <a:lnTo>
                  <a:pt x="3154237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442267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750279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05829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366303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674316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982328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290340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598352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906364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214376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522388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4142918" y="4261091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857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08451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8338621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592732" y="3555215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181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6131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76152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442267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750279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05829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366303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67431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98232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290340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598352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906364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214376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522388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08451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8338621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592732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360629" y="100263"/>
            <a:ext cx="0" cy="6445885"/>
          </a:xfrm>
          <a:custGeom>
            <a:avLst/>
            <a:gdLst/>
            <a:ahLst/>
            <a:cxnLst/>
            <a:rect l="l" t="t" r="r" b="b"/>
            <a:pathLst>
              <a:path h="6445884">
                <a:moveTo>
                  <a:pt x="0" y="0"/>
                </a:moveTo>
                <a:lnTo>
                  <a:pt x="0" y="644534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961253" y="117403"/>
            <a:ext cx="0" cy="6428740"/>
          </a:xfrm>
          <a:custGeom>
            <a:avLst/>
            <a:gdLst/>
            <a:ahLst/>
            <a:cxnLst/>
            <a:rect l="l" t="t" r="r" b="b"/>
            <a:pathLst>
              <a:path h="6428740">
                <a:moveTo>
                  <a:pt x="0" y="0"/>
                </a:moveTo>
                <a:lnTo>
                  <a:pt x="0" y="6428202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869461" y="117403"/>
            <a:ext cx="0" cy="6428740"/>
          </a:xfrm>
          <a:custGeom>
            <a:avLst/>
            <a:gdLst/>
            <a:ahLst/>
            <a:cxnLst/>
            <a:rect l="l" t="t" r="r" b="b"/>
            <a:pathLst>
              <a:path h="6428740">
                <a:moveTo>
                  <a:pt x="0" y="0"/>
                </a:moveTo>
                <a:lnTo>
                  <a:pt x="0" y="6428202"/>
                </a:lnTo>
              </a:path>
            </a:pathLst>
          </a:custGeom>
          <a:ln w="18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161937" y="4265150"/>
            <a:ext cx="0" cy="111125"/>
          </a:xfrm>
          <a:custGeom>
            <a:avLst/>
            <a:gdLst/>
            <a:ahLst/>
            <a:cxnLst/>
            <a:rect l="l" t="t" r="r" b="b"/>
            <a:pathLst>
              <a:path h="111125">
                <a:moveTo>
                  <a:pt x="0" y="0"/>
                </a:moveTo>
                <a:lnTo>
                  <a:pt x="0" y="1109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133773" y="594601"/>
            <a:ext cx="0" cy="5472430"/>
          </a:xfrm>
          <a:custGeom>
            <a:avLst/>
            <a:gdLst/>
            <a:ahLst/>
            <a:cxnLst/>
            <a:rect l="l" t="t" r="r" b="b"/>
            <a:pathLst>
              <a:path h="5472430">
                <a:moveTo>
                  <a:pt x="0" y="0"/>
                </a:moveTo>
                <a:lnTo>
                  <a:pt x="0" y="547200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7829919" y="594598"/>
            <a:ext cx="0" cy="4555490"/>
          </a:xfrm>
          <a:custGeom>
            <a:avLst/>
            <a:gdLst/>
            <a:ahLst/>
            <a:cxnLst/>
            <a:rect l="l" t="t" r="r" b="b"/>
            <a:pathLst>
              <a:path h="4555490">
                <a:moveTo>
                  <a:pt x="0" y="0"/>
                </a:moveTo>
                <a:lnTo>
                  <a:pt x="0" y="455548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61318" y="4394151"/>
            <a:ext cx="0" cy="2134870"/>
          </a:xfrm>
          <a:custGeom>
            <a:avLst/>
            <a:gdLst/>
            <a:ahLst/>
            <a:cxnLst/>
            <a:rect l="l" t="t" r="r" b="b"/>
            <a:pathLst>
              <a:path h="2134870">
                <a:moveTo>
                  <a:pt x="0" y="0"/>
                </a:moveTo>
                <a:lnTo>
                  <a:pt x="0" y="21343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61526" y="4394151"/>
            <a:ext cx="0" cy="2134870"/>
          </a:xfrm>
          <a:custGeom>
            <a:avLst/>
            <a:gdLst/>
            <a:ahLst/>
            <a:cxnLst/>
            <a:rect l="l" t="t" r="r" b="b"/>
            <a:pathLst>
              <a:path h="2134870">
                <a:moveTo>
                  <a:pt x="0" y="0"/>
                </a:moveTo>
                <a:lnTo>
                  <a:pt x="0" y="21343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442267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750279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05829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366303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674316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982328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6290340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598352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6906364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7214376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7522388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808451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338621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592732" y="4394147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88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369773" y="108829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369773" y="586028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369773" y="710515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7839064" y="82958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7839064" y="94776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7839064" y="106638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7839064" y="118455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7839064" y="130272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7839064" y="142135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7839064" y="153952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7839064" y="1658147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7839064" y="177631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7839064" y="189449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7839064" y="201311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7839064" y="213128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7839064" y="2249910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7839064" y="236808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7839064" y="248625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839064" y="2604877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839064" y="272304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839064" y="284167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839064" y="295984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7839064" y="3078016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7839064" y="3196640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7839064" y="331481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7839064" y="3433435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7839064" y="3550705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9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7839064" y="366977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7839064" y="3788402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7839064" y="3906574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7839064" y="4025198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7839064" y="414336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7839064" y="4261091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252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369773" y="4385126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8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142918" y="5141518"/>
            <a:ext cx="4735830" cy="0"/>
          </a:xfrm>
          <a:custGeom>
            <a:avLst/>
            <a:gdLst/>
            <a:ahLst/>
            <a:cxnLst/>
            <a:rect l="l" t="t" r="r" b="b"/>
            <a:pathLst>
              <a:path w="4735830">
                <a:moveTo>
                  <a:pt x="0" y="0"/>
                </a:moveTo>
                <a:lnTo>
                  <a:pt x="4735687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970392" y="6058032"/>
            <a:ext cx="7908290" cy="0"/>
          </a:xfrm>
          <a:custGeom>
            <a:avLst/>
            <a:gdLst/>
            <a:ahLst/>
            <a:cxnLst/>
            <a:rect l="l" t="t" r="r" b="b"/>
            <a:pathLst>
              <a:path w="7908290">
                <a:moveTo>
                  <a:pt x="0" y="0"/>
                </a:moveTo>
                <a:lnTo>
                  <a:pt x="7908212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970392" y="6177106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970392" y="6295278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970392" y="6413901"/>
            <a:ext cx="7890509" cy="0"/>
          </a:xfrm>
          <a:custGeom>
            <a:avLst/>
            <a:gdLst/>
            <a:ahLst/>
            <a:cxnLst/>
            <a:rect l="l" t="t" r="r" b="b"/>
            <a:pathLst>
              <a:path w="7890509">
                <a:moveTo>
                  <a:pt x="0" y="0"/>
                </a:moveTo>
                <a:lnTo>
                  <a:pt x="78899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69773" y="6537035"/>
            <a:ext cx="8509000" cy="0"/>
          </a:xfrm>
          <a:custGeom>
            <a:avLst/>
            <a:gdLst/>
            <a:ahLst/>
            <a:cxnLst/>
            <a:rect l="l" t="t" r="r" b="b"/>
            <a:pathLst>
              <a:path w="8509000">
                <a:moveTo>
                  <a:pt x="0" y="0"/>
                </a:moveTo>
                <a:lnTo>
                  <a:pt x="8508836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954996" y="4377910"/>
            <a:ext cx="3177540" cy="1680210"/>
          </a:xfrm>
          <a:custGeom>
            <a:avLst/>
            <a:gdLst/>
            <a:ahLst/>
            <a:cxnLst/>
            <a:rect l="l" t="t" r="r" b="b"/>
            <a:pathLst>
              <a:path w="3177540" h="1680210">
                <a:moveTo>
                  <a:pt x="3172525" y="1679667"/>
                </a:moveTo>
                <a:lnTo>
                  <a:pt x="0" y="7216"/>
                </a:lnTo>
                <a:lnTo>
                  <a:pt x="4812" y="0"/>
                </a:lnTo>
                <a:lnTo>
                  <a:pt x="3177338" y="1672451"/>
                </a:lnTo>
                <a:lnTo>
                  <a:pt x="3172525" y="1679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2388211" y="5137459"/>
            <a:ext cx="1740535" cy="0"/>
          </a:xfrm>
          <a:custGeom>
            <a:avLst/>
            <a:gdLst/>
            <a:ahLst/>
            <a:cxnLst/>
            <a:rect l="l" t="t" r="r" b="b"/>
            <a:pathLst>
              <a:path w="1740535">
                <a:moveTo>
                  <a:pt x="0" y="0"/>
                </a:moveTo>
                <a:lnTo>
                  <a:pt x="1740268" y="0"/>
                </a:lnTo>
              </a:path>
            </a:pathLst>
          </a:custGeom>
          <a:ln w="72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954996" y="4379717"/>
            <a:ext cx="2615565" cy="1677035"/>
          </a:xfrm>
          <a:custGeom>
            <a:avLst/>
            <a:gdLst/>
            <a:ahLst/>
            <a:cxnLst/>
            <a:rect l="l" t="t" r="r" b="b"/>
            <a:pathLst>
              <a:path w="2615565" h="1677035">
                <a:moveTo>
                  <a:pt x="4812" y="1676961"/>
                </a:moveTo>
                <a:lnTo>
                  <a:pt x="0" y="1672451"/>
                </a:lnTo>
                <a:lnTo>
                  <a:pt x="2610403" y="0"/>
                </a:lnTo>
                <a:lnTo>
                  <a:pt x="2615215" y="3608"/>
                </a:lnTo>
                <a:lnTo>
                  <a:pt x="4812" y="1676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977207" y="4479844"/>
            <a:ext cx="299349" cy="101934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312170" y="4479844"/>
            <a:ext cx="322450" cy="81186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1913679" y="5841079"/>
            <a:ext cx="1150233" cy="103738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1005043" y="5133850"/>
            <a:ext cx="68580" cy="82550"/>
          </a:xfrm>
          <a:custGeom>
            <a:avLst/>
            <a:gdLst/>
            <a:ahLst/>
            <a:cxnLst/>
            <a:rect l="l" t="t" r="r" b="b"/>
            <a:pathLst>
              <a:path w="68580" h="82550">
                <a:moveTo>
                  <a:pt x="64523" y="69459"/>
                </a:moveTo>
                <a:lnTo>
                  <a:pt x="45239" y="69459"/>
                </a:lnTo>
                <a:lnTo>
                  <a:pt x="51977" y="65851"/>
                </a:lnTo>
                <a:lnTo>
                  <a:pt x="51977" y="52320"/>
                </a:lnTo>
                <a:lnTo>
                  <a:pt x="48126" y="49614"/>
                </a:lnTo>
                <a:lnTo>
                  <a:pt x="36576" y="47810"/>
                </a:lnTo>
                <a:lnTo>
                  <a:pt x="25025" y="45103"/>
                </a:lnTo>
                <a:lnTo>
                  <a:pt x="13956" y="42369"/>
                </a:lnTo>
                <a:lnTo>
                  <a:pt x="6497" y="38112"/>
                </a:lnTo>
                <a:lnTo>
                  <a:pt x="2286" y="32164"/>
                </a:lnTo>
                <a:lnTo>
                  <a:pt x="962" y="24356"/>
                </a:lnTo>
                <a:lnTo>
                  <a:pt x="3083" y="14080"/>
                </a:lnTo>
                <a:lnTo>
                  <a:pt x="9264" y="6427"/>
                </a:lnTo>
                <a:lnTo>
                  <a:pt x="19235" y="1649"/>
                </a:lnTo>
                <a:lnTo>
                  <a:pt x="32726" y="0"/>
                </a:lnTo>
                <a:lnTo>
                  <a:pt x="41404" y="648"/>
                </a:lnTo>
                <a:lnTo>
                  <a:pt x="48728" y="2480"/>
                </a:lnTo>
                <a:lnTo>
                  <a:pt x="54789" y="5327"/>
                </a:lnTo>
                <a:lnTo>
                  <a:pt x="59677" y="9020"/>
                </a:lnTo>
                <a:lnTo>
                  <a:pt x="63527" y="13531"/>
                </a:lnTo>
                <a:lnTo>
                  <a:pt x="23100" y="13531"/>
                </a:lnTo>
                <a:lnTo>
                  <a:pt x="17325" y="17139"/>
                </a:lnTo>
                <a:lnTo>
                  <a:pt x="17325" y="28866"/>
                </a:lnTo>
                <a:lnTo>
                  <a:pt x="21175" y="30670"/>
                </a:lnTo>
                <a:lnTo>
                  <a:pt x="33688" y="33376"/>
                </a:lnTo>
                <a:lnTo>
                  <a:pt x="46201" y="35181"/>
                </a:lnTo>
                <a:lnTo>
                  <a:pt x="56158" y="37929"/>
                </a:lnTo>
                <a:lnTo>
                  <a:pt x="63046" y="42284"/>
                </a:lnTo>
                <a:lnTo>
                  <a:pt x="67046" y="48500"/>
                </a:lnTo>
                <a:lnTo>
                  <a:pt x="68340" y="56830"/>
                </a:lnTo>
                <a:lnTo>
                  <a:pt x="66054" y="67627"/>
                </a:lnTo>
                <a:lnTo>
                  <a:pt x="64523" y="69459"/>
                </a:lnTo>
                <a:close/>
              </a:path>
              <a:path w="68580" h="82550">
                <a:moveTo>
                  <a:pt x="65452" y="25258"/>
                </a:moveTo>
                <a:lnTo>
                  <a:pt x="49089" y="25258"/>
                </a:lnTo>
                <a:lnTo>
                  <a:pt x="49089" y="17139"/>
                </a:lnTo>
                <a:lnTo>
                  <a:pt x="43314" y="13531"/>
                </a:lnTo>
                <a:lnTo>
                  <a:pt x="63527" y="13531"/>
                </a:lnTo>
                <a:lnTo>
                  <a:pt x="65452" y="18041"/>
                </a:lnTo>
                <a:lnTo>
                  <a:pt x="65452" y="25258"/>
                </a:lnTo>
                <a:close/>
              </a:path>
              <a:path w="68580" h="82550">
                <a:moveTo>
                  <a:pt x="34651" y="82089"/>
                </a:moveTo>
                <a:lnTo>
                  <a:pt x="20032" y="80425"/>
                </a:lnTo>
                <a:lnTo>
                  <a:pt x="9384" y="75548"/>
                </a:lnTo>
                <a:lnTo>
                  <a:pt x="2707" y="67627"/>
                </a:lnTo>
                <a:lnTo>
                  <a:pt x="0" y="56830"/>
                </a:lnTo>
                <a:lnTo>
                  <a:pt x="16363" y="56830"/>
                </a:lnTo>
                <a:lnTo>
                  <a:pt x="17325" y="64949"/>
                </a:lnTo>
                <a:lnTo>
                  <a:pt x="23100" y="69459"/>
                </a:lnTo>
                <a:lnTo>
                  <a:pt x="64523" y="69459"/>
                </a:lnTo>
                <a:lnTo>
                  <a:pt x="59436" y="75548"/>
                </a:lnTo>
                <a:lnTo>
                  <a:pt x="48848" y="80425"/>
                </a:lnTo>
                <a:lnTo>
                  <a:pt x="34651" y="82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1084934" y="5155500"/>
            <a:ext cx="55244" cy="60960"/>
          </a:xfrm>
          <a:custGeom>
            <a:avLst/>
            <a:gdLst/>
            <a:ahLst/>
            <a:cxnLst/>
            <a:rect l="l" t="t" r="r" b="b"/>
            <a:pathLst>
              <a:path w="55244" h="60960">
                <a:moveTo>
                  <a:pt x="28876" y="60439"/>
                </a:moveTo>
                <a:lnTo>
                  <a:pt x="20213" y="60439"/>
                </a:lnTo>
                <a:lnTo>
                  <a:pt x="11776" y="59114"/>
                </a:lnTo>
                <a:lnTo>
                  <a:pt x="5414" y="55252"/>
                </a:lnTo>
                <a:lnTo>
                  <a:pt x="1398" y="49022"/>
                </a:lnTo>
                <a:lnTo>
                  <a:pt x="0" y="40593"/>
                </a:lnTo>
                <a:lnTo>
                  <a:pt x="0" y="0"/>
                </a:lnTo>
                <a:lnTo>
                  <a:pt x="15400" y="0"/>
                </a:lnTo>
                <a:lnTo>
                  <a:pt x="15400" y="44201"/>
                </a:lnTo>
                <a:lnTo>
                  <a:pt x="19250" y="47810"/>
                </a:lnTo>
                <a:lnTo>
                  <a:pt x="54864" y="47810"/>
                </a:lnTo>
                <a:lnTo>
                  <a:pt x="54864" y="51418"/>
                </a:lnTo>
                <a:lnTo>
                  <a:pt x="39464" y="51418"/>
                </a:lnTo>
                <a:lnTo>
                  <a:pt x="34651" y="57732"/>
                </a:lnTo>
                <a:lnTo>
                  <a:pt x="28876" y="60439"/>
                </a:lnTo>
                <a:close/>
              </a:path>
              <a:path w="55244" h="60960">
                <a:moveTo>
                  <a:pt x="54864" y="47810"/>
                </a:moveTo>
                <a:lnTo>
                  <a:pt x="33688" y="47810"/>
                </a:lnTo>
                <a:lnTo>
                  <a:pt x="39464" y="43299"/>
                </a:lnTo>
                <a:lnTo>
                  <a:pt x="39464" y="0"/>
                </a:lnTo>
                <a:lnTo>
                  <a:pt x="54864" y="0"/>
                </a:lnTo>
                <a:lnTo>
                  <a:pt x="54864" y="47810"/>
                </a:lnTo>
                <a:close/>
              </a:path>
              <a:path w="55244" h="60960">
                <a:moveTo>
                  <a:pt x="54864" y="57732"/>
                </a:moveTo>
                <a:lnTo>
                  <a:pt x="39464" y="57732"/>
                </a:lnTo>
                <a:lnTo>
                  <a:pt x="39464" y="51418"/>
                </a:lnTo>
                <a:lnTo>
                  <a:pt x="54864" y="51418"/>
                </a:lnTo>
                <a:lnTo>
                  <a:pt x="54864" y="57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156162" y="5135655"/>
            <a:ext cx="59055" cy="80645"/>
          </a:xfrm>
          <a:custGeom>
            <a:avLst/>
            <a:gdLst/>
            <a:ahLst/>
            <a:cxnLst/>
            <a:rect l="l" t="t" r="r" b="b"/>
            <a:pathLst>
              <a:path w="59055" h="80645">
                <a:moveTo>
                  <a:pt x="15400" y="77578"/>
                </a:moveTo>
                <a:lnTo>
                  <a:pt x="0" y="77578"/>
                </a:lnTo>
                <a:lnTo>
                  <a:pt x="0" y="0"/>
                </a:lnTo>
                <a:lnTo>
                  <a:pt x="15400" y="0"/>
                </a:lnTo>
                <a:lnTo>
                  <a:pt x="15400" y="27964"/>
                </a:lnTo>
                <a:lnTo>
                  <a:pt x="51427" y="27964"/>
                </a:lnTo>
                <a:lnTo>
                  <a:pt x="51977" y="28866"/>
                </a:lnTo>
                <a:lnTo>
                  <a:pt x="53902" y="31572"/>
                </a:lnTo>
                <a:lnTo>
                  <a:pt x="21175" y="31572"/>
                </a:lnTo>
                <a:lnTo>
                  <a:pt x="15400" y="38789"/>
                </a:lnTo>
                <a:lnTo>
                  <a:pt x="15400" y="60439"/>
                </a:lnTo>
                <a:lnTo>
                  <a:pt x="21175" y="67655"/>
                </a:lnTo>
                <a:lnTo>
                  <a:pt x="53457" y="67655"/>
                </a:lnTo>
                <a:lnTo>
                  <a:pt x="51134" y="71715"/>
                </a:lnTo>
                <a:lnTo>
                  <a:pt x="50545" y="72166"/>
                </a:lnTo>
                <a:lnTo>
                  <a:pt x="15400" y="72166"/>
                </a:lnTo>
                <a:lnTo>
                  <a:pt x="15400" y="77578"/>
                </a:lnTo>
                <a:close/>
              </a:path>
              <a:path w="59055" h="80645">
                <a:moveTo>
                  <a:pt x="51427" y="27964"/>
                </a:moveTo>
                <a:lnTo>
                  <a:pt x="15400" y="27964"/>
                </a:lnTo>
                <a:lnTo>
                  <a:pt x="19250" y="21649"/>
                </a:lnTo>
                <a:lnTo>
                  <a:pt x="25025" y="18943"/>
                </a:lnTo>
                <a:lnTo>
                  <a:pt x="40426" y="18943"/>
                </a:lnTo>
                <a:lnTo>
                  <a:pt x="48126" y="22551"/>
                </a:lnTo>
                <a:lnTo>
                  <a:pt x="51427" y="27964"/>
                </a:lnTo>
                <a:close/>
              </a:path>
              <a:path w="59055" h="80645">
                <a:moveTo>
                  <a:pt x="53457" y="67655"/>
                </a:moveTo>
                <a:lnTo>
                  <a:pt x="36576" y="67655"/>
                </a:lnTo>
                <a:lnTo>
                  <a:pt x="42351" y="60439"/>
                </a:lnTo>
                <a:lnTo>
                  <a:pt x="42351" y="38789"/>
                </a:lnTo>
                <a:lnTo>
                  <a:pt x="36576" y="31572"/>
                </a:lnTo>
                <a:lnTo>
                  <a:pt x="53902" y="31572"/>
                </a:lnTo>
                <a:lnTo>
                  <a:pt x="55827" y="34278"/>
                </a:lnTo>
                <a:lnTo>
                  <a:pt x="58714" y="42397"/>
                </a:lnTo>
                <a:lnTo>
                  <a:pt x="58714" y="49614"/>
                </a:lnTo>
                <a:lnTo>
                  <a:pt x="56684" y="62017"/>
                </a:lnTo>
                <a:lnTo>
                  <a:pt x="53457" y="67655"/>
                </a:lnTo>
                <a:close/>
              </a:path>
              <a:path w="59055" h="80645">
                <a:moveTo>
                  <a:pt x="32726" y="80284"/>
                </a:moveTo>
                <a:lnTo>
                  <a:pt x="25025" y="80284"/>
                </a:lnTo>
                <a:lnTo>
                  <a:pt x="19250" y="77578"/>
                </a:lnTo>
                <a:lnTo>
                  <a:pt x="15400" y="72166"/>
                </a:lnTo>
                <a:lnTo>
                  <a:pt x="50545" y="72166"/>
                </a:lnTo>
                <a:lnTo>
                  <a:pt x="42878" y="78029"/>
                </a:lnTo>
                <a:lnTo>
                  <a:pt x="32726" y="8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222577" y="5177150"/>
            <a:ext cx="32384" cy="14604"/>
          </a:xfrm>
          <a:custGeom>
            <a:avLst/>
            <a:gdLst/>
            <a:ahLst/>
            <a:cxnLst/>
            <a:rect l="l" t="t" r="r" b="b"/>
            <a:pathLst>
              <a:path w="32384" h="14604">
                <a:moveTo>
                  <a:pt x="31763" y="0"/>
                </a:moveTo>
                <a:lnTo>
                  <a:pt x="0" y="0"/>
                </a:lnTo>
                <a:lnTo>
                  <a:pt x="0" y="14433"/>
                </a:lnTo>
                <a:lnTo>
                  <a:pt x="31763" y="14433"/>
                </a:lnTo>
                <a:lnTo>
                  <a:pt x="31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263004" y="5133850"/>
            <a:ext cx="81280" cy="82550"/>
          </a:xfrm>
          <a:custGeom>
            <a:avLst/>
            <a:gdLst/>
            <a:ahLst/>
            <a:cxnLst/>
            <a:rect l="l" t="t" r="r" b="b"/>
            <a:pathLst>
              <a:path w="81280" h="82550">
                <a:moveTo>
                  <a:pt x="40426" y="82089"/>
                </a:moveTo>
                <a:lnTo>
                  <a:pt x="2887" y="58071"/>
                </a:lnTo>
                <a:lnTo>
                  <a:pt x="0" y="41495"/>
                </a:lnTo>
                <a:lnTo>
                  <a:pt x="721" y="32897"/>
                </a:lnTo>
                <a:lnTo>
                  <a:pt x="31583" y="676"/>
                </a:lnTo>
                <a:lnTo>
                  <a:pt x="40426" y="0"/>
                </a:lnTo>
                <a:lnTo>
                  <a:pt x="48713" y="676"/>
                </a:lnTo>
                <a:lnTo>
                  <a:pt x="56188" y="2706"/>
                </a:lnTo>
                <a:lnTo>
                  <a:pt x="62760" y="6089"/>
                </a:lnTo>
                <a:lnTo>
                  <a:pt x="68340" y="10824"/>
                </a:lnTo>
                <a:lnTo>
                  <a:pt x="71198" y="14433"/>
                </a:lnTo>
                <a:lnTo>
                  <a:pt x="40426" y="14433"/>
                </a:lnTo>
                <a:lnTo>
                  <a:pt x="30726" y="16378"/>
                </a:lnTo>
                <a:lnTo>
                  <a:pt x="23461" y="21875"/>
                </a:lnTo>
                <a:lnTo>
                  <a:pt x="18904" y="30416"/>
                </a:lnTo>
                <a:lnTo>
                  <a:pt x="17325" y="41495"/>
                </a:lnTo>
                <a:lnTo>
                  <a:pt x="18904" y="52574"/>
                </a:lnTo>
                <a:lnTo>
                  <a:pt x="23461" y="61115"/>
                </a:lnTo>
                <a:lnTo>
                  <a:pt x="30726" y="66612"/>
                </a:lnTo>
                <a:lnTo>
                  <a:pt x="40426" y="68557"/>
                </a:lnTo>
                <a:lnTo>
                  <a:pt x="70669" y="68557"/>
                </a:lnTo>
                <a:lnTo>
                  <a:pt x="68340" y="71264"/>
                </a:lnTo>
                <a:lnTo>
                  <a:pt x="62760" y="76000"/>
                </a:lnTo>
                <a:lnTo>
                  <a:pt x="56188" y="79382"/>
                </a:lnTo>
                <a:lnTo>
                  <a:pt x="48713" y="81412"/>
                </a:lnTo>
                <a:lnTo>
                  <a:pt x="40426" y="82089"/>
                </a:lnTo>
                <a:close/>
              </a:path>
              <a:path w="81280" h="82550">
                <a:moveTo>
                  <a:pt x="70669" y="68557"/>
                </a:moveTo>
                <a:lnTo>
                  <a:pt x="40426" y="68557"/>
                </a:lnTo>
                <a:lnTo>
                  <a:pt x="49721" y="66612"/>
                </a:lnTo>
                <a:lnTo>
                  <a:pt x="57030" y="61115"/>
                </a:lnTo>
                <a:lnTo>
                  <a:pt x="61812" y="52574"/>
                </a:lnTo>
                <a:lnTo>
                  <a:pt x="63527" y="41495"/>
                </a:lnTo>
                <a:lnTo>
                  <a:pt x="61812" y="30036"/>
                </a:lnTo>
                <a:lnTo>
                  <a:pt x="57030" y="21537"/>
                </a:lnTo>
                <a:lnTo>
                  <a:pt x="49721" y="16251"/>
                </a:lnTo>
                <a:lnTo>
                  <a:pt x="40426" y="14433"/>
                </a:lnTo>
                <a:lnTo>
                  <a:pt x="71198" y="14433"/>
                </a:lnTo>
                <a:lnTo>
                  <a:pt x="73543" y="17393"/>
                </a:lnTo>
                <a:lnTo>
                  <a:pt x="77484" y="24807"/>
                </a:lnTo>
                <a:lnTo>
                  <a:pt x="79980" y="32897"/>
                </a:lnTo>
                <a:lnTo>
                  <a:pt x="80853" y="41495"/>
                </a:lnTo>
                <a:lnTo>
                  <a:pt x="79980" y="50079"/>
                </a:lnTo>
                <a:lnTo>
                  <a:pt x="77484" y="58071"/>
                </a:lnTo>
                <a:lnTo>
                  <a:pt x="73543" y="65217"/>
                </a:lnTo>
                <a:lnTo>
                  <a:pt x="70669" y="68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354445" y="5135655"/>
            <a:ext cx="59055" cy="80645"/>
          </a:xfrm>
          <a:custGeom>
            <a:avLst/>
            <a:gdLst/>
            <a:ahLst/>
            <a:cxnLst/>
            <a:rect l="l" t="t" r="r" b="b"/>
            <a:pathLst>
              <a:path w="59055" h="80645">
                <a:moveTo>
                  <a:pt x="16363" y="77578"/>
                </a:moveTo>
                <a:lnTo>
                  <a:pt x="0" y="77578"/>
                </a:lnTo>
                <a:lnTo>
                  <a:pt x="0" y="0"/>
                </a:lnTo>
                <a:lnTo>
                  <a:pt x="16363" y="0"/>
                </a:lnTo>
                <a:lnTo>
                  <a:pt x="16363" y="27964"/>
                </a:lnTo>
                <a:lnTo>
                  <a:pt x="52252" y="27964"/>
                </a:lnTo>
                <a:lnTo>
                  <a:pt x="52939" y="28866"/>
                </a:lnTo>
                <a:lnTo>
                  <a:pt x="54864" y="31572"/>
                </a:lnTo>
                <a:lnTo>
                  <a:pt x="21175" y="31572"/>
                </a:lnTo>
                <a:lnTo>
                  <a:pt x="16363" y="38789"/>
                </a:lnTo>
                <a:lnTo>
                  <a:pt x="16363" y="60439"/>
                </a:lnTo>
                <a:lnTo>
                  <a:pt x="21175" y="67655"/>
                </a:lnTo>
                <a:lnTo>
                  <a:pt x="53724" y="67655"/>
                </a:lnTo>
                <a:lnTo>
                  <a:pt x="51495" y="71715"/>
                </a:lnTo>
                <a:lnTo>
                  <a:pt x="50909" y="72166"/>
                </a:lnTo>
                <a:lnTo>
                  <a:pt x="16363" y="72166"/>
                </a:lnTo>
                <a:lnTo>
                  <a:pt x="16363" y="77578"/>
                </a:lnTo>
                <a:close/>
              </a:path>
              <a:path w="59055" h="80645">
                <a:moveTo>
                  <a:pt x="52252" y="27964"/>
                </a:moveTo>
                <a:lnTo>
                  <a:pt x="16363" y="27964"/>
                </a:lnTo>
                <a:lnTo>
                  <a:pt x="20213" y="21649"/>
                </a:lnTo>
                <a:lnTo>
                  <a:pt x="25025" y="18943"/>
                </a:lnTo>
                <a:lnTo>
                  <a:pt x="40426" y="18943"/>
                </a:lnTo>
                <a:lnTo>
                  <a:pt x="48126" y="22551"/>
                </a:lnTo>
                <a:lnTo>
                  <a:pt x="52252" y="27964"/>
                </a:lnTo>
                <a:close/>
              </a:path>
              <a:path w="59055" h="80645">
                <a:moveTo>
                  <a:pt x="53724" y="67655"/>
                </a:moveTo>
                <a:lnTo>
                  <a:pt x="37538" y="67655"/>
                </a:lnTo>
                <a:lnTo>
                  <a:pt x="43314" y="60439"/>
                </a:lnTo>
                <a:lnTo>
                  <a:pt x="43314" y="38789"/>
                </a:lnTo>
                <a:lnTo>
                  <a:pt x="37538" y="31572"/>
                </a:lnTo>
                <a:lnTo>
                  <a:pt x="54864" y="31572"/>
                </a:lnTo>
                <a:lnTo>
                  <a:pt x="56789" y="34278"/>
                </a:lnTo>
                <a:lnTo>
                  <a:pt x="58714" y="42397"/>
                </a:lnTo>
                <a:lnTo>
                  <a:pt x="58714" y="49614"/>
                </a:lnTo>
                <a:lnTo>
                  <a:pt x="56819" y="62017"/>
                </a:lnTo>
                <a:lnTo>
                  <a:pt x="53724" y="67655"/>
                </a:lnTo>
                <a:close/>
              </a:path>
              <a:path w="59055" h="80645">
                <a:moveTo>
                  <a:pt x="32726" y="80284"/>
                </a:moveTo>
                <a:lnTo>
                  <a:pt x="25025" y="80284"/>
                </a:lnTo>
                <a:lnTo>
                  <a:pt x="20213" y="77578"/>
                </a:lnTo>
                <a:lnTo>
                  <a:pt x="16363" y="72166"/>
                </a:lnTo>
                <a:lnTo>
                  <a:pt x="50909" y="72166"/>
                </a:lnTo>
                <a:lnTo>
                  <a:pt x="43284" y="78029"/>
                </a:lnTo>
                <a:lnTo>
                  <a:pt x="32726" y="8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418935" y="5135655"/>
            <a:ext cx="24130" cy="101600"/>
          </a:xfrm>
          <a:custGeom>
            <a:avLst/>
            <a:gdLst/>
            <a:ahLst/>
            <a:cxnLst/>
            <a:rect l="l" t="t" r="r" b="b"/>
            <a:pathLst>
              <a:path w="24130" h="101600">
                <a:moveTo>
                  <a:pt x="19250" y="101032"/>
                </a:moveTo>
                <a:lnTo>
                  <a:pt x="0" y="101032"/>
                </a:lnTo>
                <a:lnTo>
                  <a:pt x="0" y="89305"/>
                </a:lnTo>
                <a:lnTo>
                  <a:pt x="6737" y="89305"/>
                </a:lnTo>
                <a:lnTo>
                  <a:pt x="7700" y="88403"/>
                </a:lnTo>
                <a:lnTo>
                  <a:pt x="7700" y="19845"/>
                </a:lnTo>
                <a:lnTo>
                  <a:pt x="24063" y="19845"/>
                </a:lnTo>
                <a:lnTo>
                  <a:pt x="24063" y="97424"/>
                </a:lnTo>
                <a:lnTo>
                  <a:pt x="19250" y="101032"/>
                </a:lnTo>
                <a:close/>
              </a:path>
              <a:path w="24130" h="101600">
                <a:moveTo>
                  <a:pt x="24063" y="13531"/>
                </a:moveTo>
                <a:lnTo>
                  <a:pt x="7700" y="13531"/>
                </a:lnTo>
                <a:lnTo>
                  <a:pt x="7700" y="0"/>
                </a:lnTo>
                <a:lnTo>
                  <a:pt x="24063" y="0"/>
                </a:lnTo>
                <a:lnTo>
                  <a:pt x="24063" y="13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453586" y="5154598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4" h="61595">
                <a:moveTo>
                  <a:pt x="27913" y="61341"/>
                </a:moveTo>
                <a:lnTo>
                  <a:pt x="16242" y="59353"/>
                </a:lnTo>
                <a:lnTo>
                  <a:pt x="7459" y="53560"/>
                </a:lnTo>
                <a:lnTo>
                  <a:pt x="1925" y="44215"/>
                </a:lnTo>
                <a:lnTo>
                  <a:pt x="0" y="31572"/>
                </a:lnTo>
                <a:lnTo>
                  <a:pt x="1940" y="18267"/>
                </a:lnTo>
                <a:lnTo>
                  <a:pt x="7579" y="8344"/>
                </a:lnTo>
                <a:lnTo>
                  <a:pt x="16648" y="2142"/>
                </a:lnTo>
                <a:lnTo>
                  <a:pt x="28876" y="0"/>
                </a:lnTo>
                <a:lnTo>
                  <a:pt x="37674" y="1155"/>
                </a:lnTo>
                <a:lnTo>
                  <a:pt x="45118" y="4510"/>
                </a:lnTo>
                <a:lnTo>
                  <a:pt x="50939" y="9894"/>
                </a:lnTo>
                <a:lnTo>
                  <a:pt x="51932" y="11727"/>
                </a:lnTo>
                <a:lnTo>
                  <a:pt x="21175" y="11727"/>
                </a:lnTo>
                <a:lnTo>
                  <a:pt x="17325" y="16237"/>
                </a:lnTo>
                <a:lnTo>
                  <a:pt x="16363" y="25258"/>
                </a:lnTo>
                <a:lnTo>
                  <a:pt x="57591" y="25258"/>
                </a:lnTo>
                <a:lnTo>
                  <a:pt x="57752" y="26160"/>
                </a:lnTo>
                <a:lnTo>
                  <a:pt x="57752" y="35181"/>
                </a:lnTo>
                <a:lnTo>
                  <a:pt x="16363" y="35181"/>
                </a:lnTo>
                <a:lnTo>
                  <a:pt x="16363" y="43299"/>
                </a:lnTo>
                <a:lnTo>
                  <a:pt x="18288" y="45103"/>
                </a:lnTo>
                <a:lnTo>
                  <a:pt x="20213" y="47810"/>
                </a:lnTo>
                <a:lnTo>
                  <a:pt x="24063" y="49614"/>
                </a:lnTo>
                <a:lnTo>
                  <a:pt x="53042" y="49614"/>
                </a:lnTo>
                <a:lnTo>
                  <a:pt x="52683" y="50304"/>
                </a:lnTo>
                <a:lnTo>
                  <a:pt x="46322" y="56267"/>
                </a:lnTo>
                <a:lnTo>
                  <a:pt x="37975" y="60030"/>
                </a:lnTo>
                <a:lnTo>
                  <a:pt x="27913" y="61341"/>
                </a:lnTo>
                <a:close/>
              </a:path>
              <a:path w="57784" h="61595">
                <a:moveTo>
                  <a:pt x="57591" y="25258"/>
                </a:moveTo>
                <a:lnTo>
                  <a:pt x="40426" y="25258"/>
                </a:lnTo>
                <a:lnTo>
                  <a:pt x="40426" y="20747"/>
                </a:lnTo>
                <a:lnTo>
                  <a:pt x="39464" y="18943"/>
                </a:lnTo>
                <a:lnTo>
                  <a:pt x="38501" y="16237"/>
                </a:lnTo>
                <a:lnTo>
                  <a:pt x="35613" y="13531"/>
                </a:lnTo>
                <a:lnTo>
                  <a:pt x="32726" y="11727"/>
                </a:lnTo>
                <a:lnTo>
                  <a:pt x="51932" y="11727"/>
                </a:lnTo>
                <a:lnTo>
                  <a:pt x="54864" y="17139"/>
                </a:lnTo>
                <a:lnTo>
                  <a:pt x="56789" y="20747"/>
                </a:lnTo>
                <a:lnTo>
                  <a:pt x="57591" y="25258"/>
                </a:lnTo>
                <a:close/>
              </a:path>
              <a:path w="57784" h="61595">
                <a:moveTo>
                  <a:pt x="53042" y="49614"/>
                </a:moveTo>
                <a:lnTo>
                  <a:pt x="34651" y="49614"/>
                </a:lnTo>
                <a:lnTo>
                  <a:pt x="39464" y="47810"/>
                </a:lnTo>
                <a:lnTo>
                  <a:pt x="41389" y="42397"/>
                </a:lnTo>
                <a:lnTo>
                  <a:pt x="56789" y="42397"/>
                </a:lnTo>
                <a:lnTo>
                  <a:pt x="53042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519039" y="5154598"/>
            <a:ext cx="57150" cy="61594"/>
          </a:xfrm>
          <a:custGeom>
            <a:avLst/>
            <a:gdLst/>
            <a:ahLst/>
            <a:cxnLst/>
            <a:rect l="l" t="t" r="r" b="b"/>
            <a:pathLst>
              <a:path w="57150" h="61595">
                <a:moveTo>
                  <a:pt x="29838" y="61341"/>
                </a:moveTo>
                <a:lnTo>
                  <a:pt x="17461" y="59353"/>
                </a:lnTo>
                <a:lnTo>
                  <a:pt x="8061" y="53560"/>
                </a:lnTo>
                <a:lnTo>
                  <a:pt x="2090" y="44215"/>
                </a:lnTo>
                <a:lnTo>
                  <a:pt x="0" y="31572"/>
                </a:lnTo>
                <a:lnTo>
                  <a:pt x="2090" y="18267"/>
                </a:lnTo>
                <a:lnTo>
                  <a:pt x="8061" y="8344"/>
                </a:lnTo>
                <a:lnTo>
                  <a:pt x="17461" y="2142"/>
                </a:lnTo>
                <a:lnTo>
                  <a:pt x="29838" y="0"/>
                </a:lnTo>
                <a:lnTo>
                  <a:pt x="40276" y="1620"/>
                </a:lnTo>
                <a:lnTo>
                  <a:pt x="48367" y="6201"/>
                </a:lnTo>
                <a:lnTo>
                  <a:pt x="53392" y="12629"/>
                </a:lnTo>
                <a:lnTo>
                  <a:pt x="25025" y="12629"/>
                </a:lnTo>
                <a:lnTo>
                  <a:pt x="21175" y="14433"/>
                </a:lnTo>
                <a:lnTo>
                  <a:pt x="19250" y="17139"/>
                </a:lnTo>
                <a:lnTo>
                  <a:pt x="17325" y="20747"/>
                </a:lnTo>
                <a:lnTo>
                  <a:pt x="16363" y="26160"/>
                </a:lnTo>
                <a:lnTo>
                  <a:pt x="16363" y="42397"/>
                </a:lnTo>
                <a:lnTo>
                  <a:pt x="21175" y="49614"/>
                </a:lnTo>
                <a:lnTo>
                  <a:pt x="52804" y="49614"/>
                </a:lnTo>
                <a:lnTo>
                  <a:pt x="48006" y="55477"/>
                </a:lnTo>
                <a:lnTo>
                  <a:pt x="39870" y="59847"/>
                </a:lnTo>
                <a:lnTo>
                  <a:pt x="29838" y="61341"/>
                </a:lnTo>
                <a:close/>
              </a:path>
              <a:path w="57150" h="61595">
                <a:moveTo>
                  <a:pt x="56789" y="22551"/>
                </a:moveTo>
                <a:lnTo>
                  <a:pt x="41389" y="22551"/>
                </a:lnTo>
                <a:lnTo>
                  <a:pt x="39464" y="15335"/>
                </a:lnTo>
                <a:lnTo>
                  <a:pt x="35613" y="12629"/>
                </a:lnTo>
                <a:lnTo>
                  <a:pt x="53392" y="12629"/>
                </a:lnTo>
                <a:lnTo>
                  <a:pt x="53932" y="13319"/>
                </a:lnTo>
                <a:lnTo>
                  <a:pt x="56789" y="22551"/>
                </a:lnTo>
                <a:close/>
              </a:path>
              <a:path w="57150" h="61595">
                <a:moveTo>
                  <a:pt x="52804" y="49614"/>
                </a:moveTo>
                <a:lnTo>
                  <a:pt x="35613" y="49614"/>
                </a:lnTo>
                <a:lnTo>
                  <a:pt x="38501" y="46908"/>
                </a:lnTo>
                <a:lnTo>
                  <a:pt x="41389" y="38789"/>
                </a:lnTo>
                <a:lnTo>
                  <a:pt x="56789" y="38789"/>
                </a:lnTo>
                <a:lnTo>
                  <a:pt x="53796" y="48402"/>
                </a:lnTo>
                <a:lnTo>
                  <a:pt x="52804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581604" y="5141067"/>
            <a:ext cx="33020" cy="74930"/>
          </a:xfrm>
          <a:custGeom>
            <a:avLst/>
            <a:gdLst/>
            <a:ahLst/>
            <a:cxnLst/>
            <a:rect l="l" t="t" r="r" b="b"/>
            <a:pathLst>
              <a:path w="33019" h="74929">
                <a:moveTo>
                  <a:pt x="24063" y="16237"/>
                </a:moveTo>
                <a:lnTo>
                  <a:pt x="7700" y="16237"/>
                </a:lnTo>
                <a:lnTo>
                  <a:pt x="7700" y="0"/>
                </a:lnTo>
                <a:lnTo>
                  <a:pt x="24063" y="0"/>
                </a:lnTo>
                <a:lnTo>
                  <a:pt x="24063" y="16237"/>
                </a:lnTo>
                <a:close/>
              </a:path>
              <a:path w="33019" h="74929">
                <a:moveTo>
                  <a:pt x="32726" y="26160"/>
                </a:moveTo>
                <a:lnTo>
                  <a:pt x="0" y="26160"/>
                </a:lnTo>
                <a:lnTo>
                  <a:pt x="0" y="16237"/>
                </a:lnTo>
                <a:lnTo>
                  <a:pt x="32726" y="16237"/>
                </a:lnTo>
                <a:lnTo>
                  <a:pt x="32726" y="26160"/>
                </a:lnTo>
                <a:close/>
              </a:path>
              <a:path w="33019" h="74929">
                <a:moveTo>
                  <a:pt x="29838" y="74872"/>
                </a:moveTo>
                <a:lnTo>
                  <a:pt x="13475" y="74872"/>
                </a:lnTo>
                <a:lnTo>
                  <a:pt x="7700" y="70362"/>
                </a:lnTo>
                <a:lnTo>
                  <a:pt x="7700" y="26160"/>
                </a:lnTo>
                <a:lnTo>
                  <a:pt x="24063" y="26160"/>
                </a:lnTo>
                <a:lnTo>
                  <a:pt x="24063" y="62243"/>
                </a:lnTo>
                <a:lnTo>
                  <a:pt x="25025" y="64047"/>
                </a:lnTo>
                <a:lnTo>
                  <a:pt x="32726" y="64047"/>
                </a:lnTo>
                <a:lnTo>
                  <a:pt x="32726" y="73970"/>
                </a:lnTo>
                <a:lnTo>
                  <a:pt x="29838" y="74872"/>
                </a:lnTo>
                <a:close/>
              </a:path>
              <a:path w="33019" h="74929">
                <a:moveTo>
                  <a:pt x="32726" y="64047"/>
                </a:moveTo>
                <a:lnTo>
                  <a:pt x="30801" y="64047"/>
                </a:lnTo>
                <a:lnTo>
                  <a:pt x="31763" y="63145"/>
                </a:lnTo>
                <a:lnTo>
                  <a:pt x="32726" y="63145"/>
                </a:lnTo>
                <a:lnTo>
                  <a:pt x="32726" y="6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1626843" y="5135655"/>
            <a:ext cx="15875" cy="78105"/>
          </a:xfrm>
          <a:custGeom>
            <a:avLst/>
            <a:gdLst/>
            <a:ahLst/>
            <a:cxnLst/>
            <a:rect l="l" t="t" r="r" b="b"/>
            <a:pathLst>
              <a:path w="15875" h="78104">
                <a:moveTo>
                  <a:pt x="15400" y="77578"/>
                </a:moveTo>
                <a:lnTo>
                  <a:pt x="0" y="77578"/>
                </a:lnTo>
                <a:lnTo>
                  <a:pt x="0" y="19845"/>
                </a:lnTo>
                <a:lnTo>
                  <a:pt x="15400" y="19845"/>
                </a:lnTo>
                <a:lnTo>
                  <a:pt x="15400" y="77578"/>
                </a:lnTo>
                <a:close/>
              </a:path>
              <a:path w="15875" h="78104">
                <a:moveTo>
                  <a:pt x="15400" y="13531"/>
                </a:moveTo>
                <a:lnTo>
                  <a:pt x="0" y="13531"/>
                </a:lnTo>
                <a:lnTo>
                  <a:pt x="0" y="0"/>
                </a:lnTo>
                <a:lnTo>
                  <a:pt x="15400" y="0"/>
                </a:lnTo>
                <a:lnTo>
                  <a:pt x="15400" y="13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1652831" y="5155500"/>
            <a:ext cx="59690" cy="57785"/>
          </a:xfrm>
          <a:custGeom>
            <a:avLst/>
            <a:gdLst/>
            <a:ahLst/>
            <a:cxnLst/>
            <a:rect l="l" t="t" r="r" b="b"/>
            <a:pathLst>
              <a:path w="59689" h="57785">
                <a:moveTo>
                  <a:pt x="38501" y="57732"/>
                </a:moveTo>
                <a:lnTo>
                  <a:pt x="21175" y="57732"/>
                </a:lnTo>
                <a:lnTo>
                  <a:pt x="0" y="0"/>
                </a:lnTo>
                <a:lnTo>
                  <a:pt x="16363" y="0"/>
                </a:lnTo>
                <a:lnTo>
                  <a:pt x="29838" y="42397"/>
                </a:lnTo>
                <a:lnTo>
                  <a:pt x="44126" y="42397"/>
                </a:lnTo>
                <a:lnTo>
                  <a:pt x="38501" y="57732"/>
                </a:lnTo>
                <a:close/>
              </a:path>
              <a:path w="59689" h="57785">
                <a:moveTo>
                  <a:pt x="44126" y="42397"/>
                </a:moveTo>
                <a:lnTo>
                  <a:pt x="29838" y="42397"/>
                </a:lnTo>
                <a:lnTo>
                  <a:pt x="42351" y="0"/>
                </a:lnTo>
                <a:lnTo>
                  <a:pt x="59677" y="0"/>
                </a:lnTo>
                <a:lnTo>
                  <a:pt x="44126" y="42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1716359" y="5154598"/>
            <a:ext cx="57785" cy="61594"/>
          </a:xfrm>
          <a:custGeom>
            <a:avLst/>
            <a:gdLst/>
            <a:ahLst/>
            <a:cxnLst/>
            <a:rect l="l" t="t" r="r" b="b"/>
            <a:pathLst>
              <a:path w="57785" h="61595">
                <a:moveTo>
                  <a:pt x="28876" y="61341"/>
                </a:moveTo>
                <a:lnTo>
                  <a:pt x="17054" y="59353"/>
                </a:lnTo>
                <a:lnTo>
                  <a:pt x="7940" y="53560"/>
                </a:lnTo>
                <a:lnTo>
                  <a:pt x="2075" y="44215"/>
                </a:lnTo>
                <a:lnTo>
                  <a:pt x="0" y="31572"/>
                </a:lnTo>
                <a:lnTo>
                  <a:pt x="2075" y="18267"/>
                </a:lnTo>
                <a:lnTo>
                  <a:pt x="7940" y="8344"/>
                </a:lnTo>
                <a:lnTo>
                  <a:pt x="17054" y="2142"/>
                </a:lnTo>
                <a:lnTo>
                  <a:pt x="28876" y="0"/>
                </a:lnTo>
                <a:lnTo>
                  <a:pt x="37689" y="1155"/>
                </a:lnTo>
                <a:lnTo>
                  <a:pt x="45239" y="4510"/>
                </a:lnTo>
                <a:lnTo>
                  <a:pt x="51345" y="9894"/>
                </a:lnTo>
                <a:lnTo>
                  <a:pt x="52478" y="11727"/>
                </a:lnTo>
                <a:lnTo>
                  <a:pt x="22138" y="11727"/>
                </a:lnTo>
                <a:lnTo>
                  <a:pt x="17325" y="16237"/>
                </a:lnTo>
                <a:lnTo>
                  <a:pt x="16363" y="25258"/>
                </a:lnTo>
                <a:lnTo>
                  <a:pt x="57591" y="25258"/>
                </a:lnTo>
                <a:lnTo>
                  <a:pt x="57752" y="26160"/>
                </a:lnTo>
                <a:lnTo>
                  <a:pt x="57752" y="35181"/>
                </a:lnTo>
                <a:lnTo>
                  <a:pt x="16363" y="35181"/>
                </a:lnTo>
                <a:lnTo>
                  <a:pt x="16363" y="40593"/>
                </a:lnTo>
                <a:lnTo>
                  <a:pt x="17325" y="43299"/>
                </a:lnTo>
                <a:lnTo>
                  <a:pt x="18288" y="45103"/>
                </a:lnTo>
                <a:lnTo>
                  <a:pt x="21175" y="47810"/>
                </a:lnTo>
                <a:lnTo>
                  <a:pt x="25025" y="49614"/>
                </a:lnTo>
                <a:lnTo>
                  <a:pt x="53881" y="49614"/>
                </a:lnTo>
                <a:lnTo>
                  <a:pt x="53511" y="50304"/>
                </a:lnTo>
                <a:lnTo>
                  <a:pt x="46923" y="56267"/>
                </a:lnTo>
                <a:lnTo>
                  <a:pt x="38531" y="60030"/>
                </a:lnTo>
                <a:lnTo>
                  <a:pt x="28876" y="61341"/>
                </a:lnTo>
                <a:close/>
              </a:path>
              <a:path w="57785" h="61595">
                <a:moveTo>
                  <a:pt x="57591" y="25258"/>
                </a:moveTo>
                <a:lnTo>
                  <a:pt x="41389" y="25258"/>
                </a:lnTo>
                <a:lnTo>
                  <a:pt x="41389" y="20747"/>
                </a:lnTo>
                <a:lnTo>
                  <a:pt x="40426" y="18943"/>
                </a:lnTo>
                <a:lnTo>
                  <a:pt x="36576" y="13531"/>
                </a:lnTo>
                <a:lnTo>
                  <a:pt x="32726" y="11727"/>
                </a:lnTo>
                <a:lnTo>
                  <a:pt x="52478" y="11727"/>
                </a:lnTo>
                <a:lnTo>
                  <a:pt x="55827" y="17139"/>
                </a:lnTo>
                <a:lnTo>
                  <a:pt x="56789" y="20747"/>
                </a:lnTo>
                <a:lnTo>
                  <a:pt x="57591" y="25258"/>
                </a:lnTo>
                <a:close/>
              </a:path>
              <a:path w="57785" h="61595">
                <a:moveTo>
                  <a:pt x="53881" y="49614"/>
                </a:moveTo>
                <a:lnTo>
                  <a:pt x="34651" y="49614"/>
                </a:lnTo>
                <a:lnTo>
                  <a:pt x="39464" y="47810"/>
                </a:lnTo>
                <a:lnTo>
                  <a:pt x="41389" y="42397"/>
                </a:lnTo>
                <a:lnTo>
                  <a:pt x="57752" y="42397"/>
                </a:lnTo>
                <a:lnTo>
                  <a:pt x="53881" y="49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1781811" y="5154598"/>
            <a:ext cx="57150" cy="61594"/>
          </a:xfrm>
          <a:custGeom>
            <a:avLst/>
            <a:gdLst/>
            <a:ahLst/>
            <a:cxnLst/>
            <a:rect l="l" t="t" r="r" b="b"/>
            <a:pathLst>
              <a:path w="57150" h="61595">
                <a:moveTo>
                  <a:pt x="55827" y="49614"/>
                </a:moveTo>
                <a:lnTo>
                  <a:pt x="36576" y="49614"/>
                </a:lnTo>
                <a:lnTo>
                  <a:pt x="40426" y="47810"/>
                </a:lnTo>
                <a:lnTo>
                  <a:pt x="40426" y="41495"/>
                </a:lnTo>
                <a:lnTo>
                  <a:pt x="39464" y="40593"/>
                </a:lnTo>
                <a:lnTo>
                  <a:pt x="35613" y="39691"/>
                </a:lnTo>
                <a:lnTo>
                  <a:pt x="16363" y="33376"/>
                </a:lnTo>
                <a:lnTo>
                  <a:pt x="2887" y="23454"/>
                </a:lnTo>
                <a:lnTo>
                  <a:pt x="2887" y="19845"/>
                </a:lnTo>
                <a:lnTo>
                  <a:pt x="4632" y="11416"/>
                </a:lnTo>
                <a:lnTo>
                  <a:pt x="9625" y="5186"/>
                </a:lnTo>
                <a:lnTo>
                  <a:pt x="17506" y="1324"/>
                </a:lnTo>
                <a:lnTo>
                  <a:pt x="27913" y="0"/>
                </a:lnTo>
                <a:lnTo>
                  <a:pt x="39027" y="1324"/>
                </a:lnTo>
                <a:lnTo>
                  <a:pt x="47525" y="5186"/>
                </a:lnTo>
                <a:lnTo>
                  <a:pt x="52954" y="11416"/>
                </a:lnTo>
                <a:lnTo>
                  <a:pt x="53024" y="11727"/>
                </a:lnTo>
                <a:lnTo>
                  <a:pt x="22138" y="11727"/>
                </a:lnTo>
                <a:lnTo>
                  <a:pt x="18288" y="14433"/>
                </a:lnTo>
                <a:lnTo>
                  <a:pt x="18288" y="19845"/>
                </a:lnTo>
                <a:lnTo>
                  <a:pt x="20213" y="20747"/>
                </a:lnTo>
                <a:lnTo>
                  <a:pt x="24063" y="21649"/>
                </a:lnTo>
                <a:lnTo>
                  <a:pt x="44276" y="27062"/>
                </a:lnTo>
                <a:lnTo>
                  <a:pt x="52939" y="29768"/>
                </a:lnTo>
                <a:lnTo>
                  <a:pt x="56789" y="34278"/>
                </a:lnTo>
                <a:lnTo>
                  <a:pt x="56789" y="47810"/>
                </a:lnTo>
                <a:lnTo>
                  <a:pt x="55827" y="49614"/>
                </a:lnTo>
                <a:close/>
              </a:path>
              <a:path w="57150" h="61595">
                <a:moveTo>
                  <a:pt x="54864" y="19845"/>
                </a:moveTo>
                <a:lnTo>
                  <a:pt x="39464" y="19845"/>
                </a:lnTo>
                <a:lnTo>
                  <a:pt x="39464" y="14433"/>
                </a:lnTo>
                <a:lnTo>
                  <a:pt x="35613" y="11727"/>
                </a:lnTo>
                <a:lnTo>
                  <a:pt x="53024" y="11727"/>
                </a:lnTo>
                <a:lnTo>
                  <a:pt x="54864" y="19845"/>
                </a:lnTo>
                <a:close/>
              </a:path>
              <a:path w="57150" h="61595">
                <a:moveTo>
                  <a:pt x="38501" y="61341"/>
                </a:moveTo>
                <a:lnTo>
                  <a:pt x="29838" y="61341"/>
                </a:lnTo>
                <a:lnTo>
                  <a:pt x="17190" y="60157"/>
                </a:lnTo>
                <a:lnTo>
                  <a:pt x="8061" y="56605"/>
                </a:lnTo>
                <a:lnTo>
                  <a:pt x="2361" y="50685"/>
                </a:lnTo>
                <a:lnTo>
                  <a:pt x="0" y="42397"/>
                </a:lnTo>
                <a:lnTo>
                  <a:pt x="16363" y="42397"/>
                </a:lnTo>
                <a:lnTo>
                  <a:pt x="16363" y="45103"/>
                </a:lnTo>
                <a:lnTo>
                  <a:pt x="17325" y="46908"/>
                </a:lnTo>
                <a:lnTo>
                  <a:pt x="21175" y="48712"/>
                </a:lnTo>
                <a:lnTo>
                  <a:pt x="25025" y="49614"/>
                </a:lnTo>
                <a:lnTo>
                  <a:pt x="55827" y="49614"/>
                </a:lnTo>
                <a:lnTo>
                  <a:pt x="53902" y="53222"/>
                </a:lnTo>
                <a:lnTo>
                  <a:pt x="49089" y="56830"/>
                </a:lnTo>
                <a:lnTo>
                  <a:pt x="44276" y="59537"/>
                </a:lnTo>
                <a:lnTo>
                  <a:pt x="38501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3400800" y="4719797"/>
            <a:ext cx="348438" cy="101934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3792554" y="4719797"/>
            <a:ext cx="302236" cy="80284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3110114" y="5337720"/>
            <a:ext cx="985638" cy="82089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764717" y="5777934"/>
            <a:ext cx="282575" cy="95885"/>
          </a:xfrm>
          <a:custGeom>
            <a:avLst/>
            <a:gdLst/>
            <a:ahLst/>
            <a:cxnLst/>
            <a:rect l="l" t="t" r="r" b="b"/>
            <a:pathLst>
              <a:path w="282575" h="95885">
                <a:moveTo>
                  <a:pt x="279136" y="95620"/>
                </a:moveTo>
                <a:lnTo>
                  <a:pt x="1925" y="95620"/>
                </a:lnTo>
                <a:lnTo>
                  <a:pt x="0" y="92011"/>
                </a:lnTo>
                <a:lnTo>
                  <a:pt x="0" y="1804"/>
                </a:lnTo>
                <a:lnTo>
                  <a:pt x="1925" y="0"/>
                </a:lnTo>
                <a:lnTo>
                  <a:pt x="279136" y="0"/>
                </a:lnTo>
                <a:lnTo>
                  <a:pt x="282023" y="1804"/>
                </a:lnTo>
                <a:lnTo>
                  <a:pt x="4812" y="1804"/>
                </a:lnTo>
                <a:lnTo>
                  <a:pt x="1925" y="4510"/>
                </a:lnTo>
                <a:lnTo>
                  <a:pt x="4812" y="4510"/>
                </a:lnTo>
                <a:lnTo>
                  <a:pt x="4812" y="91109"/>
                </a:lnTo>
                <a:lnTo>
                  <a:pt x="1925" y="91109"/>
                </a:lnTo>
                <a:lnTo>
                  <a:pt x="4812" y="92011"/>
                </a:lnTo>
                <a:lnTo>
                  <a:pt x="282023" y="92011"/>
                </a:lnTo>
                <a:lnTo>
                  <a:pt x="279136" y="95620"/>
                </a:lnTo>
                <a:close/>
              </a:path>
              <a:path w="282575" h="95885">
                <a:moveTo>
                  <a:pt x="4812" y="4510"/>
                </a:moveTo>
                <a:lnTo>
                  <a:pt x="1925" y="4510"/>
                </a:lnTo>
                <a:lnTo>
                  <a:pt x="4812" y="1804"/>
                </a:lnTo>
                <a:lnTo>
                  <a:pt x="4812" y="4510"/>
                </a:lnTo>
                <a:close/>
              </a:path>
              <a:path w="282575" h="95885">
                <a:moveTo>
                  <a:pt x="277210" y="4510"/>
                </a:moveTo>
                <a:lnTo>
                  <a:pt x="4812" y="4510"/>
                </a:lnTo>
                <a:lnTo>
                  <a:pt x="4812" y="1804"/>
                </a:lnTo>
                <a:lnTo>
                  <a:pt x="277210" y="1804"/>
                </a:lnTo>
                <a:lnTo>
                  <a:pt x="277210" y="4510"/>
                </a:lnTo>
                <a:close/>
              </a:path>
              <a:path w="282575" h="95885">
                <a:moveTo>
                  <a:pt x="277210" y="92011"/>
                </a:moveTo>
                <a:lnTo>
                  <a:pt x="277210" y="1804"/>
                </a:lnTo>
                <a:lnTo>
                  <a:pt x="279136" y="4510"/>
                </a:lnTo>
                <a:lnTo>
                  <a:pt x="282023" y="4510"/>
                </a:lnTo>
                <a:lnTo>
                  <a:pt x="282023" y="91109"/>
                </a:lnTo>
                <a:lnTo>
                  <a:pt x="279136" y="91109"/>
                </a:lnTo>
                <a:lnTo>
                  <a:pt x="277210" y="92011"/>
                </a:lnTo>
                <a:close/>
              </a:path>
              <a:path w="282575" h="95885">
                <a:moveTo>
                  <a:pt x="282023" y="4510"/>
                </a:moveTo>
                <a:lnTo>
                  <a:pt x="279136" y="4510"/>
                </a:lnTo>
                <a:lnTo>
                  <a:pt x="277210" y="1804"/>
                </a:lnTo>
                <a:lnTo>
                  <a:pt x="282023" y="1804"/>
                </a:lnTo>
                <a:lnTo>
                  <a:pt x="282023" y="4510"/>
                </a:lnTo>
                <a:close/>
              </a:path>
              <a:path w="282575" h="95885">
                <a:moveTo>
                  <a:pt x="4812" y="92011"/>
                </a:moveTo>
                <a:lnTo>
                  <a:pt x="1925" y="91109"/>
                </a:lnTo>
                <a:lnTo>
                  <a:pt x="4812" y="91109"/>
                </a:lnTo>
                <a:lnTo>
                  <a:pt x="4812" y="92011"/>
                </a:lnTo>
                <a:close/>
              </a:path>
              <a:path w="282575" h="95885">
                <a:moveTo>
                  <a:pt x="277210" y="92011"/>
                </a:moveTo>
                <a:lnTo>
                  <a:pt x="4812" y="92011"/>
                </a:lnTo>
                <a:lnTo>
                  <a:pt x="4812" y="91109"/>
                </a:lnTo>
                <a:lnTo>
                  <a:pt x="277210" y="91109"/>
                </a:lnTo>
                <a:lnTo>
                  <a:pt x="277210" y="92011"/>
                </a:lnTo>
                <a:close/>
              </a:path>
              <a:path w="282575" h="95885">
                <a:moveTo>
                  <a:pt x="282023" y="92011"/>
                </a:moveTo>
                <a:lnTo>
                  <a:pt x="277210" y="92011"/>
                </a:lnTo>
                <a:lnTo>
                  <a:pt x="279136" y="91109"/>
                </a:lnTo>
                <a:lnTo>
                  <a:pt x="282023" y="91109"/>
                </a:lnTo>
                <a:lnTo>
                  <a:pt x="282023" y="920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4764717" y="5548806"/>
            <a:ext cx="1668145" cy="96520"/>
          </a:xfrm>
          <a:custGeom>
            <a:avLst/>
            <a:gdLst/>
            <a:ahLst/>
            <a:cxnLst/>
            <a:rect l="l" t="t" r="r" b="b"/>
            <a:pathLst>
              <a:path w="1668145" h="96520">
                <a:moveTo>
                  <a:pt x="1665190" y="96522"/>
                </a:moveTo>
                <a:lnTo>
                  <a:pt x="1925" y="96522"/>
                </a:lnTo>
                <a:lnTo>
                  <a:pt x="0" y="93816"/>
                </a:lnTo>
                <a:lnTo>
                  <a:pt x="0" y="902"/>
                </a:lnTo>
                <a:lnTo>
                  <a:pt x="1925" y="0"/>
                </a:lnTo>
                <a:lnTo>
                  <a:pt x="1665190" y="0"/>
                </a:lnTo>
                <a:lnTo>
                  <a:pt x="1668078" y="902"/>
                </a:lnTo>
                <a:lnTo>
                  <a:pt x="4812" y="902"/>
                </a:lnTo>
                <a:lnTo>
                  <a:pt x="1925" y="3608"/>
                </a:lnTo>
                <a:lnTo>
                  <a:pt x="4812" y="3608"/>
                </a:lnTo>
                <a:lnTo>
                  <a:pt x="4812" y="92011"/>
                </a:lnTo>
                <a:lnTo>
                  <a:pt x="1925" y="92011"/>
                </a:lnTo>
                <a:lnTo>
                  <a:pt x="4812" y="93816"/>
                </a:lnTo>
                <a:lnTo>
                  <a:pt x="1668078" y="93816"/>
                </a:lnTo>
                <a:lnTo>
                  <a:pt x="1665190" y="96522"/>
                </a:lnTo>
                <a:close/>
              </a:path>
              <a:path w="1668145" h="96520">
                <a:moveTo>
                  <a:pt x="4812" y="3608"/>
                </a:moveTo>
                <a:lnTo>
                  <a:pt x="1925" y="3608"/>
                </a:lnTo>
                <a:lnTo>
                  <a:pt x="4812" y="902"/>
                </a:lnTo>
                <a:lnTo>
                  <a:pt x="4812" y="3608"/>
                </a:lnTo>
                <a:close/>
              </a:path>
              <a:path w="1668145" h="96520">
                <a:moveTo>
                  <a:pt x="1663265" y="3608"/>
                </a:moveTo>
                <a:lnTo>
                  <a:pt x="4812" y="3608"/>
                </a:lnTo>
                <a:lnTo>
                  <a:pt x="4812" y="902"/>
                </a:lnTo>
                <a:lnTo>
                  <a:pt x="1663265" y="902"/>
                </a:lnTo>
                <a:lnTo>
                  <a:pt x="1663265" y="3608"/>
                </a:lnTo>
                <a:close/>
              </a:path>
              <a:path w="1668145" h="96520">
                <a:moveTo>
                  <a:pt x="1663265" y="93816"/>
                </a:moveTo>
                <a:lnTo>
                  <a:pt x="1663265" y="902"/>
                </a:lnTo>
                <a:lnTo>
                  <a:pt x="1665190" y="3608"/>
                </a:lnTo>
                <a:lnTo>
                  <a:pt x="1668078" y="3608"/>
                </a:lnTo>
                <a:lnTo>
                  <a:pt x="1668078" y="92011"/>
                </a:lnTo>
                <a:lnTo>
                  <a:pt x="1665190" y="92011"/>
                </a:lnTo>
                <a:lnTo>
                  <a:pt x="1663265" y="93816"/>
                </a:lnTo>
                <a:close/>
              </a:path>
              <a:path w="1668145" h="96520">
                <a:moveTo>
                  <a:pt x="1668078" y="3608"/>
                </a:moveTo>
                <a:lnTo>
                  <a:pt x="1665190" y="3608"/>
                </a:lnTo>
                <a:lnTo>
                  <a:pt x="1663265" y="902"/>
                </a:lnTo>
                <a:lnTo>
                  <a:pt x="1668078" y="902"/>
                </a:lnTo>
                <a:lnTo>
                  <a:pt x="1668078" y="3608"/>
                </a:lnTo>
                <a:close/>
              </a:path>
              <a:path w="1668145" h="96520">
                <a:moveTo>
                  <a:pt x="4812" y="93816"/>
                </a:moveTo>
                <a:lnTo>
                  <a:pt x="1925" y="92011"/>
                </a:lnTo>
                <a:lnTo>
                  <a:pt x="4812" y="92011"/>
                </a:lnTo>
                <a:lnTo>
                  <a:pt x="4812" y="93816"/>
                </a:lnTo>
                <a:close/>
              </a:path>
              <a:path w="1668145" h="96520">
                <a:moveTo>
                  <a:pt x="1663265" y="93816"/>
                </a:moveTo>
                <a:lnTo>
                  <a:pt x="4812" y="93816"/>
                </a:lnTo>
                <a:lnTo>
                  <a:pt x="4812" y="92011"/>
                </a:lnTo>
                <a:lnTo>
                  <a:pt x="1663265" y="92011"/>
                </a:lnTo>
                <a:lnTo>
                  <a:pt x="1663265" y="93816"/>
                </a:lnTo>
                <a:close/>
              </a:path>
              <a:path w="1668145" h="96520">
                <a:moveTo>
                  <a:pt x="1668078" y="93816"/>
                </a:moveTo>
                <a:lnTo>
                  <a:pt x="1663265" y="93816"/>
                </a:lnTo>
                <a:lnTo>
                  <a:pt x="1665190" y="92011"/>
                </a:lnTo>
                <a:lnTo>
                  <a:pt x="1668078" y="92011"/>
                </a:lnTo>
                <a:lnTo>
                  <a:pt x="1668078" y="93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4764717" y="5318776"/>
            <a:ext cx="3333750" cy="96520"/>
          </a:xfrm>
          <a:custGeom>
            <a:avLst/>
            <a:gdLst/>
            <a:ahLst/>
            <a:cxnLst/>
            <a:rect l="l" t="t" r="r" b="b"/>
            <a:pathLst>
              <a:path w="3333750" h="96520">
                <a:moveTo>
                  <a:pt x="3329419" y="96522"/>
                </a:moveTo>
                <a:lnTo>
                  <a:pt x="1925" y="96522"/>
                </a:lnTo>
                <a:lnTo>
                  <a:pt x="0" y="93816"/>
                </a:lnTo>
                <a:lnTo>
                  <a:pt x="0" y="1804"/>
                </a:lnTo>
                <a:lnTo>
                  <a:pt x="1925" y="0"/>
                </a:lnTo>
                <a:lnTo>
                  <a:pt x="3329419" y="0"/>
                </a:lnTo>
                <a:lnTo>
                  <a:pt x="3333269" y="1804"/>
                </a:lnTo>
                <a:lnTo>
                  <a:pt x="4812" y="1804"/>
                </a:lnTo>
                <a:lnTo>
                  <a:pt x="1925" y="4510"/>
                </a:lnTo>
                <a:lnTo>
                  <a:pt x="4812" y="4510"/>
                </a:lnTo>
                <a:lnTo>
                  <a:pt x="4812" y="92913"/>
                </a:lnTo>
                <a:lnTo>
                  <a:pt x="1925" y="92913"/>
                </a:lnTo>
                <a:lnTo>
                  <a:pt x="4812" y="93816"/>
                </a:lnTo>
                <a:lnTo>
                  <a:pt x="3333269" y="93816"/>
                </a:lnTo>
                <a:lnTo>
                  <a:pt x="3329419" y="96522"/>
                </a:lnTo>
                <a:close/>
              </a:path>
              <a:path w="3333750" h="96520">
                <a:moveTo>
                  <a:pt x="4812" y="4510"/>
                </a:moveTo>
                <a:lnTo>
                  <a:pt x="1925" y="4510"/>
                </a:lnTo>
                <a:lnTo>
                  <a:pt x="4812" y="1804"/>
                </a:lnTo>
                <a:lnTo>
                  <a:pt x="4812" y="4510"/>
                </a:lnTo>
                <a:close/>
              </a:path>
              <a:path w="3333750" h="96520">
                <a:moveTo>
                  <a:pt x="3328456" y="4510"/>
                </a:moveTo>
                <a:lnTo>
                  <a:pt x="4812" y="4510"/>
                </a:lnTo>
                <a:lnTo>
                  <a:pt x="4812" y="1804"/>
                </a:lnTo>
                <a:lnTo>
                  <a:pt x="3328456" y="1804"/>
                </a:lnTo>
                <a:lnTo>
                  <a:pt x="3328456" y="4510"/>
                </a:lnTo>
                <a:close/>
              </a:path>
              <a:path w="3333750" h="96520">
                <a:moveTo>
                  <a:pt x="3328456" y="93816"/>
                </a:moveTo>
                <a:lnTo>
                  <a:pt x="3328456" y="1804"/>
                </a:lnTo>
                <a:lnTo>
                  <a:pt x="3329419" y="4510"/>
                </a:lnTo>
                <a:lnTo>
                  <a:pt x="3333269" y="4510"/>
                </a:lnTo>
                <a:lnTo>
                  <a:pt x="3333269" y="92913"/>
                </a:lnTo>
                <a:lnTo>
                  <a:pt x="3329419" y="92913"/>
                </a:lnTo>
                <a:lnTo>
                  <a:pt x="3328456" y="93816"/>
                </a:lnTo>
                <a:close/>
              </a:path>
              <a:path w="3333750" h="96520">
                <a:moveTo>
                  <a:pt x="3333269" y="4510"/>
                </a:moveTo>
                <a:lnTo>
                  <a:pt x="3329419" y="4510"/>
                </a:lnTo>
                <a:lnTo>
                  <a:pt x="3328456" y="1804"/>
                </a:lnTo>
                <a:lnTo>
                  <a:pt x="3333269" y="1804"/>
                </a:lnTo>
                <a:lnTo>
                  <a:pt x="3333269" y="4510"/>
                </a:lnTo>
                <a:close/>
              </a:path>
              <a:path w="3333750" h="96520">
                <a:moveTo>
                  <a:pt x="4812" y="93816"/>
                </a:moveTo>
                <a:lnTo>
                  <a:pt x="1925" y="92913"/>
                </a:lnTo>
                <a:lnTo>
                  <a:pt x="4812" y="92913"/>
                </a:lnTo>
                <a:lnTo>
                  <a:pt x="4812" y="93816"/>
                </a:lnTo>
                <a:close/>
              </a:path>
              <a:path w="3333750" h="96520">
                <a:moveTo>
                  <a:pt x="3328456" y="93816"/>
                </a:moveTo>
                <a:lnTo>
                  <a:pt x="4812" y="93816"/>
                </a:lnTo>
                <a:lnTo>
                  <a:pt x="4812" y="92913"/>
                </a:lnTo>
                <a:lnTo>
                  <a:pt x="3328456" y="92913"/>
                </a:lnTo>
                <a:lnTo>
                  <a:pt x="3328456" y="93816"/>
                </a:lnTo>
                <a:close/>
              </a:path>
              <a:path w="3333750" h="96520">
                <a:moveTo>
                  <a:pt x="3333269" y="93816"/>
                </a:moveTo>
                <a:lnTo>
                  <a:pt x="3328456" y="93816"/>
                </a:lnTo>
                <a:lnTo>
                  <a:pt x="3329419" y="92913"/>
                </a:lnTo>
                <a:lnTo>
                  <a:pt x="3333269" y="92913"/>
                </a:lnTo>
                <a:lnTo>
                  <a:pt x="3333269" y="93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6511724" y="5568651"/>
            <a:ext cx="206945" cy="64047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8176914" y="5339524"/>
            <a:ext cx="38100" cy="63500"/>
          </a:xfrm>
          <a:custGeom>
            <a:avLst/>
            <a:gdLst/>
            <a:ahLst/>
            <a:cxnLst/>
            <a:rect l="l" t="t" r="r" b="b"/>
            <a:pathLst>
              <a:path w="38100" h="63500">
                <a:moveTo>
                  <a:pt x="21174" y="51418"/>
                </a:moveTo>
                <a:lnTo>
                  <a:pt x="16363" y="51418"/>
                </a:lnTo>
                <a:lnTo>
                  <a:pt x="16363" y="31572"/>
                </a:lnTo>
                <a:lnTo>
                  <a:pt x="10586" y="30670"/>
                </a:lnTo>
                <a:lnTo>
                  <a:pt x="8661" y="29768"/>
                </a:lnTo>
                <a:lnTo>
                  <a:pt x="6736" y="27964"/>
                </a:lnTo>
                <a:lnTo>
                  <a:pt x="2886" y="26160"/>
                </a:lnTo>
                <a:lnTo>
                  <a:pt x="962" y="22551"/>
                </a:lnTo>
                <a:lnTo>
                  <a:pt x="962" y="9922"/>
                </a:lnTo>
                <a:lnTo>
                  <a:pt x="6736" y="4510"/>
                </a:lnTo>
                <a:lnTo>
                  <a:pt x="16363" y="3608"/>
                </a:lnTo>
                <a:lnTo>
                  <a:pt x="16363" y="0"/>
                </a:lnTo>
                <a:lnTo>
                  <a:pt x="21174" y="0"/>
                </a:lnTo>
                <a:lnTo>
                  <a:pt x="21174" y="3608"/>
                </a:lnTo>
                <a:lnTo>
                  <a:pt x="29838" y="4510"/>
                </a:lnTo>
                <a:lnTo>
                  <a:pt x="34458" y="8118"/>
                </a:lnTo>
                <a:lnTo>
                  <a:pt x="21174" y="8118"/>
                </a:lnTo>
                <a:lnTo>
                  <a:pt x="21174" y="9020"/>
                </a:lnTo>
                <a:lnTo>
                  <a:pt x="10586" y="9020"/>
                </a:lnTo>
                <a:lnTo>
                  <a:pt x="7699" y="12629"/>
                </a:lnTo>
                <a:lnTo>
                  <a:pt x="7699" y="21649"/>
                </a:lnTo>
                <a:lnTo>
                  <a:pt x="10586" y="24356"/>
                </a:lnTo>
                <a:lnTo>
                  <a:pt x="16363" y="25258"/>
                </a:lnTo>
                <a:lnTo>
                  <a:pt x="21174" y="25258"/>
                </a:lnTo>
                <a:lnTo>
                  <a:pt x="21174" y="26160"/>
                </a:lnTo>
                <a:lnTo>
                  <a:pt x="27912" y="27964"/>
                </a:lnTo>
                <a:lnTo>
                  <a:pt x="28875" y="28866"/>
                </a:lnTo>
                <a:lnTo>
                  <a:pt x="30801" y="29768"/>
                </a:lnTo>
                <a:lnTo>
                  <a:pt x="34651" y="32474"/>
                </a:lnTo>
                <a:lnTo>
                  <a:pt x="21174" y="32474"/>
                </a:lnTo>
                <a:lnTo>
                  <a:pt x="21174" y="51418"/>
                </a:lnTo>
                <a:close/>
              </a:path>
              <a:path w="38100" h="63500">
                <a:moveTo>
                  <a:pt x="35612" y="17139"/>
                </a:moveTo>
                <a:lnTo>
                  <a:pt x="29838" y="17139"/>
                </a:lnTo>
                <a:lnTo>
                  <a:pt x="29838" y="12629"/>
                </a:lnTo>
                <a:lnTo>
                  <a:pt x="25987" y="9020"/>
                </a:lnTo>
                <a:lnTo>
                  <a:pt x="21174" y="8118"/>
                </a:lnTo>
                <a:lnTo>
                  <a:pt x="34458" y="8118"/>
                </a:lnTo>
                <a:lnTo>
                  <a:pt x="35612" y="9020"/>
                </a:lnTo>
                <a:lnTo>
                  <a:pt x="35612" y="17139"/>
                </a:lnTo>
                <a:close/>
              </a:path>
              <a:path w="38100" h="63500">
                <a:moveTo>
                  <a:pt x="21174" y="25258"/>
                </a:moveTo>
                <a:lnTo>
                  <a:pt x="16363" y="25258"/>
                </a:lnTo>
                <a:lnTo>
                  <a:pt x="16363" y="9020"/>
                </a:lnTo>
                <a:lnTo>
                  <a:pt x="21174" y="9020"/>
                </a:lnTo>
                <a:lnTo>
                  <a:pt x="21174" y="25258"/>
                </a:lnTo>
                <a:close/>
              </a:path>
              <a:path w="38100" h="63500">
                <a:moveTo>
                  <a:pt x="34651" y="51418"/>
                </a:moveTo>
                <a:lnTo>
                  <a:pt x="21174" y="51418"/>
                </a:lnTo>
                <a:lnTo>
                  <a:pt x="24062" y="50516"/>
                </a:lnTo>
                <a:lnTo>
                  <a:pt x="25987" y="50516"/>
                </a:lnTo>
                <a:lnTo>
                  <a:pt x="29838" y="46908"/>
                </a:lnTo>
                <a:lnTo>
                  <a:pt x="30801" y="44201"/>
                </a:lnTo>
                <a:lnTo>
                  <a:pt x="30801" y="36985"/>
                </a:lnTo>
                <a:lnTo>
                  <a:pt x="28875" y="34278"/>
                </a:lnTo>
                <a:lnTo>
                  <a:pt x="21174" y="32474"/>
                </a:lnTo>
                <a:lnTo>
                  <a:pt x="34651" y="32474"/>
                </a:lnTo>
                <a:lnTo>
                  <a:pt x="37538" y="35181"/>
                </a:lnTo>
                <a:lnTo>
                  <a:pt x="37538" y="46005"/>
                </a:lnTo>
                <a:lnTo>
                  <a:pt x="34651" y="51418"/>
                </a:lnTo>
                <a:close/>
              </a:path>
              <a:path w="38100" h="63500">
                <a:moveTo>
                  <a:pt x="25025" y="55928"/>
                </a:moveTo>
                <a:lnTo>
                  <a:pt x="5774" y="55928"/>
                </a:lnTo>
                <a:lnTo>
                  <a:pt x="0" y="49614"/>
                </a:lnTo>
                <a:lnTo>
                  <a:pt x="0" y="39691"/>
                </a:lnTo>
                <a:lnTo>
                  <a:pt x="6736" y="39691"/>
                </a:lnTo>
                <a:lnTo>
                  <a:pt x="6736" y="46005"/>
                </a:lnTo>
                <a:lnTo>
                  <a:pt x="7699" y="46908"/>
                </a:lnTo>
                <a:lnTo>
                  <a:pt x="9624" y="49614"/>
                </a:lnTo>
                <a:lnTo>
                  <a:pt x="12512" y="50516"/>
                </a:lnTo>
                <a:lnTo>
                  <a:pt x="16363" y="51418"/>
                </a:lnTo>
                <a:lnTo>
                  <a:pt x="34651" y="51418"/>
                </a:lnTo>
                <a:lnTo>
                  <a:pt x="29838" y="54124"/>
                </a:lnTo>
                <a:lnTo>
                  <a:pt x="27912" y="55026"/>
                </a:lnTo>
                <a:lnTo>
                  <a:pt x="25025" y="55928"/>
                </a:lnTo>
                <a:close/>
              </a:path>
              <a:path w="38100" h="63500">
                <a:moveTo>
                  <a:pt x="21174" y="63145"/>
                </a:moveTo>
                <a:lnTo>
                  <a:pt x="16363" y="63145"/>
                </a:lnTo>
                <a:lnTo>
                  <a:pt x="16363" y="55928"/>
                </a:lnTo>
                <a:lnTo>
                  <a:pt x="21174" y="55928"/>
                </a:lnTo>
                <a:lnTo>
                  <a:pt x="21174" y="63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8221191" y="5343132"/>
            <a:ext cx="36195" cy="52705"/>
          </a:xfrm>
          <a:custGeom>
            <a:avLst/>
            <a:gdLst/>
            <a:ahLst/>
            <a:cxnLst/>
            <a:rect l="l" t="t" r="r" b="b"/>
            <a:pathLst>
              <a:path w="36195" h="52704">
                <a:moveTo>
                  <a:pt x="27913" y="52320"/>
                </a:moveTo>
                <a:lnTo>
                  <a:pt x="11550" y="52320"/>
                </a:lnTo>
                <a:lnTo>
                  <a:pt x="7701" y="50516"/>
                </a:lnTo>
                <a:lnTo>
                  <a:pt x="4813" y="46005"/>
                </a:lnTo>
                <a:lnTo>
                  <a:pt x="962" y="41495"/>
                </a:lnTo>
                <a:lnTo>
                  <a:pt x="0" y="36083"/>
                </a:lnTo>
                <a:lnTo>
                  <a:pt x="0" y="18943"/>
                </a:lnTo>
                <a:lnTo>
                  <a:pt x="962" y="12629"/>
                </a:lnTo>
                <a:lnTo>
                  <a:pt x="4813" y="7216"/>
                </a:lnTo>
                <a:lnTo>
                  <a:pt x="7701" y="2706"/>
                </a:lnTo>
                <a:lnTo>
                  <a:pt x="13475" y="0"/>
                </a:lnTo>
                <a:lnTo>
                  <a:pt x="26951" y="0"/>
                </a:lnTo>
                <a:lnTo>
                  <a:pt x="32726" y="5412"/>
                </a:lnTo>
                <a:lnTo>
                  <a:pt x="32940" y="6314"/>
                </a:lnTo>
                <a:lnTo>
                  <a:pt x="10587" y="6314"/>
                </a:lnTo>
                <a:lnTo>
                  <a:pt x="6738" y="12629"/>
                </a:lnTo>
                <a:lnTo>
                  <a:pt x="6738" y="25258"/>
                </a:lnTo>
                <a:lnTo>
                  <a:pt x="11550" y="25258"/>
                </a:lnTo>
                <a:lnTo>
                  <a:pt x="6738" y="29768"/>
                </a:lnTo>
                <a:lnTo>
                  <a:pt x="6738" y="42397"/>
                </a:lnTo>
                <a:lnTo>
                  <a:pt x="11550" y="46908"/>
                </a:lnTo>
                <a:lnTo>
                  <a:pt x="33689" y="46908"/>
                </a:lnTo>
                <a:lnTo>
                  <a:pt x="27913" y="52320"/>
                </a:lnTo>
                <a:close/>
              </a:path>
              <a:path w="36195" h="52704">
                <a:moveTo>
                  <a:pt x="34651" y="13531"/>
                </a:moveTo>
                <a:lnTo>
                  <a:pt x="27913" y="13531"/>
                </a:lnTo>
                <a:lnTo>
                  <a:pt x="26951" y="9020"/>
                </a:lnTo>
                <a:lnTo>
                  <a:pt x="23101" y="6314"/>
                </a:lnTo>
                <a:lnTo>
                  <a:pt x="32940" y="6314"/>
                </a:lnTo>
                <a:lnTo>
                  <a:pt x="34651" y="13531"/>
                </a:lnTo>
                <a:close/>
              </a:path>
              <a:path w="36195" h="52704">
                <a:moveTo>
                  <a:pt x="33689" y="46908"/>
                </a:moveTo>
                <a:lnTo>
                  <a:pt x="24064" y="46908"/>
                </a:lnTo>
                <a:lnTo>
                  <a:pt x="28876" y="42397"/>
                </a:lnTo>
                <a:lnTo>
                  <a:pt x="28876" y="28866"/>
                </a:lnTo>
                <a:lnTo>
                  <a:pt x="25025" y="25258"/>
                </a:lnTo>
                <a:lnTo>
                  <a:pt x="6738" y="25258"/>
                </a:lnTo>
                <a:lnTo>
                  <a:pt x="9625" y="21649"/>
                </a:lnTo>
                <a:lnTo>
                  <a:pt x="13475" y="19845"/>
                </a:lnTo>
                <a:lnTo>
                  <a:pt x="28876" y="19845"/>
                </a:lnTo>
                <a:lnTo>
                  <a:pt x="35614" y="26160"/>
                </a:lnTo>
                <a:lnTo>
                  <a:pt x="35614" y="45103"/>
                </a:lnTo>
                <a:lnTo>
                  <a:pt x="33689" y="46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8285681" y="5343132"/>
            <a:ext cx="36195" cy="52705"/>
          </a:xfrm>
          <a:custGeom>
            <a:avLst/>
            <a:gdLst/>
            <a:ahLst/>
            <a:cxnLst/>
            <a:rect l="l" t="t" r="r" b="b"/>
            <a:pathLst>
              <a:path w="36195" h="52704">
                <a:moveTo>
                  <a:pt x="17325" y="52320"/>
                </a:moveTo>
                <a:lnTo>
                  <a:pt x="0" y="17139"/>
                </a:lnTo>
                <a:lnTo>
                  <a:pt x="1925" y="10824"/>
                </a:lnTo>
                <a:lnTo>
                  <a:pt x="5776" y="6314"/>
                </a:lnTo>
                <a:lnTo>
                  <a:pt x="7701" y="2706"/>
                </a:lnTo>
                <a:lnTo>
                  <a:pt x="12512" y="0"/>
                </a:lnTo>
                <a:lnTo>
                  <a:pt x="23101" y="0"/>
                </a:lnTo>
                <a:lnTo>
                  <a:pt x="26952" y="2706"/>
                </a:lnTo>
                <a:lnTo>
                  <a:pt x="29838" y="6314"/>
                </a:lnTo>
                <a:lnTo>
                  <a:pt x="10587" y="6314"/>
                </a:lnTo>
                <a:lnTo>
                  <a:pt x="6738" y="12629"/>
                </a:lnTo>
                <a:lnTo>
                  <a:pt x="6738" y="40593"/>
                </a:lnTo>
                <a:lnTo>
                  <a:pt x="10587" y="47810"/>
                </a:lnTo>
                <a:lnTo>
                  <a:pt x="28410" y="47810"/>
                </a:lnTo>
                <a:lnTo>
                  <a:pt x="25056" y="50657"/>
                </a:lnTo>
                <a:lnTo>
                  <a:pt x="17325" y="52320"/>
                </a:lnTo>
                <a:close/>
              </a:path>
              <a:path w="36195" h="52704">
                <a:moveTo>
                  <a:pt x="28410" y="47810"/>
                </a:moveTo>
                <a:lnTo>
                  <a:pt x="25026" y="47810"/>
                </a:lnTo>
                <a:lnTo>
                  <a:pt x="28876" y="40593"/>
                </a:lnTo>
                <a:lnTo>
                  <a:pt x="28876" y="12629"/>
                </a:lnTo>
                <a:lnTo>
                  <a:pt x="25026" y="6314"/>
                </a:lnTo>
                <a:lnTo>
                  <a:pt x="29838" y="6314"/>
                </a:lnTo>
                <a:lnTo>
                  <a:pt x="33688" y="10824"/>
                </a:lnTo>
                <a:lnTo>
                  <a:pt x="35613" y="17139"/>
                </a:lnTo>
                <a:lnTo>
                  <a:pt x="35613" y="27062"/>
                </a:lnTo>
                <a:lnTo>
                  <a:pt x="34380" y="37859"/>
                </a:lnTo>
                <a:lnTo>
                  <a:pt x="30801" y="45780"/>
                </a:lnTo>
                <a:lnTo>
                  <a:pt x="28410" y="47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8330920" y="5342230"/>
            <a:ext cx="53340" cy="51435"/>
          </a:xfrm>
          <a:custGeom>
            <a:avLst/>
            <a:gdLst/>
            <a:ahLst/>
            <a:cxnLst/>
            <a:rect l="l" t="t" r="r" b="b"/>
            <a:pathLst>
              <a:path w="53340" h="51435">
                <a:moveTo>
                  <a:pt x="6737" y="51418"/>
                </a:moveTo>
                <a:lnTo>
                  <a:pt x="0" y="51418"/>
                </a:lnTo>
                <a:lnTo>
                  <a:pt x="0" y="0"/>
                </a:lnTo>
                <a:lnTo>
                  <a:pt x="10588" y="0"/>
                </a:lnTo>
                <a:lnTo>
                  <a:pt x="13534" y="8118"/>
                </a:lnTo>
                <a:lnTo>
                  <a:pt x="6737" y="8118"/>
                </a:lnTo>
                <a:lnTo>
                  <a:pt x="6737" y="51418"/>
                </a:lnTo>
                <a:close/>
              </a:path>
              <a:path w="53340" h="51435">
                <a:moveTo>
                  <a:pt x="32225" y="45103"/>
                </a:moveTo>
                <a:lnTo>
                  <a:pt x="26952" y="45103"/>
                </a:lnTo>
                <a:lnTo>
                  <a:pt x="42351" y="0"/>
                </a:lnTo>
                <a:lnTo>
                  <a:pt x="52939" y="0"/>
                </a:lnTo>
                <a:lnTo>
                  <a:pt x="52939" y="8118"/>
                </a:lnTo>
                <a:lnTo>
                  <a:pt x="46202" y="8118"/>
                </a:lnTo>
                <a:lnTo>
                  <a:pt x="32225" y="45103"/>
                </a:lnTo>
                <a:close/>
              </a:path>
              <a:path w="53340" h="51435">
                <a:moveTo>
                  <a:pt x="29839" y="51418"/>
                </a:moveTo>
                <a:lnTo>
                  <a:pt x="23100" y="51418"/>
                </a:lnTo>
                <a:lnTo>
                  <a:pt x="6737" y="8118"/>
                </a:lnTo>
                <a:lnTo>
                  <a:pt x="13534" y="8118"/>
                </a:lnTo>
                <a:lnTo>
                  <a:pt x="26952" y="45103"/>
                </a:lnTo>
                <a:lnTo>
                  <a:pt x="32225" y="45103"/>
                </a:lnTo>
                <a:lnTo>
                  <a:pt x="29839" y="51418"/>
                </a:lnTo>
                <a:close/>
              </a:path>
              <a:path w="53340" h="51435">
                <a:moveTo>
                  <a:pt x="52939" y="51418"/>
                </a:moveTo>
                <a:lnTo>
                  <a:pt x="46202" y="51418"/>
                </a:lnTo>
                <a:lnTo>
                  <a:pt x="46202" y="8118"/>
                </a:lnTo>
                <a:lnTo>
                  <a:pt x="52939" y="8118"/>
                </a:lnTo>
                <a:lnTo>
                  <a:pt x="52939" y="514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8206754" y="6644833"/>
            <a:ext cx="921147" cy="68557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9137526" y="6648442"/>
            <a:ext cx="6985" cy="46990"/>
          </a:xfrm>
          <a:custGeom>
            <a:avLst/>
            <a:gdLst/>
            <a:ahLst/>
            <a:cxnLst/>
            <a:rect l="l" t="t" r="r" b="b"/>
            <a:pathLst>
              <a:path w="6984" h="46990">
                <a:moveTo>
                  <a:pt x="6473" y="46660"/>
                </a:moveTo>
                <a:lnTo>
                  <a:pt x="5775" y="46005"/>
                </a:lnTo>
                <a:lnTo>
                  <a:pt x="4812" y="42397"/>
                </a:lnTo>
                <a:lnTo>
                  <a:pt x="4812" y="17139"/>
                </a:lnTo>
                <a:lnTo>
                  <a:pt x="0" y="17139"/>
                </a:lnTo>
                <a:lnTo>
                  <a:pt x="0" y="11727"/>
                </a:lnTo>
                <a:lnTo>
                  <a:pt x="4812" y="11727"/>
                </a:lnTo>
                <a:lnTo>
                  <a:pt x="4812" y="0"/>
                </a:lnTo>
                <a:lnTo>
                  <a:pt x="6473" y="0"/>
                </a:lnTo>
                <a:lnTo>
                  <a:pt x="6473" y="46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723900" y="5206017"/>
            <a:ext cx="4953000" cy="1690084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2473312" y="1208468"/>
            <a:ext cx="4686935" cy="4076065"/>
          </a:xfrm>
          <a:custGeom>
            <a:avLst/>
            <a:gdLst/>
            <a:ahLst/>
            <a:cxnLst/>
            <a:rect l="l" t="t" r="r" b="b"/>
            <a:pathLst>
              <a:path w="4686934" h="4076065">
                <a:moveTo>
                  <a:pt x="0" y="2767812"/>
                </a:moveTo>
                <a:lnTo>
                  <a:pt x="3710559" y="0"/>
                </a:lnTo>
                <a:lnTo>
                  <a:pt x="4686312" y="1308112"/>
                </a:lnTo>
                <a:lnTo>
                  <a:pt x="975753" y="4075925"/>
                </a:lnTo>
                <a:lnTo>
                  <a:pt x="0" y="2767812"/>
                </a:lnTo>
                <a:close/>
              </a:path>
            </a:pathLst>
          </a:custGeom>
          <a:ln w="76200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2917588" y="2066474"/>
            <a:ext cx="3385185" cy="2735580"/>
          </a:xfrm>
          <a:custGeom>
            <a:avLst/>
            <a:gdLst/>
            <a:ahLst/>
            <a:cxnLst/>
            <a:rect l="l" t="t" r="r" b="b"/>
            <a:pathLst>
              <a:path w="3385185" h="2735579">
                <a:moveTo>
                  <a:pt x="444577" y="2722743"/>
                </a:moveTo>
                <a:lnTo>
                  <a:pt x="330952" y="2722743"/>
                </a:lnTo>
                <a:lnTo>
                  <a:pt x="335668" y="2735443"/>
                </a:lnTo>
                <a:lnTo>
                  <a:pt x="431109" y="2735443"/>
                </a:lnTo>
                <a:lnTo>
                  <a:pt x="444577" y="2722743"/>
                </a:lnTo>
                <a:close/>
              </a:path>
              <a:path w="3385185" h="2735579">
                <a:moveTo>
                  <a:pt x="473000" y="2710043"/>
                </a:moveTo>
                <a:lnTo>
                  <a:pt x="315425" y="2710043"/>
                </a:lnTo>
                <a:lnTo>
                  <a:pt x="320827" y="2722743"/>
                </a:lnTo>
                <a:lnTo>
                  <a:pt x="458541" y="2722743"/>
                </a:lnTo>
                <a:lnTo>
                  <a:pt x="473000" y="2710043"/>
                </a:lnTo>
                <a:close/>
              </a:path>
              <a:path w="3385185" h="2735579">
                <a:moveTo>
                  <a:pt x="638111" y="2354443"/>
                </a:moveTo>
                <a:lnTo>
                  <a:pt x="457736" y="2354443"/>
                </a:lnTo>
                <a:lnTo>
                  <a:pt x="471971" y="2367143"/>
                </a:lnTo>
                <a:lnTo>
                  <a:pt x="498838" y="2367143"/>
                </a:lnTo>
                <a:lnTo>
                  <a:pt x="511356" y="2379843"/>
                </a:lnTo>
                <a:lnTo>
                  <a:pt x="523095" y="2379843"/>
                </a:lnTo>
                <a:lnTo>
                  <a:pt x="534053" y="2392543"/>
                </a:lnTo>
                <a:lnTo>
                  <a:pt x="559257" y="2430643"/>
                </a:lnTo>
                <a:lnTo>
                  <a:pt x="570116" y="2468743"/>
                </a:lnTo>
                <a:lnTo>
                  <a:pt x="570722" y="2481443"/>
                </a:lnTo>
                <a:lnTo>
                  <a:pt x="569844" y="2494143"/>
                </a:lnTo>
                <a:lnTo>
                  <a:pt x="558625" y="2532243"/>
                </a:lnTo>
                <a:lnTo>
                  <a:pt x="535398" y="2570343"/>
                </a:lnTo>
                <a:lnTo>
                  <a:pt x="525119" y="2570343"/>
                </a:lnTo>
                <a:lnTo>
                  <a:pt x="513610" y="2583043"/>
                </a:lnTo>
                <a:lnTo>
                  <a:pt x="500870" y="2595743"/>
                </a:lnTo>
                <a:lnTo>
                  <a:pt x="483344" y="2608443"/>
                </a:lnTo>
                <a:lnTo>
                  <a:pt x="466085" y="2621143"/>
                </a:lnTo>
                <a:lnTo>
                  <a:pt x="449092" y="2633843"/>
                </a:lnTo>
                <a:lnTo>
                  <a:pt x="432366" y="2633843"/>
                </a:lnTo>
                <a:lnTo>
                  <a:pt x="416209" y="2646543"/>
                </a:lnTo>
                <a:lnTo>
                  <a:pt x="372968" y="2646543"/>
                </a:lnTo>
                <a:lnTo>
                  <a:pt x="360362" y="2659243"/>
                </a:lnTo>
                <a:lnTo>
                  <a:pt x="301099" y="2659243"/>
                </a:lnTo>
                <a:lnTo>
                  <a:pt x="299283" y="2671943"/>
                </a:lnTo>
                <a:lnTo>
                  <a:pt x="297022" y="2671943"/>
                </a:lnTo>
                <a:lnTo>
                  <a:pt x="298750" y="2684643"/>
                </a:lnTo>
                <a:lnTo>
                  <a:pt x="300578" y="2684643"/>
                </a:lnTo>
                <a:lnTo>
                  <a:pt x="306192" y="2697343"/>
                </a:lnTo>
                <a:lnTo>
                  <a:pt x="310205" y="2710043"/>
                </a:lnTo>
                <a:lnTo>
                  <a:pt x="487954" y="2710043"/>
                </a:lnTo>
                <a:lnTo>
                  <a:pt x="503194" y="2697343"/>
                </a:lnTo>
                <a:lnTo>
                  <a:pt x="518510" y="2697343"/>
                </a:lnTo>
                <a:lnTo>
                  <a:pt x="549371" y="2671943"/>
                </a:lnTo>
                <a:lnTo>
                  <a:pt x="570634" y="2659243"/>
                </a:lnTo>
                <a:lnTo>
                  <a:pt x="590035" y="2633843"/>
                </a:lnTo>
                <a:lnTo>
                  <a:pt x="607577" y="2621143"/>
                </a:lnTo>
                <a:lnTo>
                  <a:pt x="623260" y="2595743"/>
                </a:lnTo>
                <a:lnTo>
                  <a:pt x="636850" y="2570343"/>
                </a:lnTo>
                <a:lnTo>
                  <a:pt x="648095" y="2557643"/>
                </a:lnTo>
                <a:lnTo>
                  <a:pt x="656996" y="2532243"/>
                </a:lnTo>
                <a:lnTo>
                  <a:pt x="663557" y="2506843"/>
                </a:lnTo>
                <a:lnTo>
                  <a:pt x="667686" y="2494143"/>
                </a:lnTo>
                <a:lnTo>
                  <a:pt x="669310" y="2468743"/>
                </a:lnTo>
                <a:lnTo>
                  <a:pt x="668429" y="2443343"/>
                </a:lnTo>
                <a:lnTo>
                  <a:pt x="665043" y="2417943"/>
                </a:lnTo>
                <a:lnTo>
                  <a:pt x="658952" y="2392543"/>
                </a:lnTo>
                <a:lnTo>
                  <a:pt x="649974" y="2379843"/>
                </a:lnTo>
                <a:lnTo>
                  <a:pt x="638111" y="2354443"/>
                </a:lnTo>
                <a:close/>
              </a:path>
              <a:path w="3385185" h="2735579">
                <a:moveTo>
                  <a:pt x="292347" y="2379843"/>
                </a:moveTo>
                <a:lnTo>
                  <a:pt x="134553" y="2379843"/>
                </a:lnTo>
                <a:lnTo>
                  <a:pt x="151392" y="2392543"/>
                </a:lnTo>
                <a:lnTo>
                  <a:pt x="274588" y="2392543"/>
                </a:lnTo>
                <a:lnTo>
                  <a:pt x="292347" y="2379843"/>
                </a:lnTo>
                <a:close/>
              </a:path>
              <a:path w="3385185" h="2735579">
                <a:moveTo>
                  <a:pt x="315514" y="1986143"/>
                </a:moveTo>
                <a:lnTo>
                  <a:pt x="140595" y="1986143"/>
                </a:lnTo>
                <a:lnTo>
                  <a:pt x="129428" y="1998843"/>
                </a:lnTo>
                <a:lnTo>
                  <a:pt x="118626" y="1998843"/>
                </a:lnTo>
                <a:lnTo>
                  <a:pt x="108186" y="2011543"/>
                </a:lnTo>
                <a:lnTo>
                  <a:pt x="88988" y="2024243"/>
                </a:lnTo>
                <a:lnTo>
                  <a:pt x="71477" y="2036943"/>
                </a:lnTo>
                <a:lnTo>
                  <a:pt x="55651" y="2062343"/>
                </a:lnTo>
                <a:lnTo>
                  <a:pt x="41511" y="2075043"/>
                </a:lnTo>
                <a:lnTo>
                  <a:pt x="29269" y="2100443"/>
                </a:lnTo>
                <a:lnTo>
                  <a:pt x="19134" y="2113143"/>
                </a:lnTo>
                <a:lnTo>
                  <a:pt x="11104" y="2138543"/>
                </a:lnTo>
                <a:lnTo>
                  <a:pt x="5176" y="2151243"/>
                </a:lnTo>
                <a:lnTo>
                  <a:pt x="1448" y="2176643"/>
                </a:lnTo>
                <a:lnTo>
                  <a:pt x="0" y="2189343"/>
                </a:lnTo>
                <a:lnTo>
                  <a:pt x="835" y="2214743"/>
                </a:lnTo>
                <a:lnTo>
                  <a:pt x="3957" y="2227443"/>
                </a:lnTo>
                <a:lnTo>
                  <a:pt x="9491" y="2252843"/>
                </a:lnTo>
                <a:lnTo>
                  <a:pt x="17560" y="2278243"/>
                </a:lnTo>
                <a:lnTo>
                  <a:pt x="28166" y="2290943"/>
                </a:lnTo>
                <a:lnTo>
                  <a:pt x="41308" y="2316343"/>
                </a:lnTo>
                <a:lnTo>
                  <a:pt x="70475" y="2341743"/>
                </a:lnTo>
                <a:lnTo>
                  <a:pt x="101709" y="2367143"/>
                </a:lnTo>
                <a:lnTo>
                  <a:pt x="117992" y="2379843"/>
                </a:lnTo>
                <a:lnTo>
                  <a:pt x="327602" y="2379843"/>
                </a:lnTo>
                <a:lnTo>
                  <a:pt x="379128" y="2367143"/>
                </a:lnTo>
                <a:lnTo>
                  <a:pt x="411978" y="2367143"/>
                </a:lnTo>
                <a:lnTo>
                  <a:pt x="427707" y="2354443"/>
                </a:lnTo>
                <a:lnTo>
                  <a:pt x="638111" y="2354443"/>
                </a:lnTo>
                <a:lnTo>
                  <a:pt x="623362" y="2329043"/>
                </a:lnTo>
                <a:lnTo>
                  <a:pt x="609352" y="2316343"/>
                </a:lnTo>
                <a:lnTo>
                  <a:pt x="594736" y="2303643"/>
                </a:lnTo>
                <a:lnTo>
                  <a:pt x="579510" y="2290943"/>
                </a:lnTo>
                <a:lnTo>
                  <a:pt x="205505" y="2290943"/>
                </a:lnTo>
                <a:lnTo>
                  <a:pt x="191138" y="2278243"/>
                </a:lnTo>
                <a:lnTo>
                  <a:pt x="164155" y="2278243"/>
                </a:lnTo>
                <a:lnTo>
                  <a:pt x="151661" y="2265543"/>
                </a:lnTo>
                <a:lnTo>
                  <a:pt x="139990" y="2265543"/>
                </a:lnTo>
                <a:lnTo>
                  <a:pt x="129143" y="2252843"/>
                </a:lnTo>
                <a:lnTo>
                  <a:pt x="119121" y="2240143"/>
                </a:lnTo>
                <a:lnTo>
                  <a:pt x="113015" y="2227443"/>
                </a:lnTo>
                <a:lnTo>
                  <a:pt x="107862" y="2227443"/>
                </a:lnTo>
                <a:lnTo>
                  <a:pt x="103662" y="2214743"/>
                </a:lnTo>
                <a:lnTo>
                  <a:pt x="100414" y="2202043"/>
                </a:lnTo>
                <a:lnTo>
                  <a:pt x="98230" y="2189343"/>
                </a:lnTo>
                <a:lnTo>
                  <a:pt x="97223" y="2189343"/>
                </a:lnTo>
                <a:lnTo>
                  <a:pt x="101299" y="2151243"/>
                </a:lnTo>
                <a:lnTo>
                  <a:pt x="110196" y="2125843"/>
                </a:lnTo>
                <a:lnTo>
                  <a:pt x="116530" y="2125843"/>
                </a:lnTo>
                <a:lnTo>
                  <a:pt x="124231" y="2113143"/>
                </a:lnTo>
                <a:lnTo>
                  <a:pt x="133411" y="2100443"/>
                </a:lnTo>
                <a:lnTo>
                  <a:pt x="144073" y="2087743"/>
                </a:lnTo>
                <a:lnTo>
                  <a:pt x="156217" y="2075043"/>
                </a:lnTo>
                <a:lnTo>
                  <a:pt x="170036" y="2075043"/>
                </a:lnTo>
                <a:lnTo>
                  <a:pt x="197549" y="2049643"/>
                </a:lnTo>
                <a:lnTo>
                  <a:pt x="224617" y="2049643"/>
                </a:lnTo>
                <a:lnTo>
                  <a:pt x="237374" y="2036943"/>
                </a:lnTo>
                <a:lnTo>
                  <a:pt x="299702" y="2036943"/>
                </a:lnTo>
                <a:lnTo>
                  <a:pt x="310497" y="2024243"/>
                </a:lnTo>
                <a:lnTo>
                  <a:pt x="324823" y="2024243"/>
                </a:lnTo>
                <a:lnTo>
                  <a:pt x="326194" y="2011543"/>
                </a:lnTo>
                <a:lnTo>
                  <a:pt x="323286" y="2011543"/>
                </a:lnTo>
                <a:lnTo>
                  <a:pt x="321203" y="1998843"/>
                </a:lnTo>
                <a:lnTo>
                  <a:pt x="315514" y="1986143"/>
                </a:lnTo>
                <a:close/>
              </a:path>
              <a:path w="3385185" h="2735579">
                <a:moveTo>
                  <a:pt x="691029" y="1782943"/>
                </a:moveTo>
                <a:lnTo>
                  <a:pt x="570745" y="1782943"/>
                </a:lnTo>
                <a:lnTo>
                  <a:pt x="972002" y="2329043"/>
                </a:lnTo>
                <a:lnTo>
                  <a:pt x="996081" y="2329043"/>
                </a:lnTo>
                <a:lnTo>
                  <a:pt x="1008083" y="2316343"/>
                </a:lnTo>
                <a:lnTo>
                  <a:pt x="1014903" y="2316343"/>
                </a:lnTo>
                <a:lnTo>
                  <a:pt x="1030485" y="2303643"/>
                </a:lnTo>
                <a:lnTo>
                  <a:pt x="1036797" y="2290943"/>
                </a:lnTo>
                <a:lnTo>
                  <a:pt x="1046106" y="2290943"/>
                </a:lnTo>
                <a:lnTo>
                  <a:pt x="1049612" y="2278243"/>
                </a:lnTo>
                <a:lnTo>
                  <a:pt x="1055416" y="2278243"/>
                </a:lnTo>
                <a:lnTo>
                  <a:pt x="1055111" y="2265543"/>
                </a:lnTo>
                <a:lnTo>
                  <a:pt x="1054082" y="2265543"/>
                </a:lnTo>
                <a:lnTo>
                  <a:pt x="691029" y="1782943"/>
                </a:lnTo>
                <a:close/>
              </a:path>
              <a:path w="3385185" h="2735579">
                <a:moveTo>
                  <a:pt x="547391" y="2265543"/>
                </a:moveTo>
                <a:lnTo>
                  <a:pt x="337041" y="2265543"/>
                </a:lnTo>
                <a:lnTo>
                  <a:pt x="319595" y="2278243"/>
                </a:lnTo>
                <a:lnTo>
                  <a:pt x="251860" y="2278243"/>
                </a:lnTo>
                <a:lnTo>
                  <a:pt x="235925" y="2290943"/>
                </a:lnTo>
                <a:lnTo>
                  <a:pt x="579510" y="2290943"/>
                </a:lnTo>
                <a:lnTo>
                  <a:pt x="563672" y="2278243"/>
                </a:lnTo>
                <a:lnTo>
                  <a:pt x="547391" y="2265543"/>
                </a:lnTo>
                <a:close/>
              </a:path>
              <a:path w="3385185" h="2735579">
                <a:moveTo>
                  <a:pt x="513964" y="2252843"/>
                </a:moveTo>
                <a:lnTo>
                  <a:pt x="390158" y="2252843"/>
                </a:lnTo>
                <a:lnTo>
                  <a:pt x="372341" y="2265543"/>
                </a:lnTo>
                <a:lnTo>
                  <a:pt x="530821" y="2265543"/>
                </a:lnTo>
                <a:lnTo>
                  <a:pt x="513964" y="2252843"/>
                </a:lnTo>
                <a:close/>
              </a:path>
              <a:path w="3385185" h="2735579">
                <a:moveTo>
                  <a:pt x="1218293" y="1198743"/>
                </a:moveTo>
                <a:lnTo>
                  <a:pt x="1206266" y="1198743"/>
                </a:lnTo>
                <a:lnTo>
                  <a:pt x="910737" y="1427343"/>
                </a:lnTo>
                <a:lnTo>
                  <a:pt x="905662" y="1427343"/>
                </a:lnTo>
                <a:lnTo>
                  <a:pt x="901430" y="1440043"/>
                </a:lnTo>
                <a:lnTo>
                  <a:pt x="898037" y="1440043"/>
                </a:lnTo>
                <a:lnTo>
                  <a:pt x="895484" y="1452743"/>
                </a:lnTo>
                <a:lnTo>
                  <a:pt x="894492" y="1452743"/>
                </a:lnTo>
                <a:lnTo>
                  <a:pt x="895764" y="1465443"/>
                </a:lnTo>
                <a:lnTo>
                  <a:pt x="899303" y="1478143"/>
                </a:lnTo>
                <a:lnTo>
                  <a:pt x="905111" y="1478143"/>
                </a:lnTo>
                <a:lnTo>
                  <a:pt x="1315867" y="2036943"/>
                </a:lnTo>
                <a:lnTo>
                  <a:pt x="1322897" y="2036943"/>
                </a:lnTo>
                <a:lnTo>
                  <a:pt x="1330102" y="2049643"/>
                </a:lnTo>
                <a:lnTo>
                  <a:pt x="1365560" y="2049643"/>
                </a:lnTo>
                <a:lnTo>
                  <a:pt x="1371315" y="2036943"/>
                </a:lnTo>
                <a:lnTo>
                  <a:pt x="1511966" y="1935343"/>
                </a:lnTo>
                <a:lnTo>
                  <a:pt x="1371950" y="1935343"/>
                </a:lnTo>
                <a:lnTo>
                  <a:pt x="1207155" y="1719443"/>
                </a:lnTo>
                <a:lnTo>
                  <a:pt x="1303912" y="1643243"/>
                </a:lnTo>
                <a:lnTo>
                  <a:pt x="1157676" y="1643243"/>
                </a:lnTo>
                <a:lnTo>
                  <a:pt x="1013163" y="1452743"/>
                </a:lnTo>
                <a:lnTo>
                  <a:pt x="1257168" y="1274943"/>
                </a:lnTo>
                <a:lnTo>
                  <a:pt x="1258997" y="1274943"/>
                </a:lnTo>
                <a:lnTo>
                  <a:pt x="1261232" y="1262243"/>
                </a:lnTo>
                <a:lnTo>
                  <a:pt x="1261422" y="1262243"/>
                </a:lnTo>
                <a:lnTo>
                  <a:pt x="1259936" y="1249543"/>
                </a:lnTo>
                <a:lnTo>
                  <a:pt x="1258362" y="1249543"/>
                </a:lnTo>
                <a:lnTo>
                  <a:pt x="1253536" y="1236843"/>
                </a:lnTo>
                <a:lnTo>
                  <a:pt x="1250195" y="1236843"/>
                </a:lnTo>
                <a:lnTo>
                  <a:pt x="1241178" y="1224143"/>
                </a:lnTo>
                <a:lnTo>
                  <a:pt x="1236810" y="1224143"/>
                </a:lnTo>
                <a:lnTo>
                  <a:pt x="1228809" y="1211443"/>
                </a:lnTo>
                <a:lnTo>
                  <a:pt x="1225113" y="1211443"/>
                </a:lnTo>
                <a:lnTo>
                  <a:pt x="1218293" y="1198743"/>
                </a:lnTo>
                <a:close/>
              </a:path>
              <a:path w="3385185" h="2735579">
                <a:moveTo>
                  <a:pt x="303182" y="1973443"/>
                </a:moveTo>
                <a:lnTo>
                  <a:pt x="163806" y="1973443"/>
                </a:lnTo>
                <a:lnTo>
                  <a:pt x="152128" y="1986143"/>
                </a:lnTo>
                <a:lnTo>
                  <a:pt x="311958" y="1986143"/>
                </a:lnTo>
                <a:lnTo>
                  <a:pt x="303182" y="1973443"/>
                </a:lnTo>
                <a:close/>
              </a:path>
              <a:path w="3385185" h="2735579">
                <a:moveTo>
                  <a:pt x="293009" y="1960743"/>
                </a:moveTo>
                <a:lnTo>
                  <a:pt x="198381" y="1960743"/>
                </a:lnTo>
                <a:lnTo>
                  <a:pt x="186932" y="1973443"/>
                </a:lnTo>
                <a:lnTo>
                  <a:pt x="299346" y="1973443"/>
                </a:lnTo>
                <a:lnTo>
                  <a:pt x="293009" y="1960743"/>
                </a:lnTo>
                <a:close/>
              </a:path>
              <a:path w="3385185" h="2735579">
                <a:moveTo>
                  <a:pt x="282341" y="1948043"/>
                </a:moveTo>
                <a:lnTo>
                  <a:pt x="230925" y="1948043"/>
                </a:lnTo>
                <a:lnTo>
                  <a:pt x="220448" y="1960743"/>
                </a:lnTo>
                <a:lnTo>
                  <a:pt x="284792" y="1960743"/>
                </a:lnTo>
                <a:lnTo>
                  <a:pt x="282341" y="1948043"/>
                </a:lnTo>
                <a:close/>
              </a:path>
              <a:path w="3385185" h="2735579">
                <a:moveTo>
                  <a:pt x="1631424" y="1744843"/>
                </a:moveTo>
                <a:lnTo>
                  <a:pt x="1622077" y="1744843"/>
                </a:lnTo>
                <a:lnTo>
                  <a:pt x="1619296" y="1757543"/>
                </a:lnTo>
                <a:lnTo>
                  <a:pt x="1371950" y="1935343"/>
                </a:lnTo>
                <a:lnTo>
                  <a:pt x="1511966" y="1935343"/>
                </a:lnTo>
                <a:lnTo>
                  <a:pt x="1670197" y="1821043"/>
                </a:lnTo>
                <a:lnTo>
                  <a:pt x="1672026" y="1821043"/>
                </a:lnTo>
                <a:lnTo>
                  <a:pt x="1674261" y="1808343"/>
                </a:lnTo>
                <a:lnTo>
                  <a:pt x="1674553" y="1808343"/>
                </a:lnTo>
                <a:lnTo>
                  <a:pt x="1673461" y="1795643"/>
                </a:lnTo>
                <a:lnTo>
                  <a:pt x="1671899" y="1795643"/>
                </a:lnTo>
                <a:lnTo>
                  <a:pt x="1666768" y="1782943"/>
                </a:lnTo>
                <a:lnTo>
                  <a:pt x="1663352" y="1782943"/>
                </a:lnTo>
                <a:lnTo>
                  <a:pt x="1659085" y="1770243"/>
                </a:lnTo>
                <a:lnTo>
                  <a:pt x="1650042" y="1770243"/>
                </a:lnTo>
                <a:lnTo>
                  <a:pt x="1642359" y="1757543"/>
                </a:lnTo>
                <a:lnTo>
                  <a:pt x="1638638" y="1757543"/>
                </a:lnTo>
                <a:lnTo>
                  <a:pt x="1631424" y="1744843"/>
                </a:lnTo>
                <a:close/>
              </a:path>
              <a:path w="3385185" h="2735579">
                <a:moveTo>
                  <a:pt x="800146" y="1528943"/>
                </a:moveTo>
                <a:lnTo>
                  <a:pt x="777082" y="1528943"/>
                </a:lnTo>
                <a:lnTo>
                  <a:pt x="342539" y="1846443"/>
                </a:lnTo>
                <a:lnTo>
                  <a:pt x="340698" y="1846443"/>
                </a:lnTo>
                <a:lnTo>
                  <a:pt x="338462" y="1859143"/>
                </a:lnTo>
                <a:lnTo>
                  <a:pt x="338335" y="1859143"/>
                </a:lnTo>
                <a:lnTo>
                  <a:pt x="340063" y="1871843"/>
                </a:lnTo>
                <a:lnTo>
                  <a:pt x="341815" y="1871843"/>
                </a:lnTo>
                <a:lnTo>
                  <a:pt x="347111" y="1884543"/>
                </a:lnTo>
                <a:lnTo>
                  <a:pt x="350693" y="1884543"/>
                </a:lnTo>
                <a:lnTo>
                  <a:pt x="359710" y="1897243"/>
                </a:lnTo>
                <a:lnTo>
                  <a:pt x="364015" y="1909943"/>
                </a:lnTo>
                <a:lnTo>
                  <a:pt x="372257" y="1909943"/>
                </a:lnTo>
                <a:lnTo>
                  <a:pt x="375953" y="1922643"/>
                </a:lnTo>
                <a:lnTo>
                  <a:pt x="394508" y="1922643"/>
                </a:lnTo>
                <a:lnTo>
                  <a:pt x="570745" y="1782943"/>
                </a:lnTo>
                <a:lnTo>
                  <a:pt x="691029" y="1782943"/>
                </a:lnTo>
                <a:lnTo>
                  <a:pt x="652813" y="1732143"/>
                </a:lnTo>
                <a:lnTo>
                  <a:pt x="829051" y="1592443"/>
                </a:lnTo>
                <a:lnTo>
                  <a:pt x="833127" y="1592443"/>
                </a:lnTo>
                <a:lnTo>
                  <a:pt x="833394" y="1579743"/>
                </a:lnTo>
                <a:lnTo>
                  <a:pt x="832226" y="1579743"/>
                </a:lnTo>
                <a:lnTo>
                  <a:pt x="830587" y="1567043"/>
                </a:lnTo>
                <a:lnTo>
                  <a:pt x="825215" y="1567043"/>
                </a:lnTo>
                <a:lnTo>
                  <a:pt x="821621" y="1554343"/>
                </a:lnTo>
                <a:lnTo>
                  <a:pt x="817113" y="1554343"/>
                </a:lnTo>
                <a:lnTo>
                  <a:pt x="812604" y="1541643"/>
                </a:lnTo>
                <a:lnTo>
                  <a:pt x="808312" y="1541643"/>
                </a:lnTo>
                <a:lnTo>
                  <a:pt x="800146" y="1528943"/>
                </a:lnTo>
                <a:close/>
              </a:path>
              <a:path w="3385185" h="2735579">
                <a:moveTo>
                  <a:pt x="1798929" y="919343"/>
                </a:moveTo>
                <a:lnTo>
                  <a:pt x="1596899" y="919343"/>
                </a:lnTo>
                <a:lnTo>
                  <a:pt x="1584117" y="932043"/>
                </a:lnTo>
                <a:lnTo>
                  <a:pt x="1572524" y="932043"/>
                </a:lnTo>
                <a:lnTo>
                  <a:pt x="1562120" y="944743"/>
                </a:lnTo>
                <a:lnTo>
                  <a:pt x="1552283" y="944743"/>
                </a:lnTo>
                <a:lnTo>
                  <a:pt x="1542394" y="957443"/>
                </a:lnTo>
                <a:lnTo>
                  <a:pt x="1532452" y="957443"/>
                </a:lnTo>
                <a:lnTo>
                  <a:pt x="1522458" y="970143"/>
                </a:lnTo>
                <a:lnTo>
                  <a:pt x="1390276" y="1071743"/>
                </a:lnTo>
                <a:lnTo>
                  <a:pt x="1384602" y="1071743"/>
                </a:lnTo>
                <a:lnTo>
                  <a:pt x="1379981" y="1084443"/>
                </a:lnTo>
                <a:lnTo>
                  <a:pt x="1376416" y="1084443"/>
                </a:lnTo>
                <a:lnTo>
                  <a:pt x="1373906" y="1097143"/>
                </a:lnTo>
                <a:lnTo>
                  <a:pt x="1373056" y="1097143"/>
                </a:lnTo>
                <a:lnTo>
                  <a:pt x="1374484" y="1109843"/>
                </a:lnTo>
                <a:lnTo>
                  <a:pt x="1378189" y="1122543"/>
                </a:lnTo>
                <a:lnTo>
                  <a:pt x="1384168" y="1122543"/>
                </a:lnTo>
                <a:lnTo>
                  <a:pt x="1811066" y="1694043"/>
                </a:lnTo>
                <a:lnTo>
                  <a:pt x="1813364" y="1706743"/>
                </a:lnTo>
                <a:lnTo>
                  <a:pt x="1830128" y="1706743"/>
                </a:lnTo>
                <a:lnTo>
                  <a:pt x="1835056" y="1694043"/>
                </a:lnTo>
                <a:lnTo>
                  <a:pt x="1846740" y="1694043"/>
                </a:lnTo>
                <a:lnTo>
                  <a:pt x="1853636" y="1681343"/>
                </a:lnTo>
                <a:lnTo>
                  <a:pt x="1869549" y="1681343"/>
                </a:lnTo>
                <a:lnTo>
                  <a:pt x="1875848" y="1668643"/>
                </a:lnTo>
                <a:lnTo>
                  <a:pt x="1885157" y="1655943"/>
                </a:lnTo>
                <a:lnTo>
                  <a:pt x="1892968" y="1655943"/>
                </a:lnTo>
                <a:lnTo>
                  <a:pt x="1894085" y="1643243"/>
                </a:lnTo>
                <a:lnTo>
                  <a:pt x="1893133" y="1643243"/>
                </a:lnTo>
                <a:lnTo>
                  <a:pt x="1725366" y="1414643"/>
                </a:lnTo>
                <a:lnTo>
                  <a:pt x="1795521" y="1363843"/>
                </a:lnTo>
                <a:lnTo>
                  <a:pt x="1809003" y="1351143"/>
                </a:lnTo>
                <a:lnTo>
                  <a:pt x="1675188" y="1351143"/>
                </a:lnTo>
                <a:lnTo>
                  <a:pt x="1490454" y="1097143"/>
                </a:lnTo>
                <a:lnTo>
                  <a:pt x="1566324" y="1046343"/>
                </a:lnTo>
                <a:lnTo>
                  <a:pt x="1577051" y="1033643"/>
                </a:lnTo>
                <a:lnTo>
                  <a:pt x="1588239" y="1020943"/>
                </a:lnTo>
                <a:lnTo>
                  <a:pt x="1599887" y="1020943"/>
                </a:lnTo>
                <a:lnTo>
                  <a:pt x="1611993" y="1008243"/>
                </a:lnTo>
                <a:lnTo>
                  <a:pt x="1638009" y="1008243"/>
                </a:lnTo>
                <a:lnTo>
                  <a:pt x="1652016" y="995543"/>
                </a:lnTo>
                <a:lnTo>
                  <a:pt x="1872089" y="995543"/>
                </a:lnTo>
                <a:lnTo>
                  <a:pt x="1858764" y="970143"/>
                </a:lnTo>
                <a:lnTo>
                  <a:pt x="1844771" y="957443"/>
                </a:lnTo>
                <a:lnTo>
                  <a:pt x="1830112" y="944743"/>
                </a:lnTo>
                <a:lnTo>
                  <a:pt x="1814787" y="932043"/>
                </a:lnTo>
                <a:lnTo>
                  <a:pt x="1798929" y="919343"/>
                </a:lnTo>
                <a:close/>
              </a:path>
              <a:path w="3385185" h="2735579">
                <a:moveTo>
                  <a:pt x="1386327" y="1490843"/>
                </a:moveTo>
                <a:lnTo>
                  <a:pt x="1367315" y="1490843"/>
                </a:lnTo>
                <a:lnTo>
                  <a:pt x="1157676" y="1643243"/>
                </a:lnTo>
                <a:lnTo>
                  <a:pt x="1303912" y="1643243"/>
                </a:lnTo>
                <a:lnTo>
                  <a:pt x="1416794" y="1554343"/>
                </a:lnTo>
                <a:lnTo>
                  <a:pt x="1421544" y="1554343"/>
                </a:lnTo>
                <a:lnTo>
                  <a:pt x="1420617" y="1541643"/>
                </a:lnTo>
                <a:lnTo>
                  <a:pt x="1419156" y="1541643"/>
                </a:lnTo>
                <a:lnTo>
                  <a:pt x="1414254" y="1528943"/>
                </a:lnTo>
                <a:lnTo>
                  <a:pt x="1410901" y="1516243"/>
                </a:lnTo>
                <a:lnTo>
                  <a:pt x="1402113" y="1516243"/>
                </a:lnTo>
                <a:lnTo>
                  <a:pt x="1397884" y="1503543"/>
                </a:lnTo>
                <a:lnTo>
                  <a:pt x="1389972" y="1503543"/>
                </a:lnTo>
                <a:lnTo>
                  <a:pt x="1386327" y="1490843"/>
                </a:lnTo>
                <a:close/>
              </a:path>
              <a:path w="3385185" h="2735579">
                <a:moveTo>
                  <a:pt x="1872089" y="995543"/>
                </a:moveTo>
                <a:lnTo>
                  <a:pt x="1697435" y="995543"/>
                </a:lnTo>
                <a:lnTo>
                  <a:pt x="1713358" y="1008243"/>
                </a:lnTo>
                <a:lnTo>
                  <a:pt x="1729646" y="1008243"/>
                </a:lnTo>
                <a:lnTo>
                  <a:pt x="1745814" y="1020943"/>
                </a:lnTo>
                <a:lnTo>
                  <a:pt x="1776346" y="1046343"/>
                </a:lnTo>
                <a:lnTo>
                  <a:pt x="1808446" y="1084443"/>
                </a:lnTo>
                <a:lnTo>
                  <a:pt x="1815135" y="1109843"/>
                </a:lnTo>
                <a:lnTo>
                  <a:pt x="1820375" y="1122543"/>
                </a:lnTo>
                <a:lnTo>
                  <a:pt x="1824072" y="1135243"/>
                </a:lnTo>
                <a:lnTo>
                  <a:pt x="1826134" y="1147943"/>
                </a:lnTo>
                <a:lnTo>
                  <a:pt x="1826558" y="1160643"/>
                </a:lnTo>
                <a:lnTo>
                  <a:pt x="1825340" y="1173343"/>
                </a:lnTo>
                <a:lnTo>
                  <a:pt x="1817931" y="1211443"/>
                </a:lnTo>
                <a:lnTo>
                  <a:pt x="1793858" y="1249543"/>
                </a:lnTo>
                <a:lnTo>
                  <a:pt x="1749140" y="1287643"/>
                </a:lnTo>
                <a:lnTo>
                  <a:pt x="1675188" y="1351143"/>
                </a:lnTo>
                <a:lnTo>
                  <a:pt x="1809003" y="1351143"/>
                </a:lnTo>
                <a:lnTo>
                  <a:pt x="1822486" y="1338443"/>
                </a:lnTo>
                <a:lnTo>
                  <a:pt x="1846118" y="1313043"/>
                </a:lnTo>
                <a:lnTo>
                  <a:pt x="1866415" y="1300343"/>
                </a:lnTo>
                <a:lnTo>
                  <a:pt x="1883379" y="1274943"/>
                </a:lnTo>
                <a:lnTo>
                  <a:pt x="1897315" y="1249543"/>
                </a:lnTo>
                <a:lnTo>
                  <a:pt x="1908527" y="1224143"/>
                </a:lnTo>
                <a:lnTo>
                  <a:pt x="1917017" y="1198743"/>
                </a:lnTo>
                <a:lnTo>
                  <a:pt x="1922787" y="1186043"/>
                </a:lnTo>
                <a:lnTo>
                  <a:pt x="1925864" y="1160643"/>
                </a:lnTo>
                <a:lnTo>
                  <a:pt x="1926277" y="1135243"/>
                </a:lnTo>
                <a:lnTo>
                  <a:pt x="1924027" y="1109843"/>
                </a:lnTo>
                <a:lnTo>
                  <a:pt x="1919117" y="1084443"/>
                </a:lnTo>
                <a:lnTo>
                  <a:pt x="1911492" y="1059043"/>
                </a:lnTo>
                <a:lnTo>
                  <a:pt x="1901113" y="1033643"/>
                </a:lnTo>
                <a:lnTo>
                  <a:pt x="1887979" y="1008243"/>
                </a:lnTo>
                <a:lnTo>
                  <a:pt x="1872089" y="995543"/>
                </a:lnTo>
                <a:close/>
              </a:path>
              <a:path w="3385185" h="2735579">
                <a:moveTo>
                  <a:pt x="1766020" y="906643"/>
                </a:moveTo>
                <a:lnTo>
                  <a:pt x="1625954" y="906643"/>
                </a:lnTo>
                <a:lnTo>
                  <a:pt x="1610875" y="919343"/>
                </a:lnTo>
                <a:lnTo>
                  <a:pt x="1782675" y="919343"/>
                </a:lnTo>
                <a:lnTo>
                  <a:pt x="1766020" y="906643"/>
                </a:lnTo>
                <a:close/>
              </a:path>
              <a:path w="3385185" h="2735579">
                <a:moveTo>
                  <a:pt x="1731543" y="893943"/>
                </a:moveTo>
                <a:lnTo>
                  <a:pt x="1677246" y="893943"/>
                </a:lnTo>
                <a:lnTo>
                  <a:pt x="1659139" y="906643"/>
                </a:lnTo>
                <a:lnTo>
                  <a:pt x="1748963" y="906643"/>
                </a:lnTo>
                <a:lnTo>
                  <a:pt x="1731543" y="893943"/>
                </a:lnTo>
                <a:close/>
              </a:path>
              <a:path w="3385185" h="2735579">
                <a:moveTo>
                  <a:pt x="2419337" y="516858"/>
                </a:moveTo>
                <a:lnTo>
                  <a:pt x="2291583" y="516858"/>
                </a:lnTo>
                <a:lnTo>
                  <a:pt x="2641836" y="986402"/>
                </a:lnTo>
                <a:lnTo>
                  <a:pt x="2510455" y="1084408"/>
                </a:lnTo>
                <a:lnTo>
                  <a:pt x="2508677" y="1086846"/>
                </a:lnTo>
                <a:lnTo>
                  <a:pt x="2506683" y="1092790"/>
                </a:lnTo>
                <a:lnTo>
                  <a:pt x="2506467" y="1096168"/>
                </a:lnTo>
                <a:lnTo>
                  <a:pt x="2507648" y="1103712"/>
                </a:lnTo>
                <a:lnTo>
                  <a:pt x="2529517" y="1139501"/>
                </a:lnTo>
                <a:lnTo>
                  <a:pt x="2551933" y="1151629"/>
                </a:lnTo>
                <a:lnTo>
                  <a:pt x="2557406" y="1151007"/>
                </a:lnTo>
                <a:lnTo>
                  <a:pt x="2559896" y="1150016"/>
                </a:lnTo>
                <a:lnTo>
                  <a:pt x="2861314" y="925175"/>
                </a:lnTo>
                <a:lnTo>
                  <a:pt x="2723916" y="925175"/>
                </a:lnTo>
                <a:lnTo>
                  <a:pt x="2419337" y="516858"/>
                </a:lnTo>
                <a:close/>
              </a:path>
              <a:path w="3385185" h="2735579">
                <a:moveTo>
                  <a:pt x="2847627" y="838473"/>
                </a:moveTo>
                <a:lnTo>
                  <a:pt x="2841036" y="838930"/>
                </a:lnTo>
                <a:lnTo>
                  <a:pt x="2838115" y="839997"/>
                </a:lnTo>
                <a:lnTo>
                  <a:pt x="2723916" y="925175"/>
                </a:lnTo>
                <a:lnTo>
                  <a:pt x="2861314" y="925175"/>
                </a:lnTo>
                <a:lnTo>
                  <a:pt x="2886921" y="906075"/>
                </a:lnTo>
                <a:lnTo>
                  <a:pt x="2888648" y="903916"/>
                </a:lnTo>
                <a:lnTo>
                  <a:pt x="2891124" y="898607"/>
                </a:lnTo>
                <a:lnTo>
                  <a:pt x="2891594" y="895419"/>
                </a:lnTo>
                <a:lnTo>
                  <a:pt x="2890972" y="887952"/>
                </a:lnTo>
                <a:lnTo>
                  <a:pt x="2869318" y="852112"/>
                </a:lnTo>
                <a:lnTo>
                  <a:pt x="2847627" y="838473"/>
                </a:lnTo>
                <a:close/>
              </a:path>
              <a:path w="3385185" h="2735579">
                <a:moveTo>
                  <a:pt x="3035445" y="105235"/>
                </a:moveTo>
                <a:lnTo>
                  <a:pt x="2841417" y="105235"/>
                </a:lnTo>
                <a:lnTo>
                  <a:pt x="2853547" y="105285"/>
                </a:lnTo>
                <a:lnTo>
                  <a:pt x="2865381" y="106673"/>
                </a:lnTo>
                <a:lnTo>
                  <a:pt x="2909349" y="124009"/>
                </a:lnTo>
                <a:lnTo>
                  <a:pt x="2945252" y="157753"/>
                </a:lnTo>
                <a:lnTo>
                  <a:pt x="2966924" y="192000"/>
                </a:lnTo>
                <a:lnTo>
                  <a:pt x="2985171" y="234743"/>
                </a:lnTo>
                <a:lnTo>
                  <a:pt x="2997176" y="291382"/>
                </a:lnTo>
                <a:lnTo>
                  <a:pt x="3000916" y="337794"/>
                </a:lnTo>
                <a:lnTo>
                  <a:pt x="3001449" y="363899"/>
                </a:lnTo>
                <a:lnTo>
                  <a:pt x="3000890" y="392300"/>
                </a:lnTo>
                <a:lnTo>
                  <a:pt x="2999058" y="423419"/>
                </a:lnTo>
                <a:lnTo>
                  <a:pt x="2995956" y="457255"/>
                </a:lnTo>
                <a:lnTo>
                  <a:pt x="2991581" y="493807"/>
                </a:lnTo>
                <a:lnTo>
                  <a:pt x="2962841" y="712793"/>
                </a:lnTo>
                <a:lnTo>
                  <a:pt x="2961990" y="719867"/>
                </a:lnTo>
                <a:lnTo>
                  <a:pt x="2973319" y="767365"/>
                </a:lnTo>
                <a:lnTo>
                  <a:pt x="3001475" y="799826"/>
                </a:lnTo>
                <a:lnTo>
                  <a:pt x="3014530" y="803713"/>
                </a:lnTo>
                <a:lnTo>
                  <a:pt x="3018759" y="803408"/>
                </a:lnTo>
                <a:lnTo>
                  <a:pt x="3027091" y="800652"/>
                </a:lnTo>
                <a:lnTo>
                  <a:pt x="3031409" y="798302"/>
                </a:lnTo>
                <a:lnTo>
                  <a:pt x="3201326" y="671556"/>
                </a:lnTo>
                <a:lnTo>
                  <a:pt x="3055945" y="671556"/>
                </a:lnTo>
                <a:lnTo>
                  <a:pt x="3077598" y="496474"/>
                </a:lnTo>
                <a:lnTo>
                  <a:pt x="3083068" y="451293"/>
                </a:lnTo>
                <a:lnTo>
                  <a:pt x="3087095" y="409646"/>
                </a:lnTo>
                <a:lnTo>
                  <a:pt x="3089679" y="371535"/>
                </a:lnTo>
                <a:lnTo>
                  <a:pt x="3090819" y="336962"/>
                </a:lnTo>
                <a:lnTo>
                  <a:pt x="3090646" y="305344"/>
                </a:lnTo>
                <a:lnTo>
                  <a:pt x="3086803" y="249166"/>
                </a:lnTo>
                <a:lnTo>
                  <a:pt x="3078371" y="202074"/>
                </a:lnTo>
                <a:lnTo>
                  <a:pt x="3065792" y="162069"/>
                </a:lnTo>
                <a:lnTo>
                  <a:pt x="3039984" y="112250"/>
                </a:lnTo>
                <a:lnTo>
                  <a:pt x="3035445" y="105235"/>
                </a:lnTo>
                <a:close/>
              </a:path>
              <a:path w="3385185" h="2735579">
                <a:moveTo>
                  <a:pt x="2308448" y="377158"/>
                </a:moveTo>
                <a:lnTo>
                  <a:pt x="2265332" y="402012"/>
                </a:lnTo>
                <a:lnTo>
                  <a:pt x="2239068" y="430523"/>
                </a:lnTo>
                <a:lnTo>
                  <a:pt x="2164849" y="627729"/>
                </a:lnTo>
                <a:lnTo>
                  <a:pt x="2163414" y="631780"/>
                </a:lnTo>
                <a:lnTo>
                  <a:pt x="2162538" y="635400"/>
                </a:lnTo>
                <a:lnTo>
                  <a:pt x="2161878" y="641826"/>
                </a:lnTo>
                <a:lnTo>
                  <a:pt x="2162195" y="645064"/>
                </a:lnTo>
                <a:lnTo>
                  <a:pt x="2183163" y="681158"/>
                </a:lnTo>
                <a:lnTo>
                  <a:pt x="2208385" y="698366"/>
                </a:lnTo>
                <a:lnTo>
                  <a:pt x="2211865" y="696893"/>
                </a:lnTo>
                <a:lnTo>
                  <a:pt x="2218228" y="690162"/>
                </a:lnTo>
                <a:lnTo>
                  <a:pt x="2221657" y="684625"/>
                </a:lnTo>
                <a:lnTo>
                  <a:pt x="2225327" y="676941"/>
                </a:lnTo>
                <a:lnTo>
                  <a:pt x="2291583" y="516858"/>
                </a:lnTo>
                <a:lnTo>
                  <a:pt x="2419337" y="516858"/>
                </a:lnTo>
                <a:lnTo>
                  <a:pt x="2317783" y="380714"/>
                </a:lnTo>
                <a:lnTo>
                  <a:pt x="2315941" y="379241"/>
                </a:lnTo>
                <a:lnTo>
                  <a:pt x="2311420" y="377170"/>
                </a:lnTo>
                <a:lnTo>
                  <a:pt x="2308448" y="377158"/>
                </a:lnTo>
                <a:close/>
              </a:path>
              <a:path w="3385185" h="2735579">
                <a:moveTo>
                  <a:pt x="3337059" y="467455"/>
                </a:moveTo>
                <a:lnTo>
                  <a:pt x="3330151" y="468141"/>
                </a:lnTo>
                <a:lnTo>
                  <a:pt x="3327141" y="469271"/>
                </a:lnTo>
                <a:lnTo>
                  <a:pt x="3055945" y="671556"/>
                </a:lnTo>
                <a:lnTo>
                  <a:pt x="3201326" y="671556"/>
                </a:lnTo>
                <a:lnTo>
                  <a:pt x="3379909" y="538346"/>
                </a:lnTo>
                <a:lnTo>
                  <a:pt x="3382005" y="535666"/>
                </a:lnTo>
                <a:lnTo>
                  <a:pt x="3384634" y="529253"/>
                </a:lnTo>
                <a:lnTo>
                  <a:pt x="3384888" y="525595"/>
                </a:lnTo>
                <a:lnTo>
                  <a:pt x="3383237" y="517417"/>
                </a:lnTo>
                <a:lnTo>
                  <a:pt x="3360427" y="481196"/>
                </a:lnTo>
                <a:lnTo>
                  <a:pt x="3337059" y="467455"/>
                </a:lnTo>
                <a:close/>
              </a:path>
              <a:path w="3385185" h="2735579">
                <a:moveTo>
                  <a:pt x="2871207" y="0"/>
                </a:moveTo>
                <a:lnTo>
                  <a:pt x="2830388" y="3524"/>
                </a:lnTo>
                <a:lnTo>
                  <a:pt x="2787485" y="16169"/>
                </a:lnTo>
                <a:lnTo>
                  <a:pt x="2743523" y="39120"/>
                </a:lnTo>
                <a:lnTo>
                  <a:pt x="2707564" y="65274"/>
                </a:lnTo>
                <a:lnTo>
                  <a:pt x="2671795" y="100310"/>
                </a:lnTo>
                <a:lnTo>
                  <a:pt x="2643426" y="137136"/>
                </a:lnTo>
                <a:lnTo>
                  <a:pt x="2622362" y="172186"/>
                </a:lnTo>
                <a:lnTo>
                  <a:pt x="2606609" y="209184"/>
                </a:lnTo>
                <a:lnTo>
                  <a:pt x="2601399" y="231781"/>
                </a:lnTo>
                <a:lnTo>
                  <a:pt x="2602187" y="238144"/>
                </a:lnTo>
                <a:lnTo>
                  <a:pt x="2622888" y="274186"/>
                </a:lnTo>
                <a:lnTo>
                  <a:pt x="2649253" y="296360"/>
                </a:lnTo>
                <a:lnTo>
                  <a:pt x="2654765" y="296208"/>
                </a:lnTo>
                <a:lnTo>
                  <a:pt x="2657292" y="295319"/>
                </a:lnTo>
                <a:lnTo>
                  <a:pt x="2663528" y="290658"/>
                </a:lnTo>
                <a:lnTo>
                  <a:pt x="2667503" y="283495"/>
                </a:lnTo>
                <a:lnTo>
                  <a:pt x="2671503" y="272078"/>
                </a:lnTo>
                <a:lnTo>
                  <a:pt x="2674814" y="263160"/>
                </a:lnTo>
                <a:lnTo>
                  <a:pt x="2694234" y="220366"/>
                </a:lnTo>
                <a:lnTo>
                  <a:pt x="2717058" y="183153"/>
                </a:lnTo>
                <a:lnTo>
                  <a:pt x="2750662" y="146239"/>
                </a:lnTo>
                <a:lnTo>
                  <a:pt x="2790553" y="118854"/>
                </a:lnTo>
                <a:lnTo>
                  <a:pt x="2828991" y="106523"/>
                </a:lnTo>
                <a:lnTo>
                  <a:pt x="2841417" y="105235"/>
                </a:lnTo>
                <a:lnTo>
                  <a:pt x="3035445" y="105235"/>
                </a:lnTo>
                <a:lnTo>
                  <a:pt x="3029966" y="96766"/>
                </a:lnTo>
                <a:lnTo>
                  <a:pt x="3006480" y="66034"/>
                </a:lnTo>
                <a:lnTo>
                  <a:pt x="2977859" y="39111"/>
                </a:lnTo>
                <a:lnTo>
                  <a:pt x="2945317" y="18406"/>
                </a:lnTo>
                <a:lnTo>
                  <a:pt x="2890769" y="1581"/>
                </a:lnTo>
                <a:lnTo>
                  <a:pt x="2871207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400708" y="1834896"/>
            <a:ext cx="6137275" cy="4171315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2020"/>
              </a:spcBef>
              <a:buFont typeface="Arial"/>
              <a:buAutoNum type="arabicPeriod"/>
              <a:tabLst>
                <a:tab pos="470534" algn="l"/>
              </a:tabLst>
            </a:pPr>
            <a:r>
              <a:rPr sz="3200" spc="-5" dirty="0">
                <a:latin typeface="Arial"/>
                <a:cs typeface="Arial"/>
              </a:rPr>
              <a:t>Bold the report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date</a:t>
            </a:r>
            <a:endParaRPr sz="32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470534" algn="l"/>
              </a:tabLst>
            </a:pPr>
            <a:r>
              <a:rPr sz="3200" spc="-5" dirty="0">
                <a:latin typeface="Arial"/>
                <a:cs typeface="Arial"/>
              </a:rPr>
              <a:t>Fill in </a:t>
            </a:r>
            <a:r>
              <a:rPr sz="3200" spc="-10" dirty="0">
                <a:latin typeface="Arial"/>
                <a:cs typeface="Arial"/>
              </a:rPr>
              <a:t>major </a:t>
            </a:r>
            <a:r>
              <a:rPr sz="3200" spc="-5" dirty="0">
                <a:latin typeface="Arial"/>
                <a:cs typeface="Arial"/>
              </a:rPr>
              <a:t>task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progress</a:t>
            </a:r>
            <a:endParaRPr sz="3200"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470534" algn="l"/>
              </a:tabLst>
            </a:pPr>
            <a:r>
              <a:rPr sz="3200" spc="-5" dirty="0">
                <a:latin typeface="Arial"/>
                <a:cs typeface="Arial"/>
              </a:rPr>
              <a:t>Designate qualitative  performance and </a:t>
            </a:r>
            <a:r>
              <a:rPr sz="3200" dirty="0">
                <a:latin typeface="Arial"/>
                <a:cs typeface="Arial"/>
              </a:rPr>
              <a:t>risk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mitigation</a:t>
            </a:r>
            <a:endParaRPr sz="32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470534" algn="l"/>
              </a:tabLst>
            </a:pPr>
            <a:r>
              <a:rPr sz="3200" spc="-5" dirty="0">
                <a:latin typeface="Arial"/>
                <a:cs typeface="Arial"/>
              </a:rPr>
              <a:t>Report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expenditures</a:t>
            </a:r>
            <a:endParaRPr sz="32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469900" algn="l"/>
              </a:tabLst>
            </a:pPr>
            <a:r>
              <a:rPr sz="3200" spc="-15" dirty="0">
                <a:latin typeface="Arial"/>
                <a:cs typeface="Arial"/>
              </a:rPr>
              <a:t>Write </a:t>
            </a:r>
            <a:r>
              <a:rPr sz="3200" spc="-5" dirty="0">
                <a:latin typeface="Arial"/>
                <a:cs typeface="Arial"/>
              </a:rPr>
              <a:t>summary and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forecast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5 </a:t>
            </a:r>
            <a:r>
              <a:rPr spc="-5" dirty="0"/>
              <a:t>Reporting</a:t>
            </a:r>
            <a:r>
              <a:rPr spc="-114" dirty="0"/>
              <a:t> </a:t>
            </a:r>
            <a:r>
              <a:rPr spc="-15" dirty="0"/>
              <a:t>Steps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35343" y="3620877"/>
            <a:ext cx="603250" cy="110489"/>
          </a:xfrm>
          <a:custGeom>
            <a:avLst/>
            <a:gdLst/>
            <a:ahLst/>
            <a:cxnLst/>
            <a:rect l="l" t="t" r="r" b="b"/>
            <a:pathLst>
              <a:path w="603250" h="110489">
                <a:moveTo>
                  <a:pt x="0" y="0"/>
                </a:moveTo>
                <a:lnTo>
                  <a:pt x="602771" y="0"/>
                </a:lnTo>
                <a:lnTo>
                  <a:pt x="602771" y="110258"/>
                </a:lnTo>
                <a:lnTo>
                  <a:pt x="0" y="110258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4897" y="3946681"/>
            <a:ext cx="903605" cy="110489"/>
          </a:xfrm>
          <a:custGeom>
            <a:avLst/>
            <a:gdLst/>
            <a:ahLst/>
            <a:cxnLst/>
            <a:rect l="l" t="t" r="r" b="b"/>
            <a:pathLst>
              <a:path w="903604" h="110489">
                <a:moveTo>
                  <a:pt x="0" y="0"/>
                </a:moveTo>
                <a:lnTo>
                  <a:pt x="903218" y="0"/>
                </a:lnTo>
                <a:lnTo>
                  <a:pt x="903218" y="110258"/>
                </a:lnTo>
                <a:lnTo>
                  <a:pt x="0" y="110258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5035" y="386043"/>
            <a:ext cx="1873097" cy="111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1277" y="386872"/>
            <a:ext cx="19050" cy="85090"/>
          </a:xfrm>
          <a:custGeom>
            <a:avLst/>
            <a:gdLst/>
            <a:ahLst/>
            <a:cxnLst/>
            <a:rect l="l" t="t" r="r" b="b"/>
            <a:pathLst>
              <a:path w="19050" h="85090">
                <a:moveTo>
                  <a:pt x="18777" y="0"/>
                </a:moveTo>
                <a:lnTo>
                  <a:pt x="0" y="0"/>
                </a:lnTo>
                <a:lnTo>
                  <a:pt x="0" y="84559"/>
                </a:lnTo>
                <a:lnTo>
                  <a:pt x="18777" y="84559"/>
                </a:lnTo>
                <a:lnTo>
                  <a:pt x="18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97894" y="386872"/>
            <a:ext cx="18415" cy="85090"/>
          </a:xfrm>
          <a:custGeom>
            <a:avLst/>
            <a:gdLst/>
            <a:ahLst/>
            <a:cxnLst/>
            <a:rect l="l" t="t" r="r" b="b"/>
            <a:pathLst>
              <a:path w="18414" h="85090">
                <a:moveTo>
                  <a:pt x="17839" y="0"/>
                </a:moveTo>
                <a:lnTo>
                  <a:pt x="0" y="0"/>
                </a:lnTo>
                <a:lnTo>
                  <a:pt x="0" y="84559"/>
                </a:lnTo>
                <a:lnTo>
                  <a:pt x="17839" y="84559"/>
                </a:lnTo>
                <a:lnTo>
                  <a:pt x="17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69636" y="386043"/>
            <a:ext cx="2553796" cy="111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77335" y="386872"/>
            <a:ext cx="261013" cy="87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59004" y="410913"/>
            <a:ext cx="14604" cy="60960"/>
          </a:xfrm>
          <a:custGeom>
            <a:avLst/>
            <a:gdLst/>
            <a:ahLst/>
            <a:cxnLst/>
            <a:rect l="l" t="t" r="r" b="b"/>
            <a:pathLst>
              <a:path w="14604" h="60959">
                <a:moveTo>
                  <a:pt x="14083" y="60518"/>
                </a:moveTo>
                <a:lnTo>
                  <a:pt x="0" y="60518"/>
                </a:lnTo>
                <a:lnTo>
                  <a:pt x="0" y="48912"/>
                </a:lnTo>
                <a:lnTo>
                  <a:pt x="14083" y="48912"/>
                </a:lnTo>
                <a:lnTo>
                  <a:pt x="14083" y="60518"/>
                </a:lnTo>
                <a:close/>
              </a:path>
              <a:path w="14604" h="60959">
                <a:moveTo>
                  <a:pt x="14083" y="12435"/>
                </a:moveTo>
                <a:lnTo>
                  <a:pt x="0" y="12435"/>
                </a:lnTo>
                <a:lnTo>
                  <a:pt x="0" y="0"/>
                </a:lnTo>
                <a:lnTo>
                  <a:pt x="14083" y="0"/>
                </a:lnTo>
                <a:lnTo>
                  <a:pt x="14083" y="12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22850" y="386872"/>
            <a:ext cx="244111" cy="878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86678" y="389359"/>
            <a:ext cx="33020" cy="82550"/>
          </a:xfrm>
          <a:custGeom>
            <a:avLst/>
            <a:gdLst/>
            <a:ahLst/>
            <a:cxnLst/>
            <a:rect l="l" t="t" r="r" b="b"/>
            <a:pathLst>
              <a:path w="33020" h="82550">
                <a:moveTo>
                  <a:pt x="32861" y="82072"/>
                </a:moveTo>
                <a:lnTo>
                  <a:pt x="20655" y="82072"/>
                </a:lnTo>
                <a:lnTo>
                  <a:pt x="20655" y="24041"/>
                </a:lnTo>
                <a:lnTo>
                  <a:pt x="0" y="24041"/>
                </a:lnTo>
                <a:lnTo>
                  <a:pt x="0" y="16580"/>
                </a:lnTo>
                <a:lnTo>
                  <a:pt x="10826" y="15038"/>
                </a:lnTo>
                <a:lnTo>
                  <a:pt x="17604" y="12331"/>
                </a:lnTo>
                <a:lnTo>
                  <a:pt x="21917" y="7603"/>
                </a:lnTo>
                <a:lnTo>
                  <a:pt x="25350" y="0"/>
                </a:lnTo>
                <a:lnTo>
                  <a:pt x="32861" y="0"/>
                </a:lnTo>
                <a:lnTo>
                  <a:pt x="32861" y="82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45827" y="386872"/>
            <a:ext cx="178391" cy="878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2964" y="922410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90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6014" y="928221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90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56461" y="928221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90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37902" y="927384"/>
            <a:ext cx="60325" cy="60960"/>
          </a:xfrm>
          <a:custGeom>
            <a:avLst/>
            <a:gdLst/>
            <a:ahLst/>
            <a:cxnLst/>
            <a:rect l="l" t="t" r="r" b="b"/>
            <a:pathLst>
              <a:path w="60325" h="60959">
                <a:moveTo>
                  <a:pt x="9388" y="60518"/>
                </a:moveTo>
                <a:lnTo>
                  <a:pt x="0" y="60518"/>
                </a:lnTo>
                <a:lnTo>
                  <a:pt x="24411" y="0"/>
                </a:lnTo>
                <a:lnTo>
                  <a:pt x="35678" y="0"/>
                </a:lnTo>
                <a:lnTo>
                  <a:pt x="39021" y="8290"/>
                </a:lnTo>
                <a:lnTo>
                  <a:pt x="30044" y="8290"/>
                </a:lnTo>
                <a:lnTo>
                  <a:pt x="18777" y="35647"/>
                </a:lnTo>
                <a:lnTo>
                  <a:pt x="50056" y="35647"/>
                </a:lnTo>
                <a:lnTo>
                  <a:pt x="52731" y="42279"/>
                </a:lnTo>
                <a:lnTo>
                  <a:pt x="16900" y="42279"/>
                </a:lnTo>
                <a:lnTo>
                  <a:pt x="9388" y="60518"/>
                </a:lnTo>
                <a:close/>
              </a:path>
              <a:path w="60325" h="60959">
                <a:moveTo>
                  <a:pt x="50056" y="35647"/>
                </a:moveTo>
                <a:lnTo>
                  <a:pt x="40371" y="35647"/>
                </a:lnTo>
                <a:lnTo>
                  <a:pt x="30044" y="8290"/>
                </a:lnTo>
                <a:lnTo>
                  <a:pt x="39021" y="8290"/>
                </a:lnTo>
                <a:lnTo>
                  <a:pt x="50056" y="35647"/>
                </a:lnTo>
                <a:close/>
              </a:path>
              <a:path w="60325" h="60959">
                <a:moveTo>
                  <a:pt x="60088" y="60518"/>
                </a:moveTo>
                <a:lnTo>
                  <a:pt x="50699" y="60518"/>
                </a:lnTo>
                <a:lnTo>
                  <a:pt x="43188" y="42279"/>
                </a:lnTo>
                <a:lnTo>
                  <a:pt x="52731" y="42279"/>
                </a:lnTo>
                <a:lnTo>
                  <a:pt x="60088" y="60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2964" y="1031011"/>
            <a:ext cx="67945" cy="60960"/>
          </a:xfrm>
          <a:custGeom>
            <a:avLst/>
            <a:gdLst/>
            <a:ahLst/>
            <a:cxnLst/>
            <a:rect l="l" t="t" r="r" b="b"/>
            <a:pathLst>
              <a:path w="67945" h="60959">
                <a:moveTo>
                  <a:pt x="43189" y="60518"/>
                </a:moveTo>
                <a:lnTo>
                  <a:pt x="33800" y="60518"/>
                </a:lnTo>
                <a:lnTo>
                  <a:pt x="26949" y="59909"/>
                </a:lnTo>
                <a:lnTo>
                  <a:pt x="0" y="38963"/>
                </a:lnTo>
                <a:lnTo>
                  <a:pt x="0" y="22383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63844" y="14922"/>
                </a:lnTo>
                <a:lnTo>
                  <a:pt x="67600" y="22383"/>
                </a:lnTo>
                <a:lnTo>
                  <a:pt x="67600" y="38963"/>
                </a:lnTo>
                <a:lnTo>
                  <a:pt x="63844" y="45596"/>
                </a:lnTo>
                <a:lnTo>
                  <a:pt x="50700" y="57202"/>
                </a:lnTo>
                <a:lnTo>
                  <a:pt x="43189" y="60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56014" y="1036815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90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7272" y="51399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56461" y="1036815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90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7272" y="51399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37902" y="1035994"/>
            <a:ext cx="60325" cy="60960"/>
          </a:xfrm>
          <a:custGeom>
            <a:avLst/>
            <a:gdLst/>
            <a:ahLst/>
            <a:cxnLst/>
            <a:rect l="l" t="t" r="r" b="b"/>
            <a:pathLst>
              <a:path w="60325" h="60959">
                <a:moveTo>
                  <a:pt x="9388" y="60518"/>
                </a:moveTo>
                <a:lnTo>
                  <a:pt x="0" y="60518"/>
                </a:lnTo>
                <a:lnTo>
                  <a:pt x="24411" y="0"/>
                </a:lnTo>
                <a:lnTo>
                  <a:pt x="35678" y="0"/>
                </a:lnTo>
                <a:lnTo>
                  <a:pt x="39021" y="8290"/>
                </a:lnTo>
                <a:lnTo>
                  <a:pt x="30044" y="8290"/>
                </a:lnTo>
                <a:lnTo>
                  <a:pt x="18777" y="35647"/>
                </a:lnTo>
                <a:lnTo>
                  <a:pt x="50056" y="35647"/>
                </a:lnTo>
                <a:lnTo>
                  <a:pt x="52731" y="42279"/>
                </a:lnTo>
                <a:lnTo>
                  <a:pt x="16900" y="42279"/>
                </a:lnTo>
                <a:lnTo>
                  <a:pt x="9388" y="60518"/>
                </a:lnTo>
                <a:close/>
              </a:path>
              <a:path w="60325" h="60959">
                <a:moveTo>
                  <a:pt x="50056" y="35647"/>
                </a:moveTo>
                <a:lnTo>
                  <a:pt x="40371" y="35647"/>
                </a:lnTo>
                <a:lnTo>
                  <a:pt x="30044" y="8290"/>
                </a:lnTo>
                <a:lnTo>
                  <a:pt x="39021" y="8290"/>
                </a:lnTo>
                <a:lnTo>
                  <a:pt x="50056" y="35647"/>
                </a:lnTo>
                <a:close/>
              </a:path>
              <a:path w="60325" h="60959">
                <a:moveTo>
                  <a:pt x="60088" y="60518"/>
                </a:moveTo>
                <a:lnTo>
                  <a:pt x="50699" y="60518"/>
                </a:lnTo>
                <a:lnTo>
                  <a:pt x="43188" y="42279"/>
                </a:lnTo>
                <a:lnTo>
                  <a:pt x="52731" y="42279"/>
                </a:lnTo>
                <a:lnTo>
                  <a:pt x="60088" y="60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92342" y="1035985"/>
            <a:ext cx="50800" cy="60960"/>
          </a:xfrm>
          <a:custGeom>
            <a:avLst/>
            <a:gdLst/>
            <a:ahLst/>
            <a:cxnLst/>
            <a:rect l="l" t="t" r="r" b="b"/>
            <a:pathLst>
              <a:path w="50800" h="60959">
                <a:moveTo>
                  <a:pt x="36616" y="60518"/>
                </a:moveTo>
                <a:lnTo>
                  <a:pt x="0" y="60518"/>
                </a:lnTo>
                <a:lnTo>
                  <a:pt x="0" y="0"/>
                </a:lnTo>
                <a:lnTo>
                  <a:pt x="33800" y="0"/>
                </a:lnTo>
                <a:lnTo>
                  <a:pt x="38494" y="1658"/>
                </a:lnTo>
                <a:lnTo>
                  <a:pt x="42250" y="4145"/>
                </a:lnTo>
                <a:lnTo>
                  <a:pt x="45066" y="6632"/>
                </a:lnTo>
                <a:lnTo>
                  <a:pt x="8450" y="6632"/>
                </a:lnTo>
                <a:lnTo>
                  <a:pt x="8450" y="26528"/>
                </a:lnTo>
                <a:lnTo>
                  <a:pt x="44128" y="26528"/>
                </a:lnTo>
                <a:lnTo>
                  <a:pt x="38494" y="29015"/>
                </a:lnTo>
                <a:lnTo>
                  <a:pt x="46944" y="31502"/>
                </a:lnTo>
                <a:lnTo>
                  <a:pt x="48196" y="33160"/>
                </a:lnTo>
                <a:lnTo>
                  <a:pt x="8450" y="33160"/>
                </a:lnTo>
                <a:lnTo>
                  <a:pt x="8450" y="53886"/>
                </a:lnTo>
                <a:lnTo>
                  <a:pt x="46944" y="53886"/>
                </a:lnTo>
                <a:lnTo>
                  <a:pt x="41311" y="58860"/>
                </a:lnTo>
                <a:lnTo>
                  <a:pt x="36616" y="60518"/>
                </a:lnTo>
                <a:close/>
              </a:path>
              <a:path w="50800" h="60959">
                <a:moveTo>
                  <a:pt x="44128" y="26528"/>
                </a:moveTo>
                <a:lnTo>
                  <a:pt x="30044" y="26528"/>
                </a:lnTo>
                <a:lnTo>
                  <a:pt x="32861" y="25699"/>
                </a:lnTo>
                <a:lnTo>
                  <a:pt x="34739" y="24041"/>
                </a:lnTo>
                <a:lnTo>
                  <a:pt x="37555" y="22383"/>
                </a:lnTo>
                <a:lnTo>
                  <a:pt x="38494" y="19896"/>
                </a:lnTo>
                <a:lnTo>
                  <a:pt x="38494" y="13264"/>
                </a:lnTo>
                <a:lnTo>
                  <a:pt x="37555" y="10777"/>
                </a:lnTo>
                <a:lnTo>
                  <a:pt x="34739" y="9119"/>
                </a:lnTo>
                <a:lnTo>
                  <a:pt x="32861" y="7461"/>
                </a:lnTo>
                <a:lnTo>
                  <a:pt x="30044" y="6632"/>
                </a:lnTo>
                <a:lnTo>
                  <a:pt x="45066" y="6632"/>
                </a:lnTo>
                <a:lnTo>
                  <a:pt x="46005" y="7461"/>
                </a:lnTo>
                <a:lnTo>
                  <a:pt x="47883" y="10777"/>
                </a:lnTo>
                <a:lnTo>
                  <a:pt x="47883" y="21554"/>
                </a:lnTo>
                <a:lnTo>
                  <a:pt x="44128" y="26528"/>
                </a:lnTo>
                <a:close/>
              </a:path>
              <a:path w="50800" h="60959">
                <a:moveTo>
                  <a:pt x="46944" y="53886"/>
                </a:moveTo>
                <a:lnTo>
                  <a:pt x="33800" y="53886"/>
                </a:lnTo>
                <a:lnTo>
                  <a:pt x="36616" y="53057"/>
                </a:lnTo>
                <a:lnTo>
                  <a:pt x="38494" y="50570"/>
                </a:lnTo>
                <a:lnTo>
                  <a:pt x="40372" y="48912"/>
                </a:lnTo>
                <a:lnTo>
                  <a:pt x="42250" y="46425"/>
                </a:lnTo>
                <a:lnTo>
                  <a:pt x="42250" y="40621"/>
                </a:lnTo>
                <a:lnTo>
                  <a:pt x="38494" y="35647"/>
                </a:lnTo>
                <a:lnTo>
                  <a:pt x="36616" y="33989"/>
                </a:lnTo>
                <a:lnTo>
                  <a:pt x="33800" y="33160"/>
                </a:lnTo>
                <a:lnTo>
                  <a:pt x="48196" y="33160"/>
                </a:lnTo>
                <a:lnTo>
                  <a:pt x="50700" y="36476"/>
                </a:lnTo>
                <a:lnTo>
                  <a:pt x="50700" y="48083"/>
                </a:lnTo>
                <a:lnTo>
                  <a:pt x="48822" y="52228"/>
                </a:lnTo>
                <a:lnTo>
                  <a:pt x="46944" y="53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8255" y="1140450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90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1639" y="3316"/>
                </a:lnTo>
                <a:lnTo>
                  <a:pt x="25350" y="3316"/>
                </a:lnTo>
                <a:lnTo>
                  <a:pt x="18777" y="5803"/>
                </a:lnTo>
                <a:lnTo>
                  <a:pt x="13144" y="11606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6476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1639" y="55544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  <a:path w="67945" h="59690">
                <a:moveTo>
                  <a:pt x="51639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6476"/>
                </a:lnTo>
                <a:lnTo>
                  <a:pt x="62906" y="22383"/>
                </a:lnTo>
                <a:lnTo>
                  <a:pt x="60089" y="16580"/>
                </a:lnTo>
                <a:lnTo>
                  <a:pt x="54455" y="11606"/>
                </a:lnTo>
                <a:lnTo>
                  <a:pt x="48822" y="5803"/>
                </a:lnTo>
                <a:lnTo>
                  <a:pt x="42250" y="3316"/>
                </a:lnTo>
                <a:lnTo>
                  <a:pt x="51639" y="3316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1639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56014" y="1145424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90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56461" y="1145424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90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56907" y="1145424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90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57354" y="1145424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90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90">
                <a:moveTo>
                  <a:pt x="52578" y="55544"/>
                </a:moveTo>
                <a:lnTo>
                  <a:pt x="41311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1311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92342" y="1144595"/>
            <a:ext cx="50800" cy="60960"/>
          </a:xfrm>
          <a:custGeom>
            <a:avLst/>
            <a:gdLst/>
            <a:ahLst/>
            <a:cxnLst/>
            <a:rect l="l" t="t" r="r" b="b"/>
            <a:pathLst>
              <a:path w="50800" h="60959">
                <a:moveTo>
                  <a:pt x="36616" y="60518"/>
                </a:moveTo>
                <a:lnTo>
                  <a:pt x="0" y="60518"/>
                </a:lnTo>
                <a:lnTo>
                  <a:pt x="0" y="0"/>
                </a:lnTo>
                <a:lnTo>
                  <a:pt x="33800" y="0"/>
                </a:lnTo>
                <a:lnTo>
                  <a:pt x="38494" y="1658"/>
                </a:lnTo>
                <a:lnTo>
                  <a:pt x="42250" y="4974"/>
                </a:lnTo>
                <a:lnTo>
                  <a:pt x="46005" y="7461"/>
                </a:lnTo>
                <a:lnTo>
                  <a:pt x="8450" y="7461"/>
                </a:lnTo>
                <a:lnTo>
                  <a:pt x="8450" y="26528"/>
                </a:lnTo>
                <a:lnTo>
                  <a:pt x="44128" y="26528"/>
                </a:lnTo>
                <a:lnTo>
                  <a:pt x="38494" y="29015"/>
                </a:lnTo>
                <a:lnTo>
                  <a:pt x="46944" y="31502"/>
                </a:lnTo>
                <a:lnTo>
                  <a:pt x="48196" y="33160"/>
                </a:lnTo>
                <a:lnTo>
                  <a:pt x="8450" y="33160"/>
                </a:lnTo>
                <a:lnTo>
                  <a:pt x="8450" y="53886"/>
                </a:lnTo>
                <a:lnTo>
                  <a:pt x="46944" y="53886"/>
                </a:lnTo>
                <a:lnTo>
                  <a:pt x="41311" y="58860"/>
                </a:lnTo>
                <a:lnTo>
                  <a:pt x="36616" y="60518"/>
                </a:lnTo>
                <a:close/>
              </a:path>
              <a:path w="50800" h="60959">
                <a:moveTo>
                  <a:pt x="44128" y="26528"/>
                </a:moveTo>
                <a:lnTo>
                  <a:pt x="30044" y="26528"/>
                </a:lnTo>
                <a:lnTo>
                  <a:pt x="32861" y="25699"/>
                </a:lnTo>
                <a:lnTo>
                  <a:pt x="34739" y="24041"/>
                </a:lnTo>
                <a:lnTo>
                  <a:pt x="37555" y="22383"/>
                </a:lnTo>
                <a:lnTo>
                  <a:pt x="38494" y="19896"/>
                </a:lnTo>
                <a:lnTo>
                  <a:pt x="38494" y="13264"/>
                </a:lnTo>
                <a:lnTo>
                  <a:pt x="37555" y="10777"/>
                </a:lnTo>
                <a:lnTo>
                  <a:pt x="34739" y="9119"/>
                </a:lnTo>
                <a:lnTo>
                  <a:pt x="32861" y="7461"/>
                </a:lnTo>
                <a:lnTo>
                  <a:pt x="46005" y="7461"/>
                </a:lnTo>
                <a:lnTo>
                  <a:pt x="47883" y="11606"/>
                </a:lnTo>
                <a:lnTo>
                  <a:pt x="47883" y="21554"/>
                </a:lnTo>
                <a:lnTo>
                  <a:pt x="44128" y="26528"/>
                </a:lnTo>
                <a:close/>
              </a:path>
              <a:path w="50800" h="60959">
                <a:moveTo>
                  <a:pt x="46944" y="53886"/>
                </a:moveTo>
                <a:lnTo>
                  <a:pt x="33800" y="53886"/>
                </a:lnTo>
                <a:lnTo>
                  <a:pt x="36616" y="53057"/>
                </a:lnTo>
                <a:lnTo>
                  <a:pt x="38494" y="51399"/>
                </a:lnTo>
                <a:lnTo>
                  <a:pt x="42250" y="46425"/>
                </a:lnTo>
                <a:lnTo>
                  <a:pt x="42250" y="40621"/>
                </a:lnTo>
                <a:lnTo>
                  <a:pt x="40372" y="38134"/>
                </a:lnTo>
                <a:lnTo>
                  <a:pt x="38494" y="36476"/>
                </a:lnTo>
                <a:lnTo>
                  <a:pt x="36616" y="33989"/>
                </a:lnTo>
                <a:lnTo>
                  <a:pt x="33800" y="33160"/>
                </a:lnTo>
                <a:lnTo>
                  <a:pt x="48196" y="33160"/>
                </a:lnTo>
                <a:lnTo>
                  <a:pt x="50700" y="36476"/>
                </a:lnTo>
                <a:lnTo>
                  <a:pt x="50700" y="48083"/>
                </a:lnTo>
                <a:lnTo>
                  <a:pt x="48822" y="52228"/>
                </a:lnTo>
                <a:lnTo>
                  <a:pt x="46944" y="53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33638" y="1144587"/>
            <a:ext cx="60325" cy="60960"/>
          </a:xfrm>
          <a:custGeom>
            <a:avLst/>
            <a:gdLst/>
            <a:ahLst/>
            <a:cxnLst/>
            <a:rect l="l" t="t" r="r" b="b"/>
            <a:pathLst>
              <a:path w="60325" h="60959">
                <a:moveTo>
                  <a:pt x="9388" y="60518"/>
                </a:moveTo>
                <a:lnTo>
                  <a:pt x="0" y="60518"/>
                </a:lnTo>
                <a:lnTo>
                  <a:pt x="24410" y="0"/>
                </a:lnTo>
                <a:lnTo>
                  <a:pt x="35678" y="0"/>
                </a:lnTo>
                <a:lnTo>
                  <a:pt x="39022" y="8290"/>
                </a:lnTo>
                <a:lnTo>
                  <a:pt x="30043" y="8290"/>
                </a:lnTo>
                <a:lnTo>
                  <a:pt x="18776" y="36476"/>
                </a:lnTo>
                <a:lnTo>
                  <a:pt x="50391" y="36476"/>
                </a:lnTo>
                <a:lnTo>
                  <a:pt x="52732" y="42279"/>
                </a:lnTo>
                <a:lnTo>
                  <a:pt x="16899" y="42279"/>
                </a:lnTo>
                <a:lnTo>
                  <a:pt x="9388" y="60518"/>
                </a:lnTo>
                <a:close/>
              </a:path>
              <a:path w="60325" h="60959">
                <a:moveTo>
                  <a:pt x="50391" y="36476"/>
                </a:moveTo>
                <a:lnTo>
                  <a:pt x="40372" y="36476"/>
                </a:lnTo>
                <a:lnTo>
                  <a:pt x="30043" y="8290"/>
                </a:lnTo>
                <a:lnTo>
                  <a:pt x="39022" y="8290"/>
                </a:lnTo>
                <a:lnTo>
                  <a:pt x="50391" y="36476"/>
                </a:lnTo>
                <a:close/>
              </a:path>
              <a:path w="60325" h="60959">
                <a:moveTo>
                  <a:pt x="60089" y="60518"/>
                </a:moveTo>
                <a:lnTo>
                  <a:pt x="50700" y="60518"/>
                </a:lnTo>
                <a:lnTo>
                  <a:pt x="43189" y="42279"/>
                </a:lnTo>
                <a:lnTo>
                  <a:pt x="52732" y="42279"/>
                </a:lnTo>
                <a:lnTo>
                  <a:pt x="60089" y="60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99346" y="1144595"/>
            <a:ext cx="52069" cy="60960"/>
          </a:xfrm>
          <a:custGeom>
            <a:avLst/>
            <a:gdLst/>
            <a:ahLst/>
            <a:cxnLst/>
            <a:rect l="l" t="t" r="r" b="b"/>
            <a:pathLst>
              <a:path w="52070" h="60959">
                <a:moveTo>
                  <a:pt x="37554" y="60518"/>
                </a:moveTo>
                <a:lnTo>
                  <a:pt x="0" y="60518"/>
                </a:lnTo>
                <a:lnTo>
                  <a:pt x="0" y="0"/>
                </a:lnTo>
                <a:lnTo>
                  <a:pt x="34738" y="0"/>
                </a:lnTo>
                <a:lnTo>
                  <a:pt x="39432" y="1658"/>
                </a:lnTo>
                <a:lnTo>
                  <a:pt x="43188" y="4974"/>
                </a:lnTo>
                <a:lnTo>
                  <a:pt x="46943" y="7461"/>
                </a:lnTo>
                <a:lnTo>
                  <a:pt x="9388" y="7461"/>
                </a:lnTo>
                <a:lnTo>
                  <a:pt x="9388" y="26528"/>
                </a:lnTo>
                <a:lnTo>
                  <a:pt x="45066" y="26528"/>
                </a:lnTo>
                <a:lnTo>
                  <a:pt x="38493" y="29015"/>
                </a:lnTo>
                <a:lnTo>
                  <a:pt x="47882" y="31502"/>
                </a:lnTo>
                <a:lnTo>
                  <a:pt x="49134" y="33160"/>
                </a:lnTo>
                <a:lnTo>
                  <a:pt x="9388" y="33160"/>
                </a:lnTo>
                <a:lnTo>
                  <a:pt x="9388" y="53886"/>
                </a:lnTo>
                <a:lnTo>
                  <a:pt x="47883" y="53886"/>
                </a:lnTo>
                <a:lnTo>
                  <a:pt x="42249" y="58860"/>
                </a:lnTo>
                <a:lnTo>
                  <a:pt x="37554" y="60518"/>
                </a:lnTo>
                <a:close/>
              </a:path>
              <a:path w="52070" h="60959">
                <a:moveTo>
                  <a:pt x="45066" y="26528"/>
                </a:moveTo>
                <a:lnTo>
                  <a:pt x="30982" y="26528"/>
                </a:lnTo>
                <a:lnTo>
                  <a:pt x="33799" y="25699"/>
                </a:lnTo>
                <a:lnTo>
                  <a:pt x="35677" y="24041"/>
                </a:lnTo>
                <a:lnTo>
                  <a:pt x="38493" y="22383"/>
                </a:lnTo>
                <a:lnTo>
                  <a:pt x="39432" y="19896"/>
                </a:lnTo>
                <a:lnTo>
                  <a:pt x="39432" y="13264"/>
                </a:lnTo>
                <a:lnTo>
                  <a:pt x="38493" y="10777"/>
                </a:lnTo>
                <a:lnTo>
                  <a:pt x="35677" y="9119"/>
                </a:lnTo>
                <a:lnTo>
                  <a:pt x="33799" y="7461"/>
                </a:lnTo>
                <a:lnTo>
                  <a:pt x="46943" y="7461"/>
                </a:lnTo>
                <a:lnTo>
                  <a:pt x="48821" y="11606"/>
                </a:lnTo>
                <a:lnTo>
                  <a:pt x="48821" y="21554"/>
                </a:lnTo>
                <a:lnTo>
                  <a:pt x="45066" y="26528"/>
                </a:lnTo>
                <a:close/>
              </a:path>
              <a:path w="52070" h="60959">
                <a:moveTo>
                  <a:pt x="47883" y="53886"/>
                </a:moveTo>
                <a:lnTo>
                  <a:pt x="34738" y="53886"/>
                </a:lnTo>
                <a:lnTo>
                  <a:pt x="37554" y="53057"/>
                </a:lnTo>
                <a:lnTo>
                  <a:pt x="39432" y="51399"/>
                </a:lnTo>
                <a:lnTo>
                  <a:pt x="41310" y="48912"/>
                </a:lnTo>
                <a:lnTo>
                  <a:pt x="42249" y="46425"/>
                </a:lnTo>
                <a:lnTo>
                  <a:pt x="42249" y="40621"/>
                </a:lnTo>
                <a:lnTo>
                  <a:pt x="41310" y="38134"/>
                </a:lnTo>
                <a:lnTo>
                  <a:pt x="39432" y="36476"/>
                </a:lnTo>
                <a:lnTo>
                  <a:pt x="37554" y="33989"/>
                </a:lnTo>
                <a:lnTo>
                  <a:pt x="34738" y="33160"/>
                </a:lnTo>
                <a:lnTo>
                  <a:pt x="49134" y="33160"/>
                </a:lnTo>
                <a:lnTo>
                  <a:pt x="51639" y="36476"/>
                </a:lnTo>
                <a:lnTo>
                  <a:pt x="51639" y="48083"/>
                </a:lnTo>
                <a:lnTo>
                  <a:pt x="49761" y="52228"/>
                </a:lnTo>
                <a:lnTo>
                  <a:pt x="47883" y="53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8255" y="1249043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90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2578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90">
                <a:moveTo>
                  <a:pt x="52578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2383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2578" y="4145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7272" y="51399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56014" y="1254018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90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56461" y="1254018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90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56907" y="1254018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90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108"/>
                </a:lnTo>
                <a:lnTo>
                  <a:pt x="13144" y="48912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90">
                <a:moveTo>
                  <a:pt x="51639" y="56373"/>
                </a:moveTo>
                <a:lnTo>
                  <a:pt x="42250" y="56373"/>
                </a:lnTo>
                <a:lnTo>
                  <a:pt x="48822" y="53886"/>
                </a:lnTo>
                <a:lnTo>
                  <a:pt x="54455" y="48912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33638" y="1254018"/>
            <a:ext cx="60325" cy="59690"/>
          </a:xfrm>
          <a:custGeom>
            <a:avLst/>
            <a:gdLst/>
            <a:ahLst/>
            <a:cxnLst/>
            <a:rect l="l" t="t" r="r" b="b"/>
            <a:pathLst>
              <a:path w="60325" h="59690">
                <a:moveTo>
                  <a:pt x="9388" y="59689"/>
                </a:moveTo>
                <a:lnTo>
                  <a:pt x="0" y="59689"/>
                </a:lnTo>
                <a:lnTo>
                  <a:pt x="24410" y="0"/>
                </a:lnTo>
                <a:lnTo>
                  <a:pt x="35678" y="0"/>
                </a:lnTo>
                <a:lnTo>
                  <a:pt x="39068" y="8290"/>
                </a:lnTo>
                <a:lnTo>
                  <a:pt x="30043" y="8290"/>
                </a:lnTo>
                <a:lnTo>
                  <a:pt x="18776" y="35647"/>
                </a:lnTo>
                <a:lnTo>
                  <a:pt x="50257" y="35647"/>
                </a:lnTo>
                <a:lnTo>
                  <a:pt x="52969" y="42279"/>
                </a:lnTo>
                <a:lnTo>
                  <a:pt x="16899" y="42279"/>
                </a:lnTo>
                <a:lnTo>
                  <a:pt x="9388" y="59689"/>
                </a:lnTo>
                <a:close/>
              </a:path>
              <a:path w="60325" h="59690">
                <a:moveTo>
                  <a:pt x="50257" y="35647"/>
                </a:moveTo>
                <a:lnTo>
                  <a:pt x="40372" y="35647"/>
                </a:lnTo>
                <a:lnTo>
                  <a:pt x="30043" y="8290"/>
                </a:lnTo>
                <a:lnTo>
                  <a:pt x="39068" y="8290"/>
                </a:lnTo>
                <a:lnTo>
                  <a:pt x="50257" y="35647"/>
                </a:lnTo>
                <a:close/>
              </a:path>
              <a:path w="60325" h="59690">
                <a:moveTo>
                  <a:pt x="60089" y="59689"/>
                </a:moveTo>
                <a:lnTo>
                  <a:pt x="50700" y="59689"/>
                </a:lnTo>
                <a:lnTo>
                  <a:pt x="43189" y="42279"/>
                </a:lnTo>
                <a:lnTo>
                  <a:pt x="52969" y="42279"/>
                </a:lnTo>
                <a:lnTo>
                  <a:pt x="60089" y="5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3545" y="1357653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4" h="59690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4" h="59690">
                <a:moveTo>
                  <a:pt x="52578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56461" y="1362619"/>
            <a:ext cx="67945" cy="60960"/>
          </a:xfrm>
          <a:custGeom>
            <a:avLst/>
            <a:gdLst/>
            <a:ahLst/>
            <a:cxnLst/>
            <a:rect l="l" t="t" r="r" b="b"/>
            <a:pathLst>
              <a:path w="67945" h="60959">
                <a:moveTo>
                  <a:pt x="43189" y="60518"/>
                </a:moveTo>
                <a:lnTo>
                  <a:pt x="33800" y="60518"/>
                </a:lnTo>
                <a:lnTo>
                  <a:pt x="26949" y="59909"/>
                </a:lnTo>
                <a:lnTo>
                  <a:pt x="0" y="38963"/>
                </a:lnTo>
                <a:lnTo>
                  <a:pt x="0" y="22383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63844" y="14922"/>
                </a:lnTo>
                <a:lnTo>
                  <a:pt x="67600" y="22383"/>
                </a:lnTo>
                <a:lnTo>
                  <a:pt x="67600" y="38963"/>
                </a:lnTo>
                <a:lnTo>
                  <a:pt x="63844" y="45596"/>
                </a:lnTo>
                <a:lnTo>
                  <a:pt x="50700" y="57202"/>
                </a:lnTo>
                <a:lnTo>
                  <a:pt x="43189" y="60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56907" y="1362619"/>
            <a:ext cx="67945" cy="60960"/>
          </a:xfrm>
          <a:custGeom>
            <a:avLst/>
            <a:gdLst/>
            <a:ahLst/>
            <a:cxnLst/>
            <a:rect l="l" t="t" r="r" b="b"/>
            <a:pathLst>
              <a:path w="67945" h="60959">
                <a:moveTo>
                  <a:pt x="43189" y="60518"/>
                </a:moveTo>
                <a:lnTo>
                  <a:pt x="33800" y="60518"/>
                </a:lnTo>
                <a:lnTo>
                  <a:pt x="26949" y="59909"/>
                </a:lnTo>
                <a:lnTo>
                  <a:pt x="0" y="38963"/>
                </a:lnTo>
                <a:lnTo>
                  <a:pt x="0" y="22383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63844" y="14922"/>
                </a:lnTo>
                <a:lnTo>
                  <a:pt x="67600" y="22383"/>
                </a:lnTo>
                <a:lnTo>
                  <a:pt x="67600" y="38963"/>
                </a:lnTo>
                <a:lnTo>
                  <a:pt x="63844" y="45596"/>
                </a:lnTo>
                <a:lnTo>
                  <a:pt x="50700" y="57202"/>
                </a:lnTo>
                <a:lnTo>
                  <a:pt x="43189" y="60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57354" y="1362619"/>
            <a:ext cx="67945" cy="60960"/>
          </a:xfrm>
          <a:custGeom>
            <a:avLst/>
            <a:gdLst/>
            <a:ahLst/>
            <a:cxnLst/>
            <a:rect l="l" t="t" r="r" b="b"/>
            <a:pathLst>
              <a:path w="67945" h="60959">
                <a:moveTo>
                  <a:pt x="43189" y="60518"/>
                </a:moveTo>
                <a:lnTo>
                  <a:pt x="33800" y="60518"/>
                </a:lnTo>
                <a:lnTo>
                  <a:pt x="26949" y="59909"/>
                </a:lnTo>
                <a:lnTo>
                  <a:pt x="0" y="38963"/>
                </a:lnTo>
                <a:lnTo>
                  <a:pt x="0" y="22383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63844" y="14922"/>
                </a:lnTo>
                <a:lnTo>
                  <a:pt x="67600" y="22383"/>
                </a:lnTo>
                <a:lnTo>
                  <a:pt x="67600" y="38963"/>
                </a:lnTo>
                <a:lnTo>
                  <a:pt x="63844" y="45596"/>
                </a:lnTo>
                <a:lnTo>
                  <a:pt x="50700" y="57202"/>
                </a:lnTo>
                <a:lnTo>
                  <a:pt x="43189" y="60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57800" y="1362619"/>
            <a:ext cx="67945" cy="60960"/>
          </a:xfrm>
          <a:custGeom>
            <a:avLst/>
            <a:gdLst/>
            <a:ahLst/>
            <a:cxnLst/>
            <a:rect l="l" t="t" r="r" b="b"/>
            <a:pathLst>
              <a:path w="67945" h="60959">
                <a:moveTo>
                  <a:pt x="43189" y="60518"/>
                </a:moveTo>
                <a:lnTo>
                  <a:pt x="33800" y="60518"/>
                </a:lnTo>
                <a:lnTo>
                  <a:pt x="26949" y="59909"/>
                </a:lnTo>
                <a:lnTo>
                  <a:pt x="0" y="38963"/>
                </a:lnTo>
                <a:lnTo>
                  <a:pt x="0" y="22383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13144" y="11606"/>
                </a:lnTo>
                <a:lnTo>
                  <a:pt x="7511" y="17409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938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60518"/>
                </a:lnTo>
                <a:close/>
              </a:path>
              <a:path w="67945" h="60959">
                <a:moveTo>
                  <a:pt x="51639" y="56373"/>
                </a:moveTo>
                <a:lnTo>
                  <a:pt x="41311" y="56373"/>
                </a:lnTo>
                <a:lnTo>
                  <a:pt x="48822" y="53886"/>
                </a:lnTo>
                <a:lnTo>
                  <a:pt x="60089" y="4393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7409"/>
                </a:lnTo>
                <a:lnTo>
                  <a:pt x="54455" y="11606"/>
                </a:lnTo>
                <a:lnTo>
                  <a:pt x="48822" y="6632"/>
                </a:lnTo>
                <a:lnTo>
                  <a:pt x="41311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2383"/>
                </a:lnTo>
                <a:lnTo>
                  <a:pt x="67600" y="38963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58247" y="1362619"/>
            <a:ext cx="67945" cy="60960"/>
          </a:xfrm>
          <a:custGeom>
            <a:avLst/>
            <a:gdLst/>
            <a:ahLst/>
            <a:cxnLst/>
            <a:rect l="l" t="t" r="r" b="b"/>
            <a:pathLst>
              <a:path w="67945" h="60959">
                <a:moveTo>
                  <a:pt x="43189" y="60518"/>
                </a:moveTo>
                <a:lnTo>
                  <a:pt x="33800" y="60518"/>
                </a:lnTo>
                <a:lnTo>
                  <a:pt x="26949" y="59909"/>
                </a:lnTo>
                <a:lnTo>
                  <a:pt x="0" y="38963"/>
                </a:lnTo>
                <a:lnTo>
                  <a:pt x="0" y="22383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13144" y="11606"/>
                </a:lnTo>
                <a:lnTo>
                  <a:pt x="7511" y="17409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938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60518"/>
                </a:lnTo>
                <a:close/>
              </a:path>
              <a:path w="67945" h="60959">
                <a:moveTo>
                  <a:pt x="51639" y="56373"/>
                </a:moveTo>
                <a:lnTo>
                  <a:pt x="41311" y="56373"/>
                </a:lnTo>
                <a:lnTo>
                  <a:pt x="48822" y="53886"/>
                </a:lnTo>
                <a:lnTo>
                  <a:pt x="60089" y="4393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7409"/>
                </a:lnTo>
                <a:lnTo>
                  <a:pt x="54455" y="11606"/>
                </a:lnTo>
                <a:lnTo>
                  <a:pt x="48822" y="6632"/>
                </a:lnTo>
                <a:lnTo>
                  <a:pt x="41311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2383"/>
                </a:lnTo>
                <a:lnTo>
                  <a:pt x="67600" y="38963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44473" y="1362619"/>
            <a:ext cx="50800" cy="60960"/>
          </a:xfrm>
          <a:custGeom>
            <a:avLst/>
            <a:gdLst/>
            <a:ahLst/>
            <a:cxnLst/>
            <a:rect l="l" t="t" r="r" b="b"/>
            <a:pathLst>
              <a:path w="50800" h="60959">
                <a:moveTo>
                  <a:pt x="36615" y="60518"/>
                </a:moveTo>
                <a:lnTo>
                  <a:pt x="0" y="60518"/>
                </a:lnTo>
                <a:lnTo>
                  <a:pt x="0" y="0"/>
                </a:lnTo>
                <a:lnTo>
                  <a:pt x="33799" y="0"/>
                </a:lnTo>
                <a:lnTo>
                  <a:pt x="38493" y="829"/>
                </a:lnTo>
                <a:lnTo>
                  <a:pt x="42249" y="4145"/>
                </a:lnTo>
                <a:lnTo>
                  <a:pt x="46004" y="6632"/>
                </a:lnTo>
                <a:lnTo>
                  <a:pt x="8450" y="6632"/>
                </a:lnTo>
                <a:lnTo>
                  <a:pt x="8450" y="25699"/>
                </a:lnTo>
                <a:lnTo>
                  <a:pt x="44127" y="25699"/>
                </a:lnTo>
                <a:lnTo>
                  <a:pt x="38493" y="28186"/>
                </a:lnTo>
                <a:lnTo>
                  <a:pt x="46943" y="31502"/>
                </a:lnTo>
                <a:lnTo>
                  <a:pt x="47694" y="32331"/>
                </a:lnTo>
                <a:lnTo>
                  <a:pt x="8450" y="32331"/>
                </a:lnTo>
                <a:lnTo>
                  <a:pt x="8450" y="53057"/>
                </a:lnTo>
                <a:lnTo>
                  <a:pt x="47882" y="53057"/>
                </a:lnTo>
                <a:lnTo>
                  <a:pt x="41310" y="58860"/>
                </a:lnTo>
                <a:lnTo>
                  <a:pt x="36615" y="60518"/>
                </a:lnTo>
                <a:close/>
              </a:path>
              <a:path w="50800" h="60959">
                <a:moveTo>
                  <a:pt x="44127" y="25699"/>
                </a:moveTo>
                <a:lnTo>
                  <a:pt x="30044" y="25699"/>
                </a:lnTo>
                <a:lnTo>
                  <a:pt x="32860" y="24870"/>
                </a:lnTo>
                <a:lnTo>
                  <a:pt x="34738" y="24041"/>
                </a:lnTo>
                <a:lnTo>
                  <a:pt x="37554" y="22383"/>
                </a:lnTo>
                <a:lnTo>
                  <a:pt x="38493" y="19067"/>
                </a:lnTo>
                <a:lnTo>
                  <a:pt x="38493" y="13264"/>
                </a:lnTo>
                <a:lnTo>
                  <a:pt x="37554" y="10777"/>
                </a:lnTo>
                <a:lnTo>
                  <a:pt x="34738" y="9119"/>
                </a:lnTo>
                <a:lnTo>
                  <a:pt x="32860" y="7461"/>
                </a:lnTo>
                <a:lnTo>
                  <a:pt x="30044" y="6632"/>
                </a:lnTo>
                <a:lnTo>
                  <a:pt x="46004" y="6632"/>
                </a:lnTo>
                <a:lnTo>
                  <a:pt x="47882" y="10777"/>
                </a:lnTo>
                <a:lnTo>
                  <a:pt x="47882" y="21554"/>
                </a:lnTo>
                <a:lnTo>
                  <a:pt x="44127" y="25699"/>
                </a:lnTo>
                <a:close/>
              </a:path>
              <a:path w="50800" h="60959">
                <a:moveTo>
                  <a:pt x="47882" y="53057"/>
                </a:moveTo>
                <a:lnTo>
                  <a:pt x="33799" y="53057"/>
                </a:lnTo>
                <a:lnTo>
                  <a:pt x="36615" y="52228"/>
                </a:lnTo>
                <a:lnTo>
                  <a:pt x="40371" y="48912"/>
                </a:lnTo>
                <a:lnTo>
                  <a:pt x="42249" y="45596"/>
                </a:lnTo>
                <a:lnTo>
                  <a:pt x="42249" y="39792"/>
                </a:lnTo>
                <a:lnTo>
                  <a:pt x="40371" y="37305"/>
                </a:lnTo>
                <a:lnTo>
                  <a:pt x="38493" y="35647"/>
                </a:lnTo>
                <a:lnTo>
                  <a:pt x="36615" y="33160"/>
                </a:lnTo>
                <a:lnTo>
                  <a:pt x="33799" y="32331"/>
                </a:lnTo>
                <a:lnTo>
                  <a:pt x="47694" y="32331"/>
                </a:lnTo>
                <a:lnTo>
                  <a:pt x="50699" y="35647"/>
                </a:lnTo>
                <a:lnTo>
                  <a:pt x="50699" y="48083"/>
                </a:lnTo>
                <a:lnTo>
                  <a:pt x="48821" y="52228"/>
                </a:lnTo>
                <a:lnTo>
                  <a:pt x="47882" y="53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87648" y="1361790"/>
            <a:ext cx="59690" cy="63500"/>
          </a:xfrm>
          <a:custGeom>
            <a:avLst/>
            <a:gdLst/>
            <a:ahLst/>
            <a:cxnLst/>
            <a:rect l="l" t="t" r="r" b="b"/>
            <a:pathLst>
              <a:path w="59690" h="63500">
                <a:moveTo>
                  <a:pt x="30983" y="63005"/>
                </a:moveTo>
                <a:lnTo>
                  <a:pt x="21594" y="63005"/>
                </a:lnTo>
                <a:lnTo>
                  <a:pt x="15022" y="60518"/>
                </a:lnTo>
                <a:lnTo>
                  <a:pt x="0" y="31502"/>
                </a:lnTo>
                <a:lnTo>
                  <a:pt x="674" y="24365"/>
                </a:lnTo>
                <a:lnTo>
                  <a:pt x="21594" y="0"/>
                </a:lnTo>
                <a:lnTo>
                  <a:pt x="30983" y="0"/>
                </a:lnTo>
                <a:lnTo>
                  <a:pt x="41032" y="1113"/>
                </a:lnTo>
                <a:lnTo>
                  <a:pt x="48705" y="4559"/>
                </a:lnTo>
                <a:lnTo>
                  <a:pt x="50586" y="6632"/>
                </a:lnTo>
                <a:lnTo>
                  <a:pt x="30044" y="6632"/>
                </a:lnTo>
                <a:lnTo>
                  <a:pt x="21125" y="8303"/>
                </a:lnTo>
                <a:lnTo>
                  <a:pt x="14318" y="13160"/>
                </a:lnTo>
                <a:lnTo>
                  <a:pt x="9975" y="20971"/>
                </a:lnTo>
                <a:lnTo>
                  <a:pt x="8450" y="31502"/>
                </a:lnTo>
                <a:lnTo>
                  <a:pt x="9990" y="41684"/>
                </a:lnTo>
                <a:lnTo>
                  <a:pt x="14435" y="49533"/>
                </a:lnTo>
                <a:lnTo>
                  <a:pt x="21521" y="54585"/>
                </a:lnTo>
                <a:lnTo>
                  <a:pt x="30983" y="56373"/>
                </a:lnTo>
                <a:lnTo>
                  <a:pt x="51088" y="56373"/>
                </a:lnTo>
                <a:lnTo>
                  <a:pt x="50700" y="56891"/>
                </a:lnTo>
                <a:lnTo>
                  <a:pt x="42250" y="61463"/>
                </a:lnTo>
                <a:lnTo>
                  <a:pt x="30983" y="63005"/>
                </a:lnTo>
                <a:close/>
              </a:path>
              <a:path w="59690" h="63500">
                <a:moveTo>
                  <a:pt x="57272" y="19067"/>
                </a:moveTo>
                <a:lnTo>
                  <a:pt x="48822" y="19067"/>
                </a:lnTo>
                <a:lnTo>
                  <a:pt x="47883" y="14922"/>
                </a:lnTo>
                <a:lnTo>
                  <a:pt x="44128" y="9948"/>
                </a:lnTo>
                <a:lnTo>
                  <a:pt x="41311" y="8290"/>
                </a:lnTo>
                <a:lnTo>
                  <a:pt x="35678" y="6632"/>
                </a:lnTo>
                <a:lnTo>
                  <a:pt x="50586" y="6632"/>
                </a:lnTo>
                <a:lnTo>
                  <a:pt x="54089" y="10492"/>
                </a:lnTo>
                <a:lnTo>
                  <a:pt x="57272" y="19067"/>
                </a:lnTo>
                <a:close/>
              </a:path>
              <a:path w="59690" h="63500">
                <a:moveTo>
                  <a:pt x="51088" y="56373"/>
                </a:moveTo>
                <a:lnTo>
                  <a:pt x="38494" y="56373"/>
                </a:lnTo>
                <a:lnTo>
                  <a:pt x="44128" y="53057"/>
                </a:lnTo>
                <a:lnTo>
                  <a:pt x="46944" y="48083"/>
                </a:lnTo>
                <a:lnTo>
                  <a:pt x="48822" y="43108"/>
                </a:lnTo>
                <a:lnTo>
                  <a:pt x="49761" y="38963"/>
                </a:lnTo>
                <a:lnTo>
                  <a:pt x="59150" y="38963"/>
                </a:lnTo>
                <a:lnTo>
                  <a:pt x="56333" y="49365"/>
                </a:lnTo>
                <a:lnTo>
                  <a:pt x="51088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93714" y="1362627"/>
            <a:ext cx="60325" cy="60960"/>
          </a:xfrm>
          <a:custGeom>
            <a:avLst/>
            <a:gdLst/>
            <a:ahLst/>
            <a:cxnLst/>
            <a:rect l="l" t="t" r="r" b="b"/>
            <a:pathLst>
              <a:path w="60325" h="60959">
                <a:moveTo>
                  <a:pt x="9388" y="60518"/>
                </a:moveTo>
                <a:lnTo>
                  <a:pt x="0" y="60518"/>
                </a:lnTo>
                <a:lnTo>
                  <a:pt x="24410" y="0"/>
                </a:lnTo>
                <a:lnTo>
                  <a:pt x="35677" y="0"/>
                </a:lnTo>
                <a:lnTo>
                  <a:pt x="39021" y="8290"/>
                </a:lnTo>
                <a:lnTo>
                  <a:pt x="30043" y="8290"/>
                </a:lnTo>
                <a:lnTo>
                  <a:pt x="18777" y="35647"/>
                </a:lnTo>
                <a:lnTo>
                  <a:pt x="50056" y="35647"/>
                </a:lnTo>
                <a:lnTo>
                  <a:pt x="52732" y="42279"/>
                </a:lnTo>
                <a:lnTo>
                  <a:pt x="16900" y="42279"/>
                </a:lnTo>
                <a:lnTo>
                  <a:pt x="9388" y="60518"/>
                </a:lnTo>
                <a:close/>
              </a:path>
              <a:path w="60325" h="60959">
                <a:moveTo>
                  <a:pt x="50056" y="35647"/>
                </a:moveTo>
                <a:lnTo>
                  <a:pt x="40371" y="35647"/>
                </a:lnTo>
                <a:lnTo>
                  <a:pt x="30043" y="8290"/>
                </a:lnTo>
                <a:lnTo>
                  <a:pt x="39021" y="8290"/>
                </a:lnTo>
                <a:lnTo>
                  <a:pt x="50056" y="35647"/>
                </a:lnTo>
                <a:close/>
              </a:path>
              <a:path w="60325" h="60959">
                <a:moveTo>
                  <a:pt x="60089" y="60518"/>
                </a:moveTo>
                <a:lnTo>
                  <a:pt x="49760" y="60518"/>
                </a:lnTo>
                <a:lnTo>
                  <a:pt x="43188" y="42279"/>
                </a:lnTo>
                <a:lnTo>
                  <a:pt x="52732" y="42279"/>
                </a:lnTo>
                <a:lnTo>
                  <a:pt x="60089" y="60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2964" y="1466246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90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108"/>
                </a:lnTo>
                <a:lnTo>
                  <a:pt x="13144" y="48912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90">
                <a:moveTo>
                  <a:pt x="51639" y="56373"/>
                </a:moveTo>
                <a:lnTo>
                  <a:pt x="42250" y="56373"/>
                </a:lnTo>
                <a:lnTo>
                  <a:pt x="48822" y="53886"/>
                </a:lnTo>
                <a:lnTo>
                  <a:pt x="54455" y="48912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57800" y="1472058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90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1639" y="3316"/>
                </a:lnTo>
                <a:lnTo>
                  <a:pt x="25350" y="3316"/>
                </a:lnTo>
                <a:lnTo>
                  <a:pt x="18777" y="5803"/>
                </a:lnTo>
                <a:lnTo>
                  <a:pt x="13144" y="11606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6476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1639" y="55544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  <a:path w="67945" h="59690">
                <a:moveTo>
                  <a:pt x="51639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6476"/>
                </a:lnTo>
                <a:lnTo>
                  <a:pt x="62906" y="22383"/>
                </a:lnTo>
                <a:lnTo>
                  <a:pt x="60089" y="16580"/>
                </a:lnTo>
                <a:lnTo>
                  <a:pt x="54455" y="11606"/>
                </a:lnTo>
                <a:lnTo>
                  <a:pt x="48822" y="5803"/>
                </a:lnTo>
                <a:lnTo>
                  <a:pt x="42250" y="3316"/>
                </a:lnTo>
                <a:lnTo>
                  <a:pt x="51639" y="3316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1639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58247" y="1472058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90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1639" y="3316"/>
                </a:lnTo>
                <a:lnTo>
                  <a:pt x="25350" y="3316"/>
                </a:lnTo>
                <a:lnTo>
                  <a:pt x="18777" y="5803"/>
                </a:lnTo>
                <a:lnTo>
                  <a:pt x="13144" y="11606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6476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1639" y="55544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  <a:path w="67945" h="59690">
                <a:moveTo>
                  <a:pt x="51639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6476"/>
                </a:lnTo>
                <a:lnTo>
                  <a:pt x="62906" y="22383"/>
                </a:lnTo>
                <a:lnTo>
                  <a:pt x="60089" y="16580"/>
                </a:lnTo>
                <a:lnTo>
                  <a:pt x="54455" y="11606"/>
                </a:lnTo>
                <a:lnTo>
                  <a:pt x="48822" y="5803"/>
                </a:lnTo>
                <a:lnTo>
                  <a:pt x="42250" y="3316"/>
                </a:lnTo>
                <a:lnTo>
                  <a:pt x="51639" y="3316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1639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58694" y="1472058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90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1639" y="3316"/>
                </a:lnTo>
                <a:lnTo>
                  <a:pt x="25350" y="3316"/>
                </a:lnTo>
                <a:lnTo>
                  <a:pt x="18777" y="5803"/>
                </a:lnTo>
                <a:lnTo>
                  <a:pt x="13144" y="11606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6476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1639" y="55544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  <a:path w="67945" h="59690">
                <a:moveTo>
                  <a:pt x="51639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6476"/>
                </a:lnTo>
                <a:lnTo>
                  <a:pt x="62906" y="22383"/>
                </a:lnTo>
                <a:lnTo>
                  <a:pt x="60089" y="16580"/>
                </a:lnTo>
                <a:lnTo>
                  <a:pt x="54455" y="11606"/>
                </a:lnTo>
                <a:lnTo>
                  <a:pt x="48822" y="5803"/>
                </a:lnTo>
                <a:lnTo>
                  <a:pt x="42250" y="3316"/>
                </a:lnTo>
                <a:lnTo>
                  <a:pt x="51639" y="3316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1639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59140" y="1472058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90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1639" y="3316"/>
                </a:lnTo>
                <a:lnTo>
                  <a:pt x="25350" y="3316"/>
                </a:lnTo>
                <a:lnTo>
                  <a:pt x="18777" y="5803"/>
                </a:lnTo>
                <a:lnTo>
                  <a:pt x="13144" y="11606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6476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1639" y="55544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  <a:path w="67945" h="59690">
                <a:moveTo>
                  <a:pt x="51639" y="55544"/>
                </a:moveTo>
                <a:lnTo>
                  <a:pt x="41311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6476"/>
                </a:lnTo>
                <a:lnTo>
                  <a:pt x="62906" y="22383"/>
                </a:lnTo>
                <a:lnTo>
                  <a:pt x="60089" y="16580"/>
                </a:lnTo>
                <a:lnTo>
                  <a:pt x="54455" y="11606"/>
                </a:lnTo>
                <a:lnTo>
                  <a:pt x="48822" y="5803"/>
                </a:lnTo>
                <a:lnTo>
                  <a:pt x="41311" y="3316"/>
                </a:lnTo>
                <a:lnTo>
                  <a:pt x="51639" y="3316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1639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37902" y="1471221"/>
            <a:ext cx="60325" cy="60960"/>
          </a:xfrm>
          <a:custGeom>
            <a:avLst/>
            <a:gdLst/>
            <a:ahLst/>
            <a:cxnLst/>
            <a:rect l="l" t="t" r="r" b="b"/>
            <a:pathLst>
              <a:path w="60325" h="60959">
                <a:moveTo>
                  <a:pt x="9388" y="60518"/>
                </a:moveTo>
                <a:lnTo>
                  <a:pt x="0" y="60518"/>
                </a:lnTo>
                <a:lnTo>
                  <a:pt x="24411" y="0"/>
                </a:lnTo>
                <a:lnTo>
                  <a:pt x="35678" y="0"/>
                </a:lnTo>
                <a:lnTo>
                  <a:pt x="39021" y="8290"/>
                </a:lnTo>
                <a:lnTo>
                  <a:pt x="30044" y="8290"/>
                </a:lnTo>
                <a:lnTo>
                  <a:pt x="18777" y="35647"/>
                </a:lnTo>
                <a:lnTo>
                  <a:pt x="50056" y="35647"/>
                </a:lnTo>
                <a:lnTo>
                  <a:pt x="52731" y="42279"/>
                </a:lnTo>
                <a:lnTo>
                  <a:pt x="16900" y="42279"/>
                </a:lnTo>
                <a:lnTo>
                  <a:pt x="9388" y="60518"/>
                </a:lnTo>
                <a:close/>
              </a:path>
              <a:path w="60325" h="60959">
                <a:moveTo>
                  <a:pt x="50056" y="35647"/>
                </a:moveTo>
                <a:lnTo>
                  <a:pt x="40371" y="35647"/>
                </a:lnTo>
                <a:lnTo>
                  <a:pt x="30044" y="8290"/>
                </a:lnTo>
                <a:lnTo>
                  <a:pt x="39021" y="8290"/>
                </a:lnTo>
                <a:lnTo>
                  <a:pt x="50056" y="35647"/>
                </a:lnTo>
                <a:close/>
              </a:path>
              <a:path w="60325" h="60959">
                <a:moveTo>
                  <a:pt x="60088" y="60518"/>
                </a:moveTo>
                <a:lnTo>
                  <a:pt x="50699" y="60518"/>
                </a:lnTo>
                <a:lnTo>
                  <a:pt x="43188" y="42279"/>
                </a:lnTo>
                <a:lnTo>
                  <a:pt x="52731" y="42279"/>
                </a:lnTo>
                <a:lnTo>
                  <a:pt x="60088" y="60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99346" y="1471221"/>
            <a:ext cx="52069" cy="60960"/>
          </a:xfrm>
          <a:custGeom>
            <a:avLst/>
            <a:gdLst/>
            <a:ahLst/>
            <a:cxnLst/>
            <a:rect l="l" t="t" r="r" b="b"/>
            <a:pathLst>
              <a:path w="52070" h="60959">
                <a:moveTo>
                  <a:pt x="37554" y="60518"/>
                </a:moveTo>
                <a:lnTo>
                  <a:pt x="0" y="60518"/>
                </a:lnTo>
                <a:lnTo>
                  <a:pt x="0" y="0"/>
                </a:lnTo>
                <a:lnTo>
                  <a:pt x="34738" y="0"/>
                </a:lnTo>
                <a:lnTo>
                  <a:pt x="39432" y="1658"/>
                </a:lnTo>
                <a:lnTo>
                  <a:pt x="46943" y="6632"/>
                </a:lnTo>
                <a:lnTo>
                  <a:pt x="9388" y="6632"/>
                </a:lnTo>
                <a:lnTo>
                  <a:pt x="9388" y="25699"/>
                </a:lnTo>
                <a:lnTo>
                  <a:pt x="45066" y="25699"/>
                </a:lnTo>
                <a:lnTo>
                  <a:pt x="38493" y="28186"/>
                </a:lnTo>
                <a:lnTo>
                  <a:pt x="47882" y="31502"/>
                </a:lnTo>
                <a:lnTo>
                  <a:pt x="49385" y="33160"/>
                </a:lnTo>
                <a:lnTo>
                  <a:pt x="9388" y="33160"/>
                </a:lnTo>
                <a:lnTo>
                  <a:pt x="9388" y="53886"/>
                </a:lnTo>
                <a:lnTo>
                  <a:pt x="47883" y="53886"/>
                </a:lnTo>
                <a:lnTo>
                  <a:pt x="42249" y="58860"/>
                </a:lnTo>
                <a:lnTo>
                  <a:pt x="37554" y="60518"/>
                </a:lnTo>
                <a:close/>
              </a:path>
              <a:path w="52070" h="60959">
                <a:moveTo>
                  <a:pt x="45066" y="25699"/>
                </a:moveTo>
                <a:lnTo>
                  <a:pt x="33799" y="25699"/>
                </a:lnTo>
                <a:lnTo>
                  <a:pt x="35677" y="24041"/>
                </a:lnTo>
                <a:lnTo>
                  <a:pt x="38493" y="22383"/>
                </a:lnTo>
                <a:lnTo>
                  <a:pt x="39432" y="19896"/>
                </a:lnTo>
                <a:lnTo>
                  <a:pt x="39432" y="13264"/>
                </a:lnTo>
                <a:lnTo>
                  <a:pt x="38493" y="10777"/>
                </a:lnTo>
                <a:lnTo>
                  <a:pt x="35677" y="9119"/>
                </a:lnTo>
                <a:lnTo>
                  <a:pt x="33799" y="7461"/>
                </a:lnTo>
                <a:lnTo>
                  <a:pt x="30982" y="6632"/>
                </a:lnTo>
                <a:lnTo>
                  <a:pt x="46943" y="6632"/>
                </a:lnTo>
                <a:lnTo>
                  <a:pt x="48821" y="10777"/>
                </a:lnTo>
                <a:lnTo>
                  <a:pt x="48821" y="21554"/>
                </a:lnTo>
                <a:lnTo>
                  <a:pt x="45066" y="25699"/>
                </a:lnTo>
                <a:close/>
              </a:path>
              <a:path w="52070" h="60959">
                <a:moveTo>
                  <a:pt x="47883" y="53886"/>
                </a:moveTo>
                <a:lnTo>
                  <a:pt x="34738" y="53886"/>
                </a:lnTo>
                <a:lnTo>
                  <a:pt x="37554" y="53057"/>
                </a:lnTo>
                <a:lnTo>
                  <a:pt x="39432" y="50570"/>
                </a:lnTo>
                <a:lnTo>
                  <a:pt x="41310" y="48912"/>
                </a:lnTo>
                <a:lnTo>
                  <a:pt x="42249" y="46425"/>
                </a:lnTo>
                <a:lnTo>
                  <a:pt x="42249" y="40621"/>
                </a:lnTo>
                <a:lnTo>
                  <a:pt x="41310" y="37305"/>
                </a:lnTo>
                <a:lnTo>
                  <a:pt x="37554" y="33989"/>
                </a:lnTo>
                <a:lnTo>
                  <a:pt x="34738" y="33160"/>
                </a:lnTo>
                <a:lnTo>
                  <a:pt x="49385" y="33160"/>
                </a:lnTo>
                <a:lnTo>
                  <a:pt x="51639" y="35647"/>
                </a:lnTo>
                <a:lnTo>
                  <a:pt x="51639" y="48083"/>
                </a:lnTo>
                <a:lnTo>
                  <a:pt x="49761" y="52228"/>
                </a:lnTo>
                <a:lnTo>
                  <a:pt x="47883" y="53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2964" y="1574848"/>
            <a:ext cx="67945" cy="60960"/>
          </a:xfrm>
          <a:custGeom>
            <a:avLst/>
            <a:gdLst/>
            <a:ahLst/>
            <a:cxnLst/>
            <a:rect l="l" t="t" r="r" b="b"/>
            <a:pathLst>
              <a:path w="67945" h="60960">
                <a:moveTo>
                  <a:pt x="43189" y="60518"/>
                </a:moveTo>
                <a:lnTo>
                  <a:pt x="33800" y="60518"/>
                </a:lnTo>
                <a:lnTo>
                  <a:pt x="26949" y="59909"/>
                </a:lnTo>
                <a:lnTo>
                  <a:pt x="0" y="38963"/>
                </a:lnTo>
                <a:lnTo>
                  <a:pt x="0" y="22383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13144" y="11606"/>
                </a:lnTo>
                <a:lnTo>
                  <a:pt x="7511" y="17409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938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60518"/>
                </a:lnTo>
                <a:close/>
              </a:path>
              <a:path w="67945" h="60960">
                <a:moveTo>
                  <a:pt x="51639" y="56373"/>
                </a:moveTo>
                <a:lnTo>
                  <a:pt x="42250" y="56373"/>
                </a:lnTo>
                <a:lnTo>
                  <a:pt x="48822" y="53886"/>
                </a:lnTo>
                <a:lnTo>
                  <a:pt x="60089" y="4393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7409"/>
                </a:lnTo>
                <a:lnTo>
                  <a:pt x="54455" y="11606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2383"/>
                </a:lnTo>
                <a:lnTo>
                  <a:pt x="67600" y="38963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56461" y="1580651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7272" y="51399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856907" y="1580651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7272" y="51399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57354" y="1580651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2578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2578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2383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2578" y="4145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7272" y="51399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57800" y="1580651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2578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2578" y="55544"/>
                </a:moveTo>
                <a:lnTo>
                  <a:pt x="41311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2383"/>
                </a:lnTo>
                <a:lnTo>
                  <a:pt x="60089" y="16580"/>
                </a:lnTo>
                <a:lnTo>
                  <a:pt x="48822" y="6632"/>
                </a:lnTo>
                <a:lnTo>
                  <a:pt x="41311" y="4145"/>
                </a:lnTo>
                <a:lnTo>
                  <a:pt x="52578" y="4145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7272" y="51399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837902" y="1579822"/>
            <a:ext cx="60325" cy="60960"/>
          </a:xfrm>
          <a:custGeom>
            <a:avLst/>
            <a:gdLst/>
            <a:ahLst/>
            <a:cxnLst/>
            <a:rect l="l" t="t" r="r" b="b"/>
            <a:pathLst>
              <a:path w="60325" h="60960">
                <a:moveTo>
                  <a:pt x="9388" y="60518"/>
                </a:moveTo>
                <a:lnTo>
                  <a:pt x="0" y="60518"/>
                </a:lnTo>
                <a:lnTo>
                  <a:pt x="24411" y="0"/>
                </a:lnTo>
                <a:lnTo>
                  <a:pt x="35678" y="0"/>
                </a:lnTo>
                <a:lnTo>
                  <a:pt x="39021" y="8290"/>
                </a:lnTo>
                <a:lnTo>
                  <a:pt x="30044" y="8290"/>
                </a:lnTo>
                <a:lnTo>
                  <a:pt x="18777" y="35647"/>
                </a:lnTo>
                <a:lnTo>
                  <a:pt x="50056" y="35647"/>
                </a:lnTo>
                <a:lnTo>
                  <a:pt x="52731" y="42279"/>
                </a:lnTo>
                <a:lnTo>
                  <a:pt x="16900" y="42279"/>
                </a:lnTo>
                <a:lnTo>
                  <a:pt x="9388" y="60518"/>
                </a:lnTo>
                <a:close/>
              </a:path>
              <a:path w="60325" h="60960">
                <a:moveTo>
                  <a:pt x="50056" y="35647"/>
                </a:moveTo>
                <a:lnTo>
                  <a:pt x="40371" y="35647"/>
                </a:lnTo>
                <a:lnTo>
                  <a:pt x="30044" y="8290"/>
                </a:lnTo>
                <a:lnTo>
                  <a:pt x="39021" y="8290"/>
                </a:lnTo>
                <a:lnTo>
                  <a:pt x="50056" y="35647"/>
                </a:lnTo>
                <a:close/>
              </a:path>
              <a:path w="60325" h="60960">
                <a:moveTo>
                  <a:pt x="60088" y="60518"/>
                </a:moveTo>
                <a:lnTo>
                  <a:pt x="50699" y="60518"/>
                </a:lnTo>
                <a:lnTo>
                  <a:pt x="43188" y="42279"/>
                </a:lnTo>
                <a:lnTo>
                  <a:pt x="52731" y="42279"/>
                </a:lnTo>
                <a:lnTo>
                  <a:pt x="60088" y="60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2964" y="1684278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1639" y="3316"/>
                </a:lnTo>
                <a:lnTo>
                  <a:pt x="25350" y="3316"/>
                </a:lnTo>
                <a:lnTo>
                  <a:pt x="18777" y="5803"/>
                </a:lnTo>
                <a:lnTo>
                  <a:pt x="13144" y="11606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6476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1639" y="55544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6476"/>
                </a:lnTo>
                <a:lnTo>
                  <a:pt x="62906" y="22383"/>
                </a:lnTo>
                <a:lnTo>
                  <a:pt x="60089" y="16580"/>
                </a:lnTo>
                <a:lnTo>
                  <a:pt x="54455" y="11606"/>
                </a:lnTo>
                <a:lnTo>
                  <a:pt x="48822" y="5803"/>
                </a:lnTo>
                <a:lnTo>
                  <a:pt x="42250" y="3316"/>
                </a:lnTo>
                <a:lnTo>
                  <a:pt x="51639" y="3316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1639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57354" y="1689253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2578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57800" y="1689253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2578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58247" y="1689253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2578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837902" y="1688424"/>
            <a:ext cx="60325" cy="60960"/>
          </a:xfrm>
          <a:custGeom>
            <a:avLst/>
            <a:gdLst/>
            <a:ahLst/>
            <a:cxnLst/>
            <a:rect l="l" t="t" r="r" b="b"/>
            <a:pathLst>
              <a:path w="60325" h="60960">
                <a:moveTo>
                  <a:pt x="9388" y="60518"/>
                </a:moveTo>
                <a:lnTo>
                  <a:pt x="0" y="60518"/>
                </a:lnTo>
                <a:lnTo>
                  <a:pt x="24411" y="0"/>
                </a:lnTo>
                <a:lnTo>
                  <a:pt x="35678" y="0"/>
                </a:lnTo>
                <a:lnTo>
                  <a:pt x="39021" y="8290"/>
                </a:lnTo>
                <a:lnTo>
                  <a:pt x="30044" y="8290"/>
                </a:lnTo>
                <a:lnTo>
                  <a:pt x="18777" y="36476"/>
                </a:lnTo>
                <a:lnTo>
                  <a:pt x="50391" y="36476"/>
                </a:lnTo>
                <a:lnTo>
                  <a:pt x="52731" y="42279"/>
                </a:lnTo>
                <a:lnTo>
                  <a:pt x="16900" y="42279"/>
                </a:lnTo>
                <a:lnTo>
                  <a:pt x="9388" y="60518"/>
                </a:lnTo>
                <a:close/>
              </a:path>
              <a:path w="60325" h="60960">
                <a:moveTo>
                  <a:pt x="50391" y="36476"/>
                </a:moveTo>
                <a:lnTo>
                  <a:pt x="40371" y="36476"/>
                </a:lnTo>
                <a:lnTo>
                  <a:pt x="30044" y="8290"/>
                </a:lnTo>
                <a:lnTo>
                  <a:pt x="39021" y="8290"/>
                </a:lnTo>
                <a:lnTo>
                  <a:pt x="50391" y="36476"/>
                </a:lnTo>
                <a:close/>
              </a:path>
              <a:path w="60325" h="60960">
                <a:moveTo>
                  <a:pt x="60088" y="60518"/>
                </a:moveTo>
                <a:lnTo>
                  <a:pt x="50699" y="60518"/>
                </a:lnTo>
                <a:lnTo>
                  <a:pt x="43188" y="42279"/>
                </a:lnTo>
                <a:lnTo>
                  <a:pt x="52731" y="42279"/>
                </a:lnTo>
                <a:lnTo>
                  <a:pt x="60088" y="60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2964" y="1792880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2578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2578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2383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2578" y="4145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7272" y="51399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57800" y="1797854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108"/>
                </a:lnTo>
                <a:lnTo>
                  <a:pt x="13144" y="48912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6373"/>
                </a:moveTo>
                <a:lnTo>
                  <a:pt x="42250" y="56373"/>
                </a:lnTo>
                <a:lnTo>
                  <a:pt x="48822" y="53886"/>
                </a:lnTo>
                <a:lnTo>
                  <a:pt x="54455" y="48912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58247" y="1797854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108"/>
                </a:lnTo>
                <a:lnTo>
                  <a:pt x="13144" y="48912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6373"/>
                </a:moveTo>
                <a:lnTo>
                  <a:pt x="42250" y="56373"/>
                </a:lnTo>
                <a:lnTo>
                  <a:pt x="48822" y="53886"/>
                </a:lnTo>
                <a:lnTo>
                  <a:pt x="54455" y="48912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58694" y="1797854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108"/>
                </a:lnTo>
                <a:lnTo>
                  <a:pt x="13144" y="48912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6373"/>
                </a:moveTo>
                <a:lnTo>
                  <a:pt x="42250" y="56373"/>
                </a:lnTo>
                <a:lnTo>
                  <a:pt x="48822" y="53886"/>
                </a:lnTo>
                <a:lnTo>
                  <a:pt x="54455" y="48912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837902" y="1797854"/>
            <a:ext cx="60325" cy="59690"/>
          </a:xfrm>
          <a:custGeom>
            <a:avLst/>
            <a:gdLst/>
            <a:ahLst/>
            <a:cxnLst/>
            <a:rect l="l" t="t" r="r" b="b"/>
            <a:pathLst>
              <a:path w="60325" h="59689">
                <a:moveTo>
                  <a:pt x="9388" y="59689"/>
                </a:moveTo>
                <a:lnTo>
                  <a:pt x="0" y="59689"/>
                </a:lnTo>
                <a:lnTo>
                  <a:pt x="24411" y="0"/>
                </a:lnTo>
                <a:lnTo>
                  <a:pt x="35678" y="0"/>
                </a:lnTo>
                <a:lnTo>
                  <a:pt x="39068" y="8290"/>
                </a:lnTo>
                <a:lnTo>
                  <a:pt x="30044" y="8290"/>
                </a:lnTo>
                <a:lnTo>
                  <a:pt x="18777" y="35647"/>
                </a:lnTo>
                <a:lnTo>
                  <a:pt x="50256" y="35647"/>
                </a:lnTo>
                <a:lnTo>
                  <a:pt x="52968" y="42279"/>
                </a:lnTo>
                <a:lnTo>
                  <a:pt x="16900" y="42279"/>
                </a:lnTo>
                <a:lnTo>
                  <a:pt x="9388" y="59689"/>
                </a:lnTo>
                <a:close/>
              </a:path>
              <a:path w="60325" h="59689">
                <a:moveTo>
                  <a:pt x="50256" y="35647"/>
                </a:moveTo>
                <a:lnTo>
                  <a:pt x="40371" y="35647"/>
                </a:lnTo>
                <a:lnTo>
                  <a:pt x="30044" y="8290"/>
                </a:lnTo>
                <a:lnTo>
                  <a:pt x="39068" y="8290"/>
                </a:lnTo>
                <a:lnTo>
                  <a:pt x="50256" y="35647"/>
                </a:lnTo>
                <a:close/>
              </a:path>
              <a:path w="60325" h="59689">
                <a:moveTo>
                  <a:pt x="60088" y="59689"/>
                </a:moveTo>
                <a:lnTo>
                  <a:pt x="50699" y="59689"/>
                </a:lnTo>
                <a:lnTo>
                  <a:pt x="43188" y="42279"/>
                </a:lnTo>
                <a:lnTo>
                  <a:pt x="52968" y="42279"/>
                </a:lnTo>
                <a:lnTo>
                  <a:pt x="60088" y="5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2964" y="1901481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2578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58247" y="1906456"/>
            <a:ext cx="67945" cy="60960"/>
          </a:xfrm>
          <a:custGeom>
            <a:avLst/>
            <a:gdLst/>
            <a:ahLst/>
            <a:cxnLst/>
            <a:rect l="l" t="t" r="r" b="b"/>
            <a:pathLst>
              <a:path w="67945" h="60960">
                <a:moveTo>
                  <a:pt x="43189" y="60518"/>
                </a:moveTo>
                <a:lnTo>
                  <a:pt x="33800" y="60518"/>
                </a:lnTo>
                <a:lnTo>
                  <a:pt x="26949" y="59909"/>
                </a:lnTo>
                <a:lnTo>
                  <a:pt x="0" y="38963"/>
                </a:lnTo>
                <a:lnTo>
                  <a:pt x="0" y="22383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13144" y="11606"/>
                </a:lnTo>
                <a:lnTo>
                  <a:pt x="7511" y="17409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938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60518"/>
                </a:lnTo>
                <a:close/>
              </a:path>
              <a:path w="67945" h="60960">
                <a:moveTo>
                  <a:pt x="51639" y="56373"/>
                </a:moveTo>
                <a:lnTo>
                  <a:pt x="42250" y="56373"/>
                </a:lnTo>
                <a:lnTo>
                  <a:pt x="48822" y="53886"/>
                </a:lnTo>
                <a:lnTo>
                  <a:pt x="60089" y="4393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7409"/>
                </a:lnTo>
                <a:lnTo>
                  <a:pt x="54455" y="11606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2383"/>
                </a:lnTo>
                <a:lnTo>
                  <a:pt x="67600" y="38963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58694" y="1906456"/>
            <a:ext cx="67945" cy="60960"/>
          </a:xfrm>
          <a:custGeom>
            <a:avLst/>
            <a:gdLst/>
            <a:ahLst/>
            <a:cxnLst/>
            <a:rect l="l" t="t" r="r" b="b"/>
            <a:pathLst>
              <a:path w="67945" h="60960">
                <a:moveTo>
                  <a:pt x="43189" y="60518"/>
                </a:moveTo>
                <a:lnTo>
                  <a:pt x="33800" y="60518"/>
                </a:lnTo>
                <a:lnTo>
                  <a:pt x="26949" y="59909"/>
                </a:lnTo>
                <a:lnTo>
                  <a:pt x="0" y="38963"/>
                </a:lnTo>
                <a:lnTo>
                  <a:pt x="0" y="22383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13144" y="11606"/>
                </a:lnTo>
                <a:lnTo>
                  <a:pt x="7511" y="17409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938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60518"/>
                </a:lnTo>
                <a:close/>
              </a:path>
              <a:path w="67945" h="60960">
                <a:moveTo>
                  <a:pt x="51639" y="56373"/>
                </a:moveTo>
                <a:lnTo>
                  <a:pt x="42250" y="56373"/>
                </a:lnTo>
                <a:lnTo>
                  <a:pt x="48822" y="53886"/>
                </a:lnTo>
                <a:lnTo>
                  <a:pt x="60089" y="4393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7409"/>
                </a:lnTo>
                <a:lnTo>
                  <a:pt x="54455" y="11606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2383"/>
                </a:lnTo>
                <a:lnTo>
                  <a:pt x="67600" y="38963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59140" y="1906456"/>
            <a:ext cx="67945" cy="60960"/>
          </a:xfrm>
          <a:custGeom>
            <a:avLst/>
            <a:gdLst/>
            <a:ahLst/>
            <a:cxnLst/>
            <a:rect l="l" t="t" r="r" b="b"/>
            <a:pathLst>
              <a:path w="67945" h="60960">
                <a:moveTo>
                  <a:pt x="43189" y="60518"/>
                </a:moveTo>
                <a:lnTo>
                  <a:pt x="33800" y="60518"/>
                </a:lnTo>
                <a:lnTo>
                  <a:pt x="26949" y="59909"/>
                </a:lnTo>
                <a:lnTo>
                  <a:pt x="0" y="38963"/>
                </a:lnTo>
                <a:lnTo>
                  <a:pt x="0" y="22383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13144" y="11606"/>
                </a:lnTo>
                <a:lnTo>
                  <a:pt x="7511" y="17409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938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60518"/>
                </a:lnTo>
                <a:close/>
              </a:path>
              <a:path w="67945" h="60960">
                <a:moveTo>
                  <a:pt x="51639" y="56373"/>
                </a:moveTo>
                <a:lnTo>
                  <a:pt x="42250" y="56373"/>
                </a:lnTo>
                <a:lnTo>
                  <a:pt x="48822" y="53886"/>
                </a:lnTo>
                <a:lnTo>
                  <a:pt x="60089" y="4393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7409"/>
                </a:lnTo>
                <a:lnTo>
                  <a:pt x="54455" y="11606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2383"/>
                </a:lnTo>
                <a:lnTo>
                  <a:pt x="67600" y="38963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659587" y="1906456"/>
            <a:ext cx="67945" cy="60960"/>
          </a:xfrm>
          <a:custGeom>
            <a:avLst/>
            <a:gdLst/>
            <a:ahLst/>
            <a:cxnLst/>
            <a:rect l="l" t="t" r="r" b="b"/>
            <a:pathLst>
              <a:path w="67945" h="60960">
                <a:moveTo>
                  <a:pt x="43189" y="60518"/>
                </a:moveTo>
                <a:lnTo>
                  <a:pt x="33800" y="60518"/>
                </a:lnTo>
                <a:lnTo>
                  <a:pt x="26949" y="59909"/>
                </a:lnTo>
                <a:lnTo>
                  <a:pt x="0" y="38963"/>
                </a:lnTo>
                <a:lnTo>
                  <a:pt x="0" y="22383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13144" y="11606"/>
                </a:lnTo>
                <a:lnTo>
                  <a:pt x="7511" y="17409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938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60518"/>
                </a:lnTo>
                <a:close/>
              </a:path>
              <a:path w="67945" h="60960">
                <a:moveTo>
                  <a:pt x="51639" y="56373"/>
                </a:moveTo>
                <a:lnTo>
                  <a:pt x="41311" y="56373"/>
                </a:lnTo>
                <a:lnTo>
                  <a:pt x="48822" y="53886"/>
                </a:lnTo>
                <a:lnTo>
                  <a:pt x="60089" y="4393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7409"/>
                </a:lnTo>
                <a:lnTo>
                  <a:pt x="54455" y="11606"/>
                </a:lnTo>
                <a:lnTo>
                  <a:pt x="48822" y="6632"/>
                </a:lnTo>
                <a:lnTo>
                  <a:pt x="41311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2383"/>
                </a:lnTo>
                <a:lnTo>
                  <a:pt x="67600" y="38963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837902" y="1906456"/>
            <a:ext cx="60325" cy="60960"/>
          </a:xfrm>
          <a:custGeom>
            <a:avLst/>
            <a:gdLst/>
            <a:ahLst/>
            <a:cxnLst/>
            <a:rect l="l" t="t" r="r" b="b"/>
            <a:pathLst>
              <a:path w="60325" h="60960">
                <a:moveTo>
                  <a:pt x="9388" y="60518"/>
                </a:moveTo>
                <a:lnTo>
                  <a:pt x="0" y="60518"/>
                </a:lnTo>
                <a:lnTo>
                  <a:pt x="24411" y="0"/>
                </a:lnTo>
                <a:lnTo>
                  <a:pt x="35678" y="0"/>
                </a:lnTo>
                <a:lnTo>
                  <a:pt x="39021" y="8290"/>
                </a:lnTo>
                <a:lnTo>
                  <a:pt x="30044" y="8290"/>
                </a:lnTo>
                <a:lnTo>
                  <a:pt x="18777" y="35647"/>
                </a:lnTo>
                <a:lnTo>
                  <a:pt x="50056" y="35647"/>
                </a:lnTo>
                <a:lnTo>
                  <a:pt x="52731" y="42279"/>
                </a:lnTo>
                <a:lnTo>
                  <a:pt x="16900" y="42279"/>
                </a:lnTo>
                <a:lnTo>
                  <a:pt x="9388" y="60518"/>
                </a:lnTo>
                <a:close/>
              </a:path>
              <a:path w="60325" h="60960">
                <a:moveTo>
                  <a:pt x="50056" y="35647"/>
                </a:moveTo>
                <a:lnTo>
                  <a:pt x="40371" y="35647"/>
                </a:lnTo>
                <a:lnTo>
                  <a:pt x="30044" y="8290"/>
                </a:lnTo>
                <a:lnTo>
                  <a:pt x="39021" y="8290"/>
                </a:lnTo>
                <a:lnTo>
                  <a:pt x="50056" y="35647"/>
                </a:lnTo>
                <a:close/>
              </a:path>
              <a:path w="60325" h="60960">
                <a:moveTo>
                  <a:pt x="60088" y="60518"/>
                </a:moveTo>
                <a:lnTo>
                  <a:pt x="50699" y="60518"/>
                </a:lnTo>
                <a:lnTo>
                  <a:pt x="43188" y="42279"/>
                </a:lnTo>
                <a:lnTo>
                  <a:pt x="52731" y="42279"/>
                </a:lnTo>
                <a:lnTo>
                  <a:pt x="60088" y="60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087648" y="1905627"/>
            <a:ext cx="59690" cy="63500"/>
          </a:xfrm>
          <a:custGeom>
            <a:avLst/>
            <a:gdLst/>
            <a:ahLst/>
            <a:cxnLst/>
            <a:rect l="l" t="t" r="r" b="b"/>
            <a:pathLst>
              <a:path w="59690" h="63500">
                <a:moveTo>
                  <a:pt x="30983" y="63005"/>
                </a:moveTo>
                <a:lnTo>
                  <a:pt x="21594" y="63005"/>
                </a:lnTo>
                <a:lnTo>
                  <a:pt x="15022" y="60518"/>
                </a:lnTo>
                <a:lnTo>
                  <a:pt x="0" y="31502"/>
                </a:lnTo>
                <a:lnTo>
                  <a:pt x="674" y="24365"/>
                </a:lnTo>
                <a:lnTo>
                  <a:pt x="21594" y="0"/>
                </a:lnTo>
                <a:lnTo>
                  <a:pt x="30983" y="0"/>
                </a:lnTo>
                <a:lnTo>
                  <a:pt x="41032" y="1113"/>
                </a:lnTo>
                <a:lnTo>
                  <a:pt x="48705" y="4559"/>
                </a:lnTo>
                <a:lnTo>
                  <a:pt x="50586" y="6632"/>
                </a:lnTo>
                <a:lnTo>
                  <a:pt x="30044" y="6632"/>
                </a:lnTo>
                <a:lnTo>
                  <a:pt x="21125" y="8303"/>
                </a:lnTo>
                <a:lnTo>
                  <a:pt x="14318" y="13160"/>
                </a:lnTo>
                <a:lnTo>
                  <a:pt x="9975" y="20971"/>
                </a:lnTo>
                <a:lnTo>
                  <a:pt x="8450" y="31502"/>
                </a:lnTo>
                <a:lnTo>
                  <a:pt x="9990" y="41684"/>
                </a:lnTo>
                <a:lnTo>
                  <a:pt x="14435" y="49533"/>
                </a:lnTo>
                <a:lnTo>
                  <a:pt x="21521" y="54585"/>
                </a:lnTo>
                <a:lnTo>
                  <a:pt x="30983" y="56373"/>
                </a:lnTo>
                <a:lnTo>
                  <a:pt x="51088" y="56373"/>
                </a:lnTo>
                <a:lnTo>
                  <a:pt x="50700" y="56891"/>
                </a:lnTo>
                <a:lnTo>
                  <a:pt x="42250" y="61463"/>
                </a:lnTo>
                <a:lnTo>
                  <a:pt x="30983" y="63005"/>
                </a:lnTo>
                <a:close/>
              </a:path>
              <a:path w="59690" h="63500">
                <a:moveTo>
                  <a:pt x="57272" y="19067"/>
                </a:moveTo>
                <a:lnTo>
                  <a:pt x="48822" y="19067"/>
                </a:lnTo>
                <a:lnTo>
                  <a:pt x="47883" y="14922"/>
                </a:lnTo>
                <a:lnTo>
                  <a:pt x="44128" y="9948"/>
                </a:lnTo>
                <a:lnTo>
                  <a:pt x="41311" y="8290"/>
                </a:lnTo>
                <a:lnTo>
                  <a:pt x="35678" y="6632"/>
                </a:lnTo>
                <a:lnTo>
                  <a:pt x="50586" y="6632"/>
                </a:lnTo>
                <a:lnTo>
                  <a:pt x="54089" y="10492"/>
                </a:lnTo>
                <a:lnTo>
                  <a:pt x="57272" y="19067"/>
                </a:lnTo>
                <a:close/>
              </a:path>
              <a:path w="59690" h="63500">
                <a:moveTo>
                  <a:pt x="51088" y="56373"/>
                </a:moveTo>
                <a:lnTo>
                  <a:pt x="38494" y="56373"/>
                </a:lnTo>
                <a:lnTo>
                  <a:pt x="44128" y="53057"/>
                </a:lnTo>
                <a:lnTo>
                  <a:pt x="46944" y="48083"/>
                </a:lnTo>
                <a:lnTo>
                  <a:pt x="48822" y="43108"/>
                </a:lnTo>
                <a:lnTo>
                  <a:pt x="49761" y="38963"/>
                </a:lnTo>
                <a:lnTo>
                  <a:pt x="59150" y="38963"/>
                </a:lnTo>
                <a:lnTo>
                  <a:pt x="56333" y="49365"/>
                </a:lnTo>
                <a:lnTo>
                  <a:pt x="51088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2964" y="2010083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108"/>
                </a:lnTo>
                <a:lnTo>
                  <a:pt x="13144" y="48912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6373"/>
                </a:moveTo>
                <a:lnTo>
                  <a:pt x="42250" y="56373"/>
                </a:lnTo>
                <a:lnTo>
                  <a:pt x="48822" y="53886"/>
                </a:lnTo>
                <a:lnTo>
                  <a:pt x="54455" y="48912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58247" y="2015886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1639" y="3316"/>
                </a:lnTo>
                <a:lnTo>
                  <a:pt x="25350" y="3316"/>
                </a:lnTo>
                <a:lnTo>
                  <a:pt x="18777" y="5803"/>
                </a:lnTo>
                <a:lnTo>
                  <a:pt x="13144" y="11606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6476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1639" y="55544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6476"/>
                </a:lnTo>
                <a:lnTo>
                  <a:pt x="62906" y="22383"/>
                </a:lnTo>
                <a:lnTo>
                  <a:pt x="60089" y="16580"/>
                </a:lnTo>
                <a:lnTo>
                  <a:pt x="54455" y="11606"/>
                </a:lnTo>
                <a:lnTo>
                  <a:pt x="48822" y="5803"/>
                </a:lnTo>
                <a:lnTo>
                  <a:pt x="42250" y="3316"/>
                </a:lnTo>
                <a:lnTo>
                  <a:pt x="51639" y="3316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1639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058694" y="2015886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1639" y="3316"/>
                </a:lnTo>
                <a:lnTo>
                  <a:pt x="25350" y="3316"/>
                </a:lnTo>
                <a:lnTo>
                  <a:pt x="18777" y="5803"/>
                </a:lnTo>
                <a:lnTo>
                  <a:pt x="13144" y="11606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6476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1639" y="55544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6476"/>
                </a:lnTo>
                <a:lnTo>
                  <a:pt x="62906" y="22383"/>
                </a:lnTo>
                <a:lnTo>
                  <a:pt x="60089" y="16580"/>
                </a:lnTo>
                <a:lnTo>
                  <a:pt x="54455" y="11606"/>
                </a:lnTo>
                <a:lnTo>
                  <a:pt x="48822" y="5803"/>
                </a:lnTo>
                <a:lnTo>
                  <a:pt x="42250" y="3316"/>
                </a:lnTo>
                <a:lnTo>
                  <a:pt x="51639" y="3316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1639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359140" y="2015886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1639" y="3316"/>
                </a:lnTo>
                <a:lnTo>
                  <a:pt x="25350" y="3316"/>
                </a:lnTo>
                <a:lnTo>
                  <a:pt x="18777" y="5803"/>
                </a:lnTo>
                <a:lnTo>
                  <a:pt x="13144" y="11606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6476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1639" y="55544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6476"/>
                </a:lnTo>
                <a:lnTo>
                  <a:pt x="62906" y="22383"/>
                </a:lnTo>
                <a:lnTo>
                  <a:pt x="60089" y="16580"/>
                </a:lnTo>
                <a:lnTo>
                  <a:pt x="54455" y="11606"/>
                </a:lnTo>
                <a:lnTo>
                  <a:pt x="48822" y="5803"/>
                </a:lnTo>
                <a:lnTo>
                  <a:pt x="42250" y="3316"/>
                </a:lnTo>
                <a:lnTo>
                  <a:pt x="51639" y="3316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1639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55303" y="810501"/>
            <a:ext cx="1457166" cy="2479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659587" y="2015886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1639" y="3316"/>
                </a:lnTo>
                <a:lnTo>
                  <a:pt x="25350" y="3316"/>
                </a:lnTo>
                <a:lnTo>
                  <a:pt x="18777" y="5803"/>
                </a:lnTo>
                <a:lnTo>
                  <a:pt x="13144" y="11606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6476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1639" y="55544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5544"/>
                </a:moveTo>
                <a:lnTo>
                  <a:pt x="41311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6476"/>
                </a:lnTo>
                <a:lnTo>
                  <a:pt x="62906" y="22383"/>
                </a:lnTo>
                <a:lnTo>
                  <a:pt x="60089" y="16580"/>
                </a:lnTo>
                <a:lnTo>
                  <a:pt x="54455" y="11606"/>
                </a:lnTo>
                <a:lnTo>
                  <a:pt x="48822" y="5803"/>
                </a:lnTo>
                <a:lnTo>
                  <a:pt x="41311" y="3316"/>
                </a:lnTo>
                <a:lnTo>
                  <a:pt x="51639" y="3316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1639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960034" y="2015886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1639" y="3316"/>
                </a:lnTo>
                <a:lnTo>
                  <a:pt x="25350" y="3316"/>
                </a:lnTo>
                <a:lnTo>
                  <a:pt x="18777" y="5803"/>
                </a:lnTo>
                <a:lnTo>
                  <a:pt x="13144" y="11606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6476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1639" y="55544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5544"/>
                </a:moveTo>
                <a:lnTo>
                  <a:pt x="41311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6476"/>
                </a:lnTo>
                <a:lnTo>
                  <a:pt x="62906" y="22383"/>
                </a:lnTo>
                <a:lnTo>
                  <a:pt x="60089" y="16580"/>
                </a:lnTo>
                <a:lnTo>
                  <a:pt x="54455" y="11606"/>
                </a:lnTo>
                <a:lnTo>
                  <a:pt x="48822" y="5803"/>
                </a:lnTo>
                <a:lnTo>
                  <a:pt x="41311" y="3316"/>
                </a:lnTo>
                <a:lnTo>
                  <a:pt x="51639" y="3316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1639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837902" y="2015057"/>
            <a:ext cx="60325" cy="60960"/>
          </a:xfrm>
          <a:custGeom>
            <a:avLst/>
            <a:gdLst/>
            <a:ahLst/>
            <a:cxnLst/>
            <a:rect l="l" t="t" r="r" b="b"/>
            <a:pathLst>
              <a:path w="60325" h="60960">
                <a:moveTo>
                  <a:pt x="9388" y="60518"/>
                </a:moveTo>
                <a:lnTo>
                  <a:pt x="0" y="60518"/>
                </a:lnTo>
                <a:lnTo>
                  <a:pt x="24411" y="0"/>
                </a:lnTo>
                <a:lnTo>
                  <a:pt x="35678" y="0"/>
                </a:lnTo>
                <a:lnTo>
                  <a:pt x="39021" y="8290"/>
                </a:lnTo>
                <a:lnTo>
                  <a:pt x="30044" y="8290"/>
                </a:lnTo>
                <a:lnTo>
                  <a:pt x="18777" y="35647"/>
                </a:lnTo>
                <a:lnTo>
                  <a:pt x="50056" y="35647"/>
                </a:lnTo>
                <a:lnTo>
                  <a:pt x="52731" y="42279"/>
                </a:lnTo>
                <a:lnTo>
                  <a:pt x="16900" y="42279"/>
                </a:lnTo>
                <a:lnTo>
                  <a:pt x="9388" y="60518"/>
                </a:lnTo>
                <a:close/>
              </a:path>
              <a:path w="60325" h="60960">
                <a:moveTo>
                  <a:pt x="50056" y="35647"/>
                </a:moveTo>
                <a:lnTo>
                  <a:pt x="40371" y="35647"/>
                </a:lnTo>
                <a:lnTo>
                  <a:pt x="30044" y="8290"/>
                </a:lnTo>
                <a:lnTo>
                  <a:pt x="39021" y="8290"/>
                </a:lnTo>
                <a:lnTo>
                  <a:pt x="50056" y="35647"/>
                </a:lnTo>
                <a:close/>
              </a:path>
              <a:path w="60325" h="60960">
                <a:moveTo>
                  <a:pt x="60088" y="60518"/>
                </a:moveTo>
                <a:lnTo>
                  <a:pt x="50699" y="60518"/>
                </a:lnTo>
                <a:lnTo>
                  <a:pt x="43188" y="42279"/>
                </a:lnTo>
                <a:lnTo>
                  <a:pt x="52731" y="42279"/>
                </a:lnTo>
                <a:lnTo>
                  <a:pt x="60088" y="60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18255" y="2118685"/>
            <a:ext cx="67945" cy="60960"/>
          </a:xfrm>
          <a:custGeom>
            <a:avLst/>
            <a:gdLst/>
            <a:ahLst/>
            <a:cxnLst/>
            <a:rect l="l" t="t" r="r" b="b"/>
            <a:pathLst>
              <a:path w="67945" h="60960">
                <a:moveTo>
                  <a:pt x="43189" y="60518"/>
                </a:moveTo>
                <a:lnTo>
                  <a:pt x="33800" y="60518"/>
                </a:lnTo>
                <a:lnTo>
                  <a:pt x="26949" y="59909"/>
                </a:lnTo>
                <a:lnTo>
                  <a:pt x="0" y="38963"/>
                </a:lnTo>
                <a:lnTo>
                  <a:pt x="0" y="22383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13144" y="11606"/>
                </a:lnTo>
                <a:lnTo>
                  <a:pt x="7511" y="17409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938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60518"/>
                </a:lnTo>
                <a:close/>
              </a:path>
              <a:path w="67945" h="60960">
                <a:moveTo>
                  <a:pt x="51639" y="56373"/>
                </a:moveTo>
                <a:lnTo>
                  <a:pt x="42250" y="56373"/>
                </a:lnTo>
                <a:lnTo>
                  <a:pt x="48822" y="53886"/>
                </a:lnTo>
                <a:lnTo>
                  <a:pt x="60089" y="4393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7409"/>
                </a:lnTo>
                <a:lnTo>
                  <a:pt x="54455" y="11606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2383"/>
                </a:lnTo>
                <a:lnTo>
                  <a:pt x="67600" y="38963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359140" y="2124488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2578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2578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2383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2578" y="4145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7272" y="51399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659587" y="2124488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2578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2578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2383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2578" y="4145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7272" y="51399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092342" y="2123659"/>
            <a:ext cx="50800" cy="60960"/>
          </a:xfrm>
          <a:custGeom>
            <a:avLst/>
            <a:gdLst/>
            <a:ahLst/>
            <a:cxnLst/>
            <a:rect l="l" t="t" r="r" b="b"/>
            <a:pathLst>
              <a:path w="50800" h="60960">
                <a:moveTo>
                  <a:pt x="36616" y="60518"/>
                </a:moveTo>
                <a:lnTo>
                  <a:pt x="0" y="60518"/>
                </a:lnTo>
                <a:lnTo>
                  <a:pt x="0" y="0"/>
                </a:lnTo>
                <a:lnTo>
                  <a:pt x="33800" y="0"/>
                </a:lnTo>
                <a:lnTo>
                  <a:pt x="38494" y="1658"/>
                </a:lnTo>
                <a:lnTo>
                  <a:pt x="42250" y="4145"/>
                </a:lnTo>
                <a:lnTo>
                  <a:pt x="45066" y="6632"/>
                </a:lnTo>
                <a:lnTo>
                  <a:pt x="8450" y="6632"/>
                </a:lnTo>
                <a:lnTo>
                  <a:pt x="8450" y="26528"/>
                </a:lnTo>
                <a:lnTo>
                  <a:pt x="44128" y="26528"/>
                </a:lnTo>
                <a:lnTo>
                  <a:pt x="38494" y="29015"/>
                </a:lnTo>
                <a:lnTo>
                  <a:pt x="46944" y="31502"/>
                </a:lnTo>
                <a:lnTo>
                  <a:pt x="48196" y="33160"/>
                </a:lnTo>
                <a:lnTo>
                  <a:pt x="8450" y="33160"/>
                </a:lnTo>
                <a:lnTo>
                  <a:pt x="8450" y="53886"/>
                </a:lnTo>
                <a:lnTo>
                  <a:pt x="46944" y="53886"/>
                </a:lnTo>
                <a:lnTo>
                  <a:pt x="41311" y="58860"/>
                </a:lnTo>
                <a:lnTo>
                  <a:pt x="36616" y="60518"/>
                </a:lnTo>
                <a:close/>
              </a:path>
              <a:path w="50800" h="60960">
                <a:moveTo>
                  <a:pt x="44128" y="26528"/>
                </a:moveTo>
                <a:lnTo>
                  <a:pt x="30044" y="26528"/>
                </a:lnTo>
                <a:lnTo>
                  <a:pt x="32861" y="25699"/>
                </a:lnTo>
                <a:lnTo>
                  <a:pt x="34739" y="24041"/>
                </a:lnTo>
                <a:lnTo>
                  <a:pt x="37555" y="22383"/>
                </a:lnTo>
                <a:lnTo>
                  <a:pt x="38494" y="19896"/>
                </a:lnTo>
                <a:lnTo>
                  <a:pt x="38494" y="13264"/>
                </a:lnTo>
                <a:lnTo>
                  <a:pt x="37555" y="10777"/>
                </a:lnTo>
                <a:lnTo>
                  <a:pt x="34739" y="9119"/>
                </a:lnTo>
                <a:lnTo>
                  <a:pt x="32861" y="7461"/>
                </a:lnTo>
                <a:lnTo>
                  <a:pt x="30044" y="6632"/>
                </a:lnTo>
                <a:lnTo>
                  <a:pt x="45066" y="6632"/>
                </a:lnTo>
                <a:lnTo>
                  <a:pt x="46005" y="7461"/>
                </a:lnTo>
                <a:lnTo>
                  <a:pt x="47883" y="10777"/>
                </a:lnTo>
                <a:lnTo>
                  <a:pt x="47883" y="21554"/>
                </a:lnTo>
                <a:lnTo>
                  <a:pt x="44128" y="26528"/>
                </a:lnTo>
                <a:close/>
              </a:path>
              <a:path w="50800" h="60960">
                <a:moveTo>
                  <a:pt x="46944" y="53886"/>
                </a:moveTo>
                <a:lnTo>
                  <a:pt x="33800" y="53886"/>
                </a:lnTo>
                <a:lnTo>
                  <a:pt x="36616" y="53057"/>
                </a:lnTo>
                <a:lnTo>
                  <a:pt x="38494" y="50570"/>
                </a:lnTo>
                <a:lnTo>
                  <a:pt x="40372" y="48912"/>
                </a:lnTo>
                <a:lnTo>
                  <a:pt x="42250" y="46425"/>
                </a:lnTo>
                <a:lnTo>
                  <a:pt x="42250" y="40621"/>
                </a:lnTo>
                <a:lnTo>
                  <a:pt x="38494" y="35647"/>
                </a:lnTo>
                <a:lnTo>
                  <a:pt x="36616" y="33989"/>
                </a:lnTo>
                <a:lnTo>
                  <a:pt x="33800" y="33160"/>
                </a:lnTo>
                <a:lnTo>
                  <a:pt x="48196" y="33160"/>
                </a:lnTo>
                <a:lnTo>
                  <a:pt x="50700" y="36476"/>
                </a:lnTo>
                <a:lnTo>
                  <a:pt x="50700" y="48083"/>
                </a:lnTo>
                <a:lnTo>
                  <a:pt x="48822" y="52228"/>
                </a:lnTo>
                <a:lnTo>
                  <a:pt x="46944" y="53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333638" y="2123659"/>
            <a:ext cx="60325" cy="60960"/>
          </a:xfrm>
          <a:custGeom>
            <a:avLst/>
            <a:gdLst/>
            <a:ahLst/>
            <a:cxnLst/>
            <a:rect l="l" t="t" r="r" b="b"/>
            <a:pathLst>
              <a:path w="60325" h="60960">
                <a:moveTo>
                  <a:pt x="9388" y="60518"/>
                </a:moveTo>
                <a:lnTo>
                  <a:pt x="0" y="60518"/>
                </a:lnTo>
                <a:lnTo>
                  <a:pt x="24410" y="0"/>
                </a:lnTo>
                <a:lnTo>
                  <a:pt x="35678" y="0"/>
                </a:lnTo>
                <a:lnTo>
                  <a:pt x="39022" y="8290"/>
                </a:lnTo>
                <a:lnTo>
                  <a:pt x="30043" y="8290"/>
                </a:lnTo>
                <a:lnTo>
                  <a:pt x="18776" y="35647"/>
                </a:lnTo>
                <a:lnTo>
                  <a:pt x="50057" y="35647"/>
                </a:lnTo>
                <a:lnTo>
                  <a:pt x="52732" y="42279"/>
                </a:lnTo>
                <a:lnTo>
                  <a:pt x="16899" y="42279"/>
                </a:lnTo>
                <a:lnTo>
                  <a:pt x="9388" y="60518"/>
                </a:lnTo>
                <a:close/>
              </a:path>
              <a:path w="60325" h="60960">
                <a:moveTo>
                  <a:pt x="50057" y="35647"/>
                </a:moveTo>
                <a:lnTo>
                  <a:pt x="40372" y="35647"/>
                </a:lnTo>
                <a:lnTo>
                  <a:pt x="30043" y="8290"/>
                </a:lnTo>
                <a:lnTo>
                  <a:pt x="39022" y="8290"/>
                </a:lnTo>
                <a:lnTo>
                  <a:pt x="50057" y="35647"/>
                </a:lnTo>
                <a:close/>
              </a:path>
              <a:path w="60325" h="60960">
                <a:moveTo>
                  <a:pt x="60089" y="60518"/>
                </a:moveTo>
                <a:lnTo>
                  <a:pt x="50700" y="60518"/>
                </a:lnTo>
                <a:lnTo>
                  <a:pt x="43189" y="42279"/>
                </a:lnTo>
                <a:lnTo>
                  <a:pt x="52732" y="42279"/>
                </a:lnTo>
                <a:lnTo>
                  <a:pt x="60089" y="60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2964" y="2228115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1639" y="3316"/>
                </a:lnTo>
                <a:lnTo>
                  <a:pt x="25350" y="3316"/>
                </a:lnTo>
                <a:lnTo>
                  <a:pt x="18777" y="5803"/>
                </a:lnTo>
                <a:lnTo>
                  <a:pt x="13144" y="11606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6476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1639" y="55544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6476"/>
                </a:lnTo>
                <a:lnTo>
                  <a:pt x="62906" y="22383"/>
                </a:lnTo>
                <a:lnTo>
                  <a:pt x="60089" y="16580"/>
                </a:lnTo>
                <a:lnTo>
                  <a:pt x="54455" y="11606"/>
                </a:lnTo>
                <a:lnTo>
                  <a:pt x="48822" y="5803"/>
                </a:lnTo>
                <a:lnTo>
                  <a:pt x="42250" y="3316"/>
                </a:lnTo>
                <a:lnTo>
                  <a:pt x="51639" y="3316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1639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18255" y="2228115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1639" y="3316"/>
                </a:lnTo>
                <a:lnTo>
                  <a:pt x="25350" y="3316"/>
                </a:lnTo>
                <a:lnTo>
                  <a:pt x="18777" y="5803"/>
                </a:lnTo>
                <a:lnTo>
                  <a:pt x="13144" y="11606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6476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1639" y="55544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6476"/>
                </a:lnTo>
                <a:lnTo>
                  <a:pt x="62906" y="22383"/>
                </a:lnTo>
                <a:lnTo>
                  <a:pt x="60089" y="16580"/>
                </a:lnTo>
                <a:lnTo>
                  <a:pt x="54455" y="11606"/>
                </a:lnTo>
                <a:lnTo>
                  <a:pt x="48822" y="5803"/>
                </a:lnTo>
                <a:lnTo>
                  <a:pt x="42250" y="3316"/>
                </a:lnTo>
                <a:lnTo>
                  <a:pt x="51639" y="3316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1639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60952" y="929050"/>
            <a:ext cx="98584" cy="2342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058694" y="2233089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2578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359140" y="2233089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2578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844473" y="2232260"/>
            <a:ext cx="50800" cy="60960"/>
          </a:xfrm>
          <a:custGeom>
            <a:avLst/>
            <a:gdLst/>
            <a:ahLst/>
            <a:cxnLst/>
            <a:rect l="l" t="t" r="r" b="b"/>
            <a:pathLst>
              <a:path w="50800" h="60960">
                <a:moveTo>
                  <a:pt x="36615" y="60518"/>
                </a:moveTo>
                <a:lnTo>
                  <a:pt x="0" y="60518"/>
                </a:lnTo>
                <a:lnTo>
                  <a:pt x="0" y="0"/>
                </a:lnTo>
                <a:lnTo>
                  <a:pt x="33799" y="0"/>
                </a:lnTo>
                <a:lnTo>
                  <a:pt x="38493" y="1658"/>
                </a:lnTo>
                <a:lnTo>
                  <a:pt x="42249" y="4974"/>
                </a:lnTo>
                <a:lnTo>
                  <a:pt x="46004" y="7461"/>
                </a:lnTo>
                <a:lnTo>
                  <a:pt x="8450" y="7461"/>
                </a:lnTo>
                <a:lnTo>
                  <a:pt x="8450" y="26528"/>
                </a:lnTo>
                <a:lnTo>
                  <a:pt x="44127" y="26528"/>
                </a:lnTo>
                <a:lnTo>
                  <a:pt x="38493" y="29015"/>
                </a:lnTo>
                <a:lnTo>
                  <a:pt x="46943" y="31502"/>
                </a:lnTo>
                <a:lnTo>
                  <a:pt x="48195" y="33160"/>
                </a:lnTo>
                <a:lnTo>
                  <a:pt x="8450" y="33160"/>
                </a:lnTo>
                <a:lnTo>
                  <a:pt x="8450" y="53886"/>
                </a:lnTo>
                <a:lnTo>
                  <a:pt x="46943" y="53886"/>
                </a:lnTo>
                <a:lnTo>
                  <a:pt x="41310" y="58860"/>
                </a:lnTo>
                <a:lnTo>
                  <a:pt x="36615" y="60518"/>
                </a:lnTo>
                <a:close/>
              </a:path>
              <a:path w="50800" h="60960">
                <a:moveTo>
                  <a:pt x="44127" y="26528"/>
                </a:moveTo>
                <a:lnTo>
                  <a:pt x="30044" y="26528"/>
                </a:lnTo>
                <a:lnTo>
                  <a:pt x="32860" y="25699"/>
                </a:lnTo>
                <a:lnTo>
                  <a:pt x="34738" y="24041"/>
                </a:lnTo>
                <a:lnTo>
                  <a:pt x="37554" y="22383"/>
                </a:lnTo>
                <a:lnTo>
                  <a:pt x="38493" y="19896"/>
                </a:lnTo>
                <a:lnTo>
                  <a:pt x="38493" y="13264"/>
                </a:lnTo>
                <a:lnTo>
                  <a:pt x="37554" y="10777"/>
                </a:lnTo>
                <a:lnTo>
                  <a:pt x="34738" y="9119"/>
                </a:lnTo>
                <a:lnTo>
                  <a:pt x="32860" y="7461"/>
                </a:lnTo>
                <a:lnTo>
                  <a:pt x="46004" y="7461"/>
                </a:lnTo>
                <a:lnTo>
                  <a:pt x="47882" y="11606"/>
                </a:lnTo>
                <a:lnTo>
                  <a:pt x="47882" y="21554"/>
                </a:lnTo>
                <a:lnTo>
                  <a:pt x="44127" y="26528"/>
                </a:lnTo>
                <a:close/>
              </a:path>
              <a:path w="50800" h="60960">
                <a:moveTo>
                  <a:pt x="46943" y="53886"/>
                </a:moveTo>
                <a:lnTo>
                  <a:pt x="33799" y="53886"/>
                </a:lnTo>
                <a:lnTo>
                  <a:pt x="36615" y="53057"/>
                </a:lnTo>
                <a:lnTo>
                  <a:pt x="38493" y="51399"/>
                </a:lnTo>
                <a:lnTo>
                  <a:pt x="42249" y="46425"/>
                </a:lnTo>
                <a:lnTo>
                  <a:pt x="42249" y="40621"/>
                </a:lnTo>
                <a:lnTo>
                  <a:pt x="40371" y="38134"/>
                </a:lnTo>
                <a:lnTo>
                  <a:pt x="38493" y="36476"/>
                </a:lnTo>
                <a:lnTo>
                  <a:pt x="36615" y="33989"/>
                </a:lnTo>
                <a:lnTo>
                  <a:pt x="33799" y="33160"/>
                </a:lnTo>
                <a:lnTo>
                  <a:pt x="48195" y="33160"/>
                </a:lnTo>
                <a:lnTo>
                  <a:pt x="50699" y="36476"/>
                </a:lnTo>
                <a:lnTo>
                  <a:pt x="50699" y="48083"/>
                </a:lnTo>
                <a:lnTo>
                  <a:pt x="48821" y="52228"/>
                </a:lnTo>
                <a:lnTo>
                  <a:pt x="46943" y="53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85769" y="2232260"/>
            <a:ext cx="60325" cy="60960"/>
          </a:xfrm>
          <a:custGeom>
            <a:avLst/>
            <a:gdLst/>
            <a:ahLst/>
            <a:cxnLst/>
            <a:rect l="l" t="t" r="r" b="b"/>
            <a:pathLst>
              <a:path w="60325" h="60960">
                <a:moveTo>
                  <a:pt x="9389" y="60518"/>
                </a:moveTo>
                <a:lnTo>
                  <a:pt x="0" y="60518"/>
                </a:lnTo>
                <a:lnTo>
                  <a:pt x="24412" y="0"/>
                </a:lnTo>
                <a:lnTo>
                  <a:pt x="35678" y="0"/>
                </a:lnTo>
                <a:lnTo>
                  <a:pt x="39022" y="8290"/>
                </a:lnTo>
                <a:lnTo>
                  <a:pt x="30045" y="8290"/>
                </a:lnTo>
                <a:lnTo>
                  <a:pt x="18778" y="36476"/>
                </a:lnTo>
                <a:lnTo>
                  <a:pt x="50392" y="36476"/>
                </a:lnTo>
                <a:lnTo>
                  <a:pt x="52733" y="42279"/>
                </a:lnTo>
                <a:lnTo>
                  <a:pt x="16901" y="42279"/>
                </a:lnTo>
                <a:lnTo>
                  <a:pt x="9389" y="60518"/>
                </a:lnTo>
                <a:close/>
              </a:path>
              <a:path w="60325" h="60960">
                <a:moveTo>
                  <a:pt x="50392" y="36476"/>
                </a:moveTo>
                <a:lnTo>
                  <a:pt x="40373" y="36476"/>
                </a:lnTo>
                <a:lnTo>
                  <a:pt x="30045" y="8290"/>
                </a:lnTo>
                <a:lnTo>
                  <a:pt x="39022" y="8290"/>
                </a:lnTo>
                <a:lnTo>
                  <a:pt x="50392" y="36476"/>
                </a:lnTo>
                <a:close/>
              </a:path>
              <a:path w="60325" h="60960">
                <a:moveTo>
                  <a:pt x="60090" y="60518"/>
                </a:moveTo>
                <a:lnTo>
                  <a:pt x="50701" y="60518"/>
                </a:lnTo>
                <a:lnTo>
                  <a:pt x="43190" y="42279"/>
                </a:lnTo>
                <a:lnTo>
                  <a:pt x="52733" y="42279"/>
                </a:lnTo>
                <a:lnTo>
                  <a:pt x="60090" y="60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22964" y="2336717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2578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2578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2383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2578" y="4145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7272" y="51399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18255" y="2336717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2578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2578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2383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2578" y="4145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7272" y="51399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058694" y="2341691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108"/>
                </a:lnTo>
                <a:lnTo>
                  <a:pt x="13144" y="48912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6373"/>
                </a:moveTo>
                <a:lnTo>
                  <a:pt x="42250" y="56373"/>
                </a:lnTo>
                <a:lnTo>
                  <a:pt x="48822" y="53886"/>
                </a:lnTo>
                <a:lnTo>
                  <a:pt x="54455" y="48912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359140" y="2341691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108"/>
                </a:lnTo>
                <a:lnTo>
                  <a:pt x="13144" y="48912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6373"/>
                </a:moveTo>
                <a:lnTo>
                  <a:pt x="42250" y="56373"/>
                </a:lnTo>
                <a:lnTo>
                  <a:pt x="48822" y="53886"/>
                </a:lnTo>
                <a:lnTo>
                  <a:pt x="54455" y="48912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844473" y="2341691"/>
            <a:ext cx="50800" cy="59690"/>
          </a:xfrm>
          <a:custGeom>
            <a:avLst/>
            <a:gdLst/>
            <a:ahLst/>
            <a:cxnLst/>
            <a:rect l="l" t="t" r="r" b="b"/>
            <a:pathLst>
              <a:path w="50800" h="59689">
                <a:moveTo>
                  <a:pt x="36615" y="59689"/>
                </a:moveTo>
                <a:lnTo>
                  <a:pt x="0" y="59689"/>
                </a:lnTo>
                <a:lnTo>
                  <a:pt x="0" y="0"/>
                </a:lnTo>
                <a:lnTo>
                  <a:pt x="33799" y="0"/>
                </a:lnTo>
                <a:lnTo>
                  <a:pt x="38493" y="829"/>
                </a:lnTo>
                <a:lnTo>
                  <a:pt x="42249" y="4145"/>
                </a:lnTo>
                <a:lnTo>
                  <a:pt x="46004" y="6632"/>
                </a:lnTo>
                <a:lnTo>
                  <a:pt x="8450" y="6632"/>
                </a:lnTo>
                <a:lnTo>
                  <a:pt x="8450" y="25699"/>
                </a:lnTo>
                <a:lnTo>
                  <a:pt x="44127" y="25699"/>
                </a:lnTo>
                <a:lnTo>
                  <a:pt x="38493" y="28186"/>
                </a:lnTo>
                <a:lnTo>
                  <a:pt x="46943" y="31502"/>
                </a:lnTo>
                <a:lnTo>
                  <a:pt x="47694" y="32331"/>
                </a:lnTo>
                <a:lnTo>
                  <a:pt x="8450" y="32331"/>
                </a:lnTo>
                <a:lnTo>
                  <a:pt x="8450" y="53057"/>
                </a:lnTo>
                <a:lnTo>
                  <a:pt x="47569" y="53057"/>
                </a:lnTo>
                <a:lnTo>
                  <a:pt x="45066" y="54715"/>
                </a:lnTo>
                <a:lnTo>
                  <a:pt x="41310" y="58860"/>
                </a:lnTo>
                <a:lnTo>
                  <a:pt x="36615" y="59689"/>
                </a:lnTo>
                <a:close/>
              </a:path>
              <a:path w="50800" h="59689">
                <a:moveTo>
                  <a:pt x="44127" y="25699"/>
                </a:moveTo>
                <a:lnTo>
                  <a:pt x="30044" y="25699"/>
                </a:lnTo>
                <a:lnTo>
                  <a:pt x="32860" y="24870"/>
                </a:lnTo>
                <a:lnTo>
                  <a:pt x="34738" y="23212"/>
                </a:lnTo>
                <a:lnTo>
                  <a:pt x="37554" y="21554"/>
                </a:lnTo>
                <a:lnTo>
                  <a:pt x="38493" y="19067"/>
                </a:lnTo>
                <a:lnTo>
                  <a:pt x="38493" y="12435"/>
                </a:lnTo>
                <a:lnTo>
                  <a:pt x="37554" y="9948"/>
                </a:lnTo>
                <a:lnTo>
                  <a:pt x="34738" y="8290"/>
                </a:lnTo>
                <a:lnTo>
                  <a:pt x="32860" y="6632"/>
                </a:lnTo>
                <a:lnTo>
                  <a:pt x="46004" y="6632"/>
                </a:lnTo>
                <a:lnTo>
                  <a:pt x="47882" y="10777"/>
                </a:lnTo>
                <a:lnTo>
                  <a:pt x="47882" y="20725"/>
                </a:lnTo>
                <a:lnTo>
                  <a:pt x="44127" y="25699"/>
                </a:lnTo>
                <a:close/>
              </a:path>
              <a:path w="50800" h="59689">
                <a:moveTo>
                  <a:pt x="47569" y="53057"/>
                </a:moveTo>
                <a:lnTo>
                  <a:pt x="33799" y="53057"/>
                </a:lnTo>
                <a:lnTo>
                  <a:pt x="36615" y="52228"/>
                </a:lnTo>
                <a:lnTo>
                  <a:pt x="38493" y="50570"/>
                </a:lnTo>
                <a:lnTo>
                  <a:pt x="42249" y="45596"/>
                </a:lnTo>
                <a:lnTo>
                  <a:pt x="42249" y="39792"/>
                </a:lnTo>
                <a:lnTo>
                  <a:pt x="40371" y="37305"/>
                </a:lnTo>
                <a:lnTo>
                  <a:pt x="38493" y="35647"/>
                </a:lnTo>
                <a:lnTo>
                  <a:pt x="36615" y="33160"/>
                </a:lnTo>
                <a:lnTo>
                  <a:pt x="33799" y="32331"/>
                </a:lnTo>
                <a:lnTo>
                  <a:pt x="47694" y="32331"/>
                </a:lnTo>
                <a:lnTo>
                  <a:pt x="50699" y="35647"/>
                </a:lnTo>
                <a:lnTo>
                  <a:pt x="50699" y="47254"/>
                </a:lnTo>
                <a:lnTo>
                  <a:pt x="48821" y="52228"/>
                </a:lnTo>
                <a:lnTo>
                  <a:pt x="47569" y="53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085769" y="2341691"/>
            <a:ext cx="60325" cy="59690"/>
          </a:xfrm>
          <a:custGeom>
            <a:avLst/>
            <a:gdLst/>
            <a:ahLst/>
            <a:cxnLst/>
            <a:rect l="l" t="t" r="r" b="b"/>
            <a:pathLst>
              <a:path w="60325" h="59689">
                <a:moveTo>
                  <a:pt x="9389" y="59689"/>
                </a:moveTo>
                <a:lnTo>
                  <a:pt x="0" y="59689"/>
                </a:lnTo>
                <a:lnTo>
                  <a:pt x="24412" y="0"/>
                </a:lnTo>
                <a:lnTo>
                  <a:pt x="35678" y="0"/>
                </a:lnTo>
                <a:lnTo>
                  <a:pt x="39069" y="8290"/>
                </a:lnTo>
                <a:lnTo>
                  <a:pt x="30045" y="8290"/>
                </a:lnTo>
                <a:lnTo>
                  <a:pt x="18778" y="35647"/>
                </a:lnTo>
                <a:lnTo>
                  <a:pt x="50257" y="35647"/>
                </a:lnTo>
                <a:lnTo>
                  <a:pt x="52970" y="42279"/>
                </a:lnTo>
                <a:lnTo>
                  <a:pt x="16901" y="42279"/>
                </a:lnTo>
                <a:lnTo>
                  <a:pt x="9389" y="59689"/>
                </a:lnTo>
                <a:close/>
              </a:path>
              <a:path w="60325" h="59689">
                <a:moveTo>
                  <a:pt x="50257" y="35647"/>
                </a:moveTo>
                <a:lnTo>
                  <a:pt x="40373" y="35647"/>
                </a:lnTo>
                <a:lnTo>
                  <a:pt x="30045" y="8290"/>
                </a:lnTo>
                <a:lnTo>
                  <a:pt x="39069" y="8290"/>
                </a:lnTo>
                <a:lnTo>
                  <a:pt x="50257" y="35647"/>
                </a:lnTo>
                <a:close/>
              </a:path>
              <a:path w="60325" h="59689">
                <a:moveTo>
                  <a:pt x="60090" y="59689"/>
                </a:moveTo>
                <a:lnTo>
                  <a:pt x="50701" y="59689"/>
                </a:lnTo>
                <a:lnTo>
                  <a:pt x="43190" y="42279"/>
                </a:lnTo>
                <a:lnTo>
                  <a:pt x="52970" y="42279"/>
                </a:lnTo>
                <a:lnTo>
                  <a:pt x="60090" y="5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340211" y="2341691"/>
            <a:ext cx="50800" cy="59690"/>
          </a:xfrm>
          <a:custGeom>
            <a:avLst/>
            <a:gdLst/>
            <a:ahLst/>
            <a:cxnLst/>
            <a:rect l="l" t="t" r="r" b="b"/>
            <a:pathLst>
              <a:path w="50800" h="59689">
                <a:moveTo>
                  <a:pt x="36617" y="59689"/>
                </a:moveTo>
                <a:lnTo>
                  <a:pt x="0" y="59689"/>
                </a:lnTo>
                <a:lnTo>
                  <a:pt x="0" y="0"/>
                </a:lnTo>
                <a:lnTo>
                  <a:pt x="33801" y="0"/>
                </a:lnTo>
                <a:lnTo>
                  <a:pt x="38495" y="829"/>
                </a:lnTo>
                <a:lnTo>
                  <a:pt x="42251" y="4145"/>
                </a:lnTo>
                <a:lnTo>
                  <a:pt x="46006" y="6632"/>
                </a:lnTo>
                <a:lnTo>
                  <a:pt x="8450" y="6632"/>
                </a:lnTo>
                <a:lnTo>
                  <a:pt x="8450" y="25699"/>
                </a:lnTo>
                <a:lnTo>
                  <a:pt x="44129" y="25699"/>
                </a:lnTo>
                <a:lnTo>
                  <a:pt x="38495" y="28186"/>
                </a:lnTo>
                <a:lnTo>
                  <a:pt x="46945" y="31502"/>
                </a:lnTo>
                <a:lnTo>
                  <a:pt x="47696" y="32331"/>
                </a:lnTo>
                <a:lnTo>
                  <a:pt x="8450" y="32331"/>
                </a:lnTo>
                <a:lnTo>
                  <a:pt x="8450" y="53057"/>
                </a:lnTo>
                <a:lnTo>
                  <a:pt x="47571" y="53057"/>
                </a:lnTo>
                <a:lnTo>
                  <a:pt x="45067" y="54715"/>
                </a:lnTo>
                <a:lnTo>
                  <a:pt x="41312" y="58860"/>
                </a:lnTo>
                <a:lnTo>
                  <a:pt x="36617" y="59689"/>
                </a:lnTo>
                <a:close/>
              </a:path>
              <a:path w="50800" h="59689">
                <a:moveTo>
                  <a:pt x="44129" y="25699"/>
                </a:moveTo>
                <a:lnTo>
                  <a:pt x="30045" y="25699"/>
                </a:lnTo>
                <a:lnTo>
                  <a:pt x="32862" y="24870"/>
                </a:lnTo>
                <a:lnTo>
                  <a:pt x="34740" y="23212"/>
                </a:lnTo>
                <a:lnTo>
                  <a:pt x="37556" y="21554"/>
                </a:lnTo>
                <a:lnTo>
                  <a:pt x="38495" y="19067"/>
                </a:lnTo>
                <a:lnTo>
                  <a:pt x="38495" y="12435"/>
                </a:lnTo>
                <a:lnTo>
                  <a:pt x="37556" y="9948"/>
                </a:lnTo>
                <a:lnTo>
                  <a:pt x="34740" y="8290"/>
                </a:lnTo>
                <a:lnTo>
                  <a:pt x="32862" y="6632"/>
                </a:lnTo>
                <a:lnTo>
                  <a:pt x="46006" y="6632"/>
                </a:lnTo>
                <a:lnTo>
                  <a:pt x="47884" y="10777"/>
                </a:lnTo>
                <a:lnTo>
                  <a:pt x="47884" y="20725"/>
                </a:lnTo>
                <a:lnTo>
                  <a:pt x="44129" y="25699"/>
                </a:lnTo>
                <a:close/>
              </a:path>
              <a:path w="50800" h="59689">
                <a:moveTo>
                  <a:pt x="47571" y="53057"/>
                </a:moveTo>
                <a:lnTo>
                  <a:pt x="33801" y="53057"/>
                </a:lnTo>
                <a:lnTo>
                  <a:pt x="36617" y="52228"/>
                </a:lnTo>
                <a:lnTo>
                  <a:pt x="38495" y="50570"/>
                </a:lnTo>
                <a:lnTo>
                  <a:pt x="42251" y="45596"/>
                </a:lnTo>
                <a:lnTo>
                  <a:pt x="42251" y="39792"/>
                </a:lnTo>
                <a:lnTo>
                  <a:pt x="40373" y="37305"/>
                </a:lnTo>
                <a:lnTo>
                  <a:pt x="38495" y="35647"/>
                </a:lnTo>
                <a:lnTo>
                  <a:pt x="36617" y="33160"/>
                </a:lnTo>
                <a:lnTo>
                  <a:pt x="33801" y="32331"/>
                </a:lnTo>
                <a:lnTo>
                  <a:pt x="47696" y="32331"/>
                </a:lnTo>
                <a:lnTo>
                  <a:pt x="50701" y="35647"/>
                </a:lnTo>
                <a:lnTo>
                  <a:pt x="50701" y="47254"/>
                </a:lnTo>
                <a:lnTo>
                  <a:pt x="48823" y="52228"/>
                </a:lnTo>
                <a:lnTo>
                  <a:pt x="47571" y="53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22964" y="2445318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2578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18255" y="2445318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2578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359140" y="2450292"/>
            <a:ext cx="67945" cy="60960"/>
          </a:xfrm>
          <a:custGeom>
            <a:avLst/>
            <a:gdLst/>
            <a:ahLst/>
            <a:cxnLst/>
            <a:rect l="l" t="t" r="r" b="b"/>
            <a:pathLst>
              <a:path w="67945" h="60960">
                <a:moveTo>
                  <a:pt x="43189" y="60518"/>
                </a:moveTo>
                <a:lnTo>
                  <a:pt x="33800" y="60518"/>
                </a:lnTo>
                <a:lnTo>
                  <a:pt x="26949" y="59909"/>
                </a:lnTo>
                <a:lnTo>
                  <a:pt x="0" y="38963"/>
                </a:lnTo>
                <a:lnTo>
                  <a:pt x="0" y="22383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13144" y="11606"/>
                </a:lnTo>
                <a:lnTo>
                  <a:pt x="7511" y="17409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938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60518"/>
                </a:lnTo>
                <a:close/>
              </a:path>
              <a:path w="67945" h="60960">
                <a:moveTo>
                  <a:pt x="51639" y="56373"/>
                </a:moveTo>
                <a:lnTo>
                  <a:pt x="42250" y="56373"/>
                </a:lnTo>
                <a:lnTo>
                  <a:pt x="48822" y="53886"/>
                </a:lnTo>
                <a:lnTo>
                  <a:pt x="60089" y="4393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7409"/>
                </a:lnTo>
                <a:lnTo>
                  <a:pt x="54455" y="11606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2383"/>
                </a:lnTo>
                <a:lnTo>
                  <a:pt x="67600" y="38963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659587" y="2450292"/>
            <a:ext cx="67945" cy="60960"/>
          </a:xfrm>
          <a:custGeom>
            <a:avLst/>
            <a:gdLst/>
            <a:ahLst/>
            <a:cxnLst/>
            <a:rect l="l" t="t" r="r" b="b"/>
            <a:pathLst>
              <a:path w="67945" h="60960">
                <a:moveTo>
                  <a:pt x="43189" y="60518"/>
                </a:moveTo>
                <a:lnTo>
                  <a:pt x="33800" y="60518"/>
                </a:lnTo>
                <a:lnTo>
                  <a:pt x="26949" y="59909"/>
                </a:lnTo>
                <a:lnTo>
                  <a:pt x="0" y="38963"/>
                </a:lnTo>
                <a:lnTo>
                  <a:pt x="0" y="22383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13144" y="11606"/>
                </a:lnTo>
                <a:lnTo>
                  <a:pt x="7511" y="17409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938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60518"/>
                </a:lnTo>
                <a:close/>
              </a:path>
              <a:path w="67945" h="60960">
                <a:moveTo>
                  <a:pt x="51639" y="56373"/>
                </a:moveTo>
                <a:lnTo>
                  <a:pt x="42250" y="56373"/>
                </a:lnTo>
                <a:lnTo>
                  <a:pt x="48822" y="53886"/>
                </a:lnTo>
                <a:lnTo>
                  <a:pt x="60089" y="4393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7409"/>
                </a:lnTo>
                <a:lnTo>
                  <a:pt x="54455" y="11606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2383"/>
                </a:lnTo>
                <a:lnTo>
                  <a:pt x="67600" y="38963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960034" y="2450292"/>
            <a:ext cx="67945" cy="60960"/>
          </a:xfrm>
          <a:custGeom>
            <a:avLst/>
            <a:gdLst/>
            <a:ahLst/>
            <a:cxnLst/>
            <a:rect l="l" t="t" r="r" b="b"/>
            <a:pathLst>
              <a:path w="67945" h="60960">
                <a:moveTo>
                  <a:pt x="43189" y="60518"/>
                </a:moveTo>
                <a:lnTo>
                  <a:pt x="33800" y="60518"/>
                </a:lnTo>
                <a:lnTo>
                  <a:pt x="26949" y="59909"/>
                </a:lnTo>
                <a:lnTo>
                  <a:pt x="0" y="38963"/>
                </a:lnTo>
                <a:lnTo>
                  <a:pt x="0" y="22383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13144" y="11606"/>
                </a:lnTo>
                <a:lnTo>
                  <a:pt x="7511" y="17409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938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60518"/>
                </a:lnTo>
                <a:close/>
              </a:path>
              <a:path w="67945" h="60960">
                <a:moveTo>
                  <a:pt x="51639" y="56373"/>
                </a:moveTo>
                <a:lnTo>
                  <a:pt x="42250" y="56373"/>
                </a:lnTo>
                <a:lnTo>
                  <a:pt x="48822" y="53886"/>
                </a:lnTo>
                <a:lnTo>
                  <a:pt x="60089" y="4393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7409"/>
                </a:lnTo>
                <a:lnTo>
                  <a:pt x="54455" y="11606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2383"/>
                </a:lnTo>
                <a:lnTo>
                  <a:pt x="67600" y="38963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844473" y="2450292"/>
            <a:ext cx="50800" cy="60960"/>
          </a:xfrm>
          <a:custGeom>
            <a:avLst/>
            <a:gdLst/>
            <a:ahLst/>
            <a:cxnLst/>
            <a:rect l="l" t="t" r="r" b="b"/>
            <a:pathLst>
              <a:path w="50800" h="60960">
                <a:moveTo>
                  <a:pt x="36615" y="60518"/>
                </a:moveTo>
                <a:lnTo>
                  <a:pt x="0" y="60518"/>
                </a:lnTo>
                <a:lnTo>
                  <a:pt x="0" y="0"/>
                </a:lnTo>
                <a:lnTo>
                  <a:pt x="33799" y="0"/>
                </a:lnTo>
                <a:lnTo>
                  <a:pt x="38493" y="829"/>
                </a:lnTo>
                <a:lnTo>
                  <a:pt x="42249" y="4145"/>
                </a:lnTo>
                <a:lnTo>
                  <a:pt x="46004" y="6632"/>
                </a:lnTo>
                <a:lnTo>
                  <a:pt x="8450" y="6632"/>
                </a:lnTo>
                <a:lnTo>
                  <a:pt x="8450" y="25699"/>
                </a:lnTo>
                <a:lnTo>
                  <a:pt x="44127" y="25699"/>
                </a:lnTo>
                <a:lnTo>
                  <a:pt x="38493" y="28186"/>
                </a:lnTo>
                <a:lnTo>
                  <a:pt x="46943" y="31502"/>
                </a:lnTo>
                <a:lnTo>
                  <a:pt x="47694" y="32331"/>
                </a:lnTo>
                <a:lnTo>
                  <a:pt x="8450" y="32331"/>
                </a:lnTo>
                <a:lnTo>
                  <a:pt x="8450" y="53057"/>
                </a:lnTo>
                <a:lnTo>
                  <a:pt x="47882" y="53057"/>
                </a:lnTo>
                <a:lnTo>
                  <a:pt x="41310" y="58860"/>
                </a:lnTo>
                <a:lnTo>
                  <a:pt x="36615" y="60518"/>
                </a:lnTo>
                <a:close/>
              </a:path>
              <a:path w="50800" h="60960">
                <a:moveTo>
                  <a:pt x="44127" y="25699"/>
                </a:moveTo>
                <a:lnTo>
                  <a:pt x="30044" y="25699"/>
                </a:lnTo>
                <a:lnTo>
                  <a:pt x="32860" y="24870"/>
                </a:lnTo>
                <a:lnTo>
                  <a:pt x="34738" y="24041"/>
                </a:lnTo>
                <a:lnTo>
                  <a:pt x="37554" y="22383"/>
                </a:lnTo>
                <a:lnTo>
                  <a:pt x="38493" y="19067"/>
                </a:lnTo>
                <a:lnTo>
                  <a:pt x="38493" y="13264"/>
                </a:lnTo>
                <a:lnTo>
                  <a:pt x="37554" y="10777"/>
                </a:lnTo>
                <a:lnTo>
                  <a:pt x="34738" y="9119"/>
                </a:lnTo>
                <a:lnTo>
                  <a:pt x="32860" y="7461"/>
                </a:lnTo>
                <a:lnTo>
                  <a:pt x="30044" y="6632"/>
                </a:lnTo>
                <a:lnTo>
                  <a:pt x="46004" y="6632"/>
                </a:lnTo>
                <a:lnTo>
                  <a:pt x="47882" y="10777"/>
                </a:lnTo>
                <a:lnTo>
                  <a:pt x="47882" y="21554"/>
                </a:lnTo>
                <a:lnTo>
                  <a:pt x="44127" y="25699"/>
                </a:lnTo>
                <a:close/>
              </a:path>
              <a:path w="50800" h="60960">
                <a:moveTo>
                  <a:pt x="47882" y="53057"/>
                </a:moveTo>
                <a:lnTo>
                  <a:pt x="33799" y="53057"/>
                </a:lnTo>
                <a:lnTo>
                  <a:pt x="36615" y="52228"/>
                </a:lnTo>
                <a:lnTo>
                  <a:pt x="40371" y="48912"/>
                </a:lnTo>
                <a:lnTo>
                  <a:pt x="42249" y="45596"/>
                </a:lnTo>
                <a:lnTo>
                  <a:pt x="42249" y="39792"/>
                </a:lnTo>
                <a:lnTo>
                  <a:pt x="40371" y="37305"/>
                </a:lnTo>
                <a:lnTo>
                  <a:pt x="38493" y="35647"/>
                </a:lnTo>
                <a:lnTo>
                  <a:pt x="36615" y="33160"/>
                </a:lnTo>
                <a:lnTo>
                  <a:pt x="33799" y="32331"/>
                </a:lnTo>
                <a:lnTo>
                  <a:pt x="47694" y="32331"/>
                </a:lnTo>
                <a:lnTo>
                  <a:pt x="50699" y="35647"/>
                </a:lnTo>
                <a:lnTo>
                  <a:pt x="50699" y="48083"/>
                </a:lnTo>
                <a:lnTo>
                  <a:pt x="48821" y="52228"/>
                </a:lnTo>
                <a:lnTo>
                  <a:pt x="47882" y="53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085769" y="2450292"/>
            <a:ext cx="60325" cy="60960"/>
          </a:xfrm>
          <a:custGeom>
            <a:avLst/>
            <a:gdLst/>
            <a:ahLst/>
            <a:cxnLst/>
            <a:rect l="l" t="t" r="r" b="b"/>
            <a:pathLst>
              <a:path w="60325" h="60960">
                <a:moveTo>
                  <a:pt x="9389" y="60518"/>
                </a:moveTo>
                <a:lnTo>
                  <a:pt x="0" y="60518"/>
                </a:lnTo>
                <a:lnTo>
                  <a:pt x="24412" y="0"/>
                </a:lnTo>
                <a:lnTo>
                  <a:pt x="35678" y="0"/>
                </a:lnTo>
                <a:lnTo>
                  <a:pt x="39022" y="8290"/>
                </a:lnTo>
                <a:lnTo>
                  <a:pt x="30045" y="8290"/>
                </a:lnTo>
                <a:lnTo>
                  <a:pt x="18778" y="35647"/>
                </a:lnTo>
                <a:lnTo>
                  <a:pt x="50058" y="35647"/>
                </a:lnTo>
                <a:lnTo>
                  <a:pt x="52733" y="42279"/>
                </a:lnTo>
                <a:lnTo>
                  <a:pt x="16901" y="42279"/>
                </a:lnTo>
                <a:lnTo>
                  <a:pt x="9389" y="60518"/>
                </a:lnTo>
                <a:close/>
              </a:path>
              <a:path w="60325" h="60960">
                <a:moveTo>
                  <a:pt x="50058" y="35647"/>
                </a:moveTo>
                <a:lnTo>
                  <a:pt x="40373" y="35647"/>
                </a:lnTo>
                <a:lnTo>
                  <a:pt x="30045" y="8290"/>
                </a:lnTo>
                <a:lnTo>
                  <a:pt x="39022" y="8290"/>
                </a:lnTo>
                <a:lnTo>
                  <a:pt x="50058" y="35647"/>
                </a:lnTo>
                <a:close/>
              </a:path>
              <a:path w="60325" h="60960">
                <a:moveTo>
                  <a:pt x="60090" y="60518"/>
                </a:moveTo>
                <a:lnTo>
                  <a:pt x="50701" y="60518"/>
                </a:lnTo>
                <a:lnTo>
                  <a:pt x="43190" y="42279"/>
                </a:lnTo>
                <a:lnTo>
                  <a:pt x="52733" y="42279"/>
                </a:lnTo>
                <a:lnTo>
                  <a:pt x="60090" y="60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340211" y="2450292"/>
            <a:ext cx="50800" cy="60960"/>
          </a:xfrm>
          <a:custGeom>
            <a:avLst/>
            <a:gdLst/>
            <a:ahLst/>
            <a:cxnLst/>
            <a:rect l="l" t="t" r="r" b="b"/>
            <a:pathLst>
              <a:path w="50800" h="60960">
                <a:moveTo>
                  <a:pt x="36617" y="60518"/>
                </a:moveTo>
                <a:lnTo>
                  <a:pt x="0" y="60518"/>
                </a:lnTo>
                <a:lnTo>
                  <a:pt x="0" y="0"/>
                </a:lnTo>
                <a:lnTo>
                  <a:pt x="33801" y="0"/>
                </a:lnTo>
                <a:lnTo>
                  <a:pt x="38495" y="829"/>
                </a:lnTo>
                <a:lnTo>
                  <a:pt x="42251" y="4145"/>
                </a:lnTo>
                <a:lnTo>
                  <a:pt x="46006" y="6632"/>
                </a:lnTo>
                <a:lnTo>
                  <a:pt x="8450" y="6632"/>
                </a:lnTo>
                <a:lnTo>
                  <a:pt x="8450" y="25699"/>
                </a:lnTo>
                <a:lnTo>
                  <a:pt x="44129" y="25699"/>
                </a:lnTo>
                <a:lnTo>
                  <a:pt x="38495" y="28186"/>
                </a:lnTo>
                <a:lnTo>
                  <a:pt x="46945" y="31502"/>
                </a:lnTo>
                <a:lnTo>
                  <a:pt x="47696" y="32331"/>
                </a:lnTo>
                <a:lnTo>
                  <a:pt x="8450" y="32331"/>
                </a:lnTo>
                <a:lnTo>
                  <a:pt x="8450" y="53057"/>
                </a:lnTo>
                <a:lnTo>
                  <a:pt x="47884" y="53057"/>
                </a:lnTo>
                <a:lnTo>
                  <a:pt x="41312" y="58860"/>
                </a:lnTo>
                <a:lnTo>
                  <a:pt x="36617" y="60518"/>
                </a:lnTo>
                <a:close/>
              </a:path>
              <a:path w="50800" h="60960">
                <a:moveTo>
                  <a:pt x="44129" y="25699"/>
                </a:moveTo>
                <a:lnTo>
                  <a:pt x="30045" y="25699"/>
                </a:lnTo>
                <a:lnTo>
                  <a:pt x="32862" y="24870"/>
                </a:lnTo>
                <a:lnTo>
                  <a:pt x="34740" y="24041"/>
                </a:lnTo>
                <a:lnTo>
                  <a:pt x="37556" y="22383"/>
                </a:lnTo>
                <a:lnTo>
                  <a:pt x="38495" y="19067"/>
                </a:lnTo>
                <a:lnTo>
                  <a:pt x="38495" y="13264"/>
                </a:lnTo>
                <a:lnTo>
                  <a:pt x="37556" y="10777"/>
                </a:lnTo>
                <a:lnTo>
                  <a:pt x="34740" y="9119"/>
                </a:lnTo>
                <a:lnTo>
                  <a:pt x="32862" y="7461"/>
                </a:lnTo>
                <a:lnTo>
                  <a:pt x="30045" y="6632"/>
                </a:lnTo>
                <a:lnTo>
                  <a:pt x="46006" y="6632"/>
                </a:lnTo>
                <a:lnTo>
                  <a:pt x="47884" y="10777"/>
                </a:lnTo>
                <a:lnTo>
                  <a:pt x="47884" y="21554"/>
                </a:lnTo>
                <a:lnTo>
                  <a:pt x="44129" y="25699"/>
                </a:lnTo>
                <a:close/>
              </a:path>
              <a:path w="50800" h="60960">
                <a:moveTo>
                  <a:pt x="47884" y="53057"/>
                </a:moveTo>
                <a:lnTo>
                  <a:pt x="33801" y="53057"/>
                </a:lnTo>
                <a:lnTo>
                  <a:pt x="36617" y="52228"/>
                </a:lnTo>
                <a:lnTo>
                  <a:pt x="40373" y="48912"/>
                </a:lnTo>
                <a:lnTo>
                  <a:pt x="42251" y="45596"/>
                </a:lnTo>
                <a:lnTo>
                  <a:pt x="42251" y="39792"/>
                </a:lnTo>
                <a:lnTo>
                  <a:pt x="40373" y="37305"/>
                </a:lnTo>
                <a:lnTo>
                  <a:pt x="38495" y="35647"/>
                </a:lnTo>
                <a:lnTo>
                  <a:pt x="36617" y="33160"/>
                </a:lnTo>
                <a:lnTo>
                  <a:pt x="33801" y="32331"/>
                </a:lnTo>
                <a:lnTo>
                  <a:pt x="47696" y="32331"/>
                </a:lnTo>
                <a:lnTo>
                  <a:pt x="50701" y="35647"/>
                </a:lnTo>
                <a:lnTo>
                  <a:pt x="50701" y="48083"/>
                </a:lnTo>
                <a:lnTo>
                  <a:pt x="48823" y="52228"/>
                </a:lnTo>
                <a:lnTo>
                  <a:pt x="47884" y="53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18255" y="2553920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108"/>
                </a:lnTo>
                <a:lnTo>
                  <a:pt x="13144" y="48912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6373"/>
                </a:moveTo>
                <a:lnTo>
                  <a:pt x="42250" y="56373"/>
                </a:lnTo>
                <a:lnTo>
                  <a:pt x="48822" y="53886"/>
                </a:lnTo>
                <a:lnTo>
                  <a:pt x="54455" y="48912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56014" y="2559723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556461" y="2559723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856907" y="2559723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157354" y="2559723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1639" y="3316"/>
                </a:lnTo>
                <a:lnTo>
                  <a:pt x="25350" y="3316"/>
                </a:lnTo>
                <a:lnTo>
                  <a:pt x="18777" y="5803"/>
                </a:lnTo>
                <a:lnTo>
                  <a:pt x="13144" y="11606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6476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1639" y="55544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5544"/>
                </a:moveTo>
                <a:lnTo>
                  <a:pt x="41311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6476"/>
                </a:lnTo>
                <a:lnTo>
                  <a:pt x="62906" y="22383"/>
                </a:lnTo>
                <a:lnTo>
                  <a:pt x="60089" y="16580"/>
                </a:lnTo>
                <a:lnTo>
                  <a:pt x="54455" y="11606"/>
                </a:lnTo>
                <a:lnTo>
                  <a:pt x="48822" y="5803"/>
                </a:lnTo>
                <a:lnTo>
                  <a:pt x="41311" y="3316"/>
                </a:lnTo>
                <a:lnTo>
                  <a:pt x="51639" y="3316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1639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457800" y="2559723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1639" y="3316"/>
                </a:lnTo>
                <a:lnTo>
                  <a:pt x="25350" y="3316"/>
                </a:lnTo>
                <a:lnTo>
                  <a:pt x="18777" y="5803"/>
                </a:lnTo>
                <a:lnTo>
                  <a:pt x="13144" y="11606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6476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1639" y="55544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5544"/>
                </a:moveTo>
                <a:lnTo>
                  <a:pt x="41311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6476"/>
                </a:lnTo>
                <a:lnTo>
                  <a:pt x="62906" y="22383"/>
                </a:lnTo>
                <a:lnTo>
                  <a:pt x="60089" y="16580"/>
                </a:lnTo>
                <a:lnTo>
                  <a:pt x="54455" y="11606"/>
                </a:lnTo>
                <a:lnTo>
                  <a:pt x="48822" y="5803"/>
                </a:lnTo>
                <a:lnTo>
                  <a:pt x="41311" y="3316"/>
                </a:lnTo>
                <a:lnTo>
                  <a:pt x="51639" y="3316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1639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758247" y="2559723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1639" y="3316"/>
                </a:lnTo>
                <a:lnTo>
                  <a:pt x="25350" y="3316"/>
                </a:lnTo>
                <a:lnTo>
                  <a:pt x="18777" y="5803"/>
                </a:lnTo>
                <a:lnTo>
                  <a:pt x="13144" y="11606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6476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1639" y="55544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5544"/>
                </a:moveTo>
                <a:lnTo>
                  <a:pt x="41311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6476"/>
                </a:lnTo>
                <a:lnTo>
                  <a:pt x="62906" y="22383"/>
                </a:lnTo>
                <a:lnTo>
                  <a:pt x="60089" y="16580"/>
                </a:lnTo>
                <a:lnTo>
                  <a:pt x="54455" y="11606"/>
                </a:lnTo>
                <a:lnTo>
                  <a:pt x="48822" y="5803"/>
                </a:lnTo>
                <a:lnTo>
                  <a:pt x="41311" y="3316"/>
                </a:lnTo>
                <a:lnTo>
                  <a:pt x="51639" y="3316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1639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058694" y="2559723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1639" y="3316"/>
                </a:lnTo>
                <a:lnTo>
                  <a:pt x="25350" y="3316"/>
                </a:lnTo>
                <a:lnTo>
                  <a:pt x="18777" y="5803"/>
                </a:lnTo>
                <a:lnTo>
                  <a:pt x="13144" y="11606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6476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1639" y="55544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5544"/>
                </a:moveTo>
                <a:lnTo>
                  <a:pt x="41311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6476"/>
                </a:lnTo>
                <a:lnTo>
                  <a:pt x="62906" y="22383"/>
                </a:lnTo>
                <a:lnTo>
                  <a:pt x="60089" y="16580"/>
                </a:lnTo>
                <a:lnTo>
                  <a:pt x="54455" y="11606"/>
                </a:lnTo>
                <a:lnTo>
                  <a:pt x="48822" y="5803"/>
                </a:lnTo>
                <a:lnTo>
                  <a:pt x="41311" y="3316"/>
                </a:lnTo>
                <a:lnTo>
                  <a:pt x="51639" y="3316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1639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593712" y="1906456"/>
            <a:ext cx="60090" cy="13653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359140" y="2559723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1639" y="3316"/>
                </a:lnTo>
                <a:lnTo>
                  <a:pt x="25350" y="3316"/>
                </a:lnTo>
                <a:lnTo>
                  <a:pt x="18777" y="5803"/>
                </a:lnTo>
                <a:lnTo>
                  <a:pt x="13144" y="11606"/>
                </a:lnTo>
                <a:lnTo>
                  <a:pt x="7511" y="16580"/>
                </a:lnTo>
                <a:lnTo>
                  <a:pt x="3755" y="22383"/>
                </a:lnTo>
                <a:lnTo>
                  <a:pt x="3755" y="36476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1639" y="55544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5544"/>
                </a:moveTo>
                <a:lnTo>
                  <a:pt x="41311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6476"/>
                </a:lnTo>
                <a:lnTo>
                  <a:pt x="62906" y="22383"/>
                </a:lnTo>
                <a:lnTo>
                  <a:pt x="60089" y="16580"/>
                </a:lnTo>
                <a:lnTo>
                  <a:pt x="54455" y="11606"/>
                </a:lnTo>
                <a:lnTo>
                  <a:pt x="48822" y="5803"/>
                </a:lnTo>
                <a:lnTo>
                  <a:pt x="41311" y="3316"/>
                </a:lnTo>
                <a:lnTo>
                  <a:pt x="51639" y="3316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1639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659587" y="2559723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1639" y="3316"/>
                </a:lnTo>
                <a:lnTo>
                  <a:pt x="25350" y="3316"/>
                </a:lnTo>
                <a:lnTo>
                  <a:pt x="18777" y="5803"/>
                </a:lnTo>
                <a:lnTo>
                  <a:pt x="13144" y="11606"/>
                </a:lnTo>
                <a:lnTo>
                  <a:pt x="7511" y="16580"/>
                </a:lnTo>
                <a:lnTo>
                  <a:pt x="3755" y="22383"/>
                </a:lnTo>
                <a:lnTo>
                  <a:pt x="3755" y="36476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1639" y="55544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5544"/>
                </a:moveTo>
                <a:lnTo>
                  <a:pt x="41311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6476"/>
                </a:lnTo>
                <a:lnTo>
                  <a:pt x="62906" y="22383"/>
                </a:lnTo>
                <a:lnTo>
                  <a:pt x="60089" y="16580"/>
                </a:lnTo>
                <a:lnTo>
                  <a:pt x="54455" y="11606"/>
                </a:lnTo>
                <a:lnTo>
                  <a:pt x="48822" y="5803"/>
                </a:lnTo>
                <a:lnTo>
                  <a:pt x="41311" y="3316"/>
                </a:lnTo>
                <a:lnTo>
                  <a:pt x="51639" y="3316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1639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960034" y="2559723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1639" y="3316"/>
                </a:lnTo>
                <a:lnTo>
                  <a:pt x="25350" y="3316"/>
                </a:lnTo>
                <a:lnTo>
                  <a:pt x="18777" y="5803"/>
                </a:lnTo>
                <a:lnTo>
                  <a:pt x="13144" y="11606"/>
                </a:lnTo>
                <a:lnTo>
                  <a:pt x="7511" y="16580"/>
                </a:lnTo>
                <a:lnTo>
                  <a:pt x="3755" y="22383"/>
                </a:lnTo>
                <a:lnTo>
                  <a:pt x="3755" y="36476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1639" y="55544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5544"/>
                </a:moveTo>
                <a:lnTo>
                  <a:pt x="41311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6476"/>
                </a:lnTo>
                <a:lnTo>
                  <a:pt x="62906" y="22383"/>
                </a:lnTo>
                <a:lnTo>
                  <a:pt x="60089" y="16580"/>
                </a:lnTo>
                <a:lnTo>
                  <a:pt x="54455" y="11606"/>
                </a:lnTo>
                <a:lnTo>
                  <a:pt x="48822" y="5803"/>
                </a:lnTo>
                <a:lnTo>
                  <a:pt x="41311" y="3316"/>
                </a:lnTo>
                <a:lnTo>
                  <a:pt x="51639" y="3316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1639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260480" y="2559723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1639" y="3316"/>
                </a:lnTo>
                <a:lnTo>
                  <a:pt x="25350" y="3316"/>
                </a:lnTo>
                <a:lnTo>
                  <a:pt x="18777" y="5803"/>
                </a:lnTo>
                <a:lnTo>
                  <a:pt x="13144" y="11606"/>
                </a:lnTo>
                <a:lnTo>
                  <a:pt x="7511" y="16580"/>
                </a:lnTo>
                <a:lnTo>
                  <a:pt x="3755" y="22383"/>
                </a:lnTo>
                <a:lnTo>
                  <a:pt x="3755" y="36476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1639" y="55544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5544"/>
                </a:moveTo>
                <a:lnTo>
                  <a:pt x="41311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6476"/>
                </a:lnTo>
                <a:lnTo>
                  <a:pt x="62906" y="22383"/>
                </a:lnTo>
                <a:lnTo>
                  <a:pt x="60089" y="16580"/>
                </a:lnTo>
                <a:lnTo>
                  <a:pt x="54455" y="11606"/>
                </a:lnTo>
                <a:lnTo>
                  <a:pt x="48822" y="5803"/>
                </a:lnTo>
                <a:lnTo>
                  <a:pt x="41311" y="3316"/>
                </a:lnTo>
                <a:lnTo>
                  <a:pt x="51639" y="3316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1639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560927" y="2559723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1639" y="3316"/>
                </a:lnTo>
                <a:lnTo>
                  <a:pt x="25350" y="3316"/>
                </a:lnTo>
                <a:lnTo>
                  <a:pt x="18777" y="5803"/>
                </a:lnTo>
                <a:lnTo>
                  <a:pt x="13144" y="11606"/>
                </a:lnTo>
                <a:lnTo>
                  <a:pt x="6572" y="16580"/>
                </a:lnTo>
                <a:lnTo>
                  <a:pt x="3755" y="22383"/>
                </a:lnTo>
                <a:lnTo>
                  <a:pt x="3755" y="36476"/>
                </a:lnTo>
                <a:lnTo>
                  <a:pt x="6572" y="43108"/>
                </a:lnTo>
                <a:lnTo>
                  <a:pt x="13144" y="48083"/>
                </a:lnTo>
                <a:lnTo>
                  <a:pt x="18777" y="53057"/>
                </a:lnTo>
                <a:lnTo>
                  <a:pt x="25350" y="55544"/>
                </a:lnTo>
                <a:lnTo>
                  <a:pt x="51639" y="55544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5544"/>
                </a:moveTo>
                <a:lnTo>
                  <a:pt x="41311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6476"/>
                </a:lnTo>
                <a:lnTo>
                  <a:pt x="62906" y="22383"/>
                </a:lnTo>
                <a:lnTo>
                  <a:pt x="60089" y="16580"/>
                </a:lnTo>
                <a:lnTo>
                  <a:pt x="54455" y="11606"/>
                </a:lnTo>
                <a:lnTo>
                  <a:pt x="48822" y="5803"/>
                </a:lnTo>
                <a:lnTo>
                  <a:pt x="41311" y="3316"/>
                </a:lnTo>
                <a:lnTo>
                  <a:pt x="51639" y="3316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1639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092342" y="2558894"/>
            <a:ext cx="50800" cy="60960"/>
          </a:xfrm>
          <a:custGeom>
            <a:avLst/>
            <a:gdLst/>
            <a:ahLst/>
            <a:cxnLst/>
            <a:rect l="l" t="t" r="r" b="b"/>
            <a:pathLst>
              <a:path w="50800" h="60960">
                <a:moveTo>
                  <a:pt x="36616" y="60518"/>
                </a:moveTo>
                <a:lnTo>
                  <a:pt x="0" y="60518"/>
                </a:lnTo>
                <a:lnTo>
                  <a:pt x="0" y="0"/>
                </a:lnTo>
                <a:lnTo>
                  <a:pt x="33800" y="0"/>
                </a:lnTo>
                <a:lnTo>
                  <a:pt x="38494" y="1658"/>
                </a:lnTo>
                <a:lnTo>
                  <a:pt x="46005" y="6632"/>
                </a:lnTo>
                <a:lnTo>
                  <a:pt x="8450" y="6632"/>
                </a:lnTo>
                <a:lnTo>
                  <a:pt x="8450" y="25699"/>
                </a:lnTo>
                <a:lnTo>
                  <a:pt x="44128" y="25699"/>
                </a:lnTo>
                <a:lnTo>
                  <a:pt x="38494" y="28186"/>
                </a:lnTo>
                <a:lnTo>
                  <a:pt x="46944" y="31502"/>
                </a:lnTo>
                <a:lnTo>
                  <a:pt x="48447" y="33160"/>
                </a:lnTo>
                <a:lnTo>
                  <a:pt x="8450" y="33160"/>
                </a:lnTo>
                <a:lnTo>
                  <a:pt x="8450" y="53886"/>
                </a:lnTo>
                <a:lnTo>
                  <a:pt x="46944" y="53886"/>
                </a:lnTo>
                <a:lnTo>
                  <a:pt x="41311" y="58860"/>
                </a:lnTo>
                <a:lnTo>
                  <a:pt x="36616" y="60518"/>
                </a:lnTo>
                <a:close/>
              </a:path>
              <a:path w="50800" h="60960">
                <a:moveTo>
                  <a:pt x="44128" y="25699"/>
                </a:moveTo>
                <a:lnTo>
                  <a:pt x="32861" y="25699"/>
                </a:lnTo>
                <a:lnTo>
                  <a:pt x="34739" y="24041"/>
                </a:lnTo>
                <a:lnTo>
                  <a:pt x="37555" y="22383"/>
                </a:lnTo>
                <a:lnTo>
                  <a:pt x="38494" y="19896"/>
                </a:lnTo>
                <a:lnTo>
                  <a:pt x="38494" y="13264"/>
                </a:lnTo>
                <a:lnTo>
                  <a:pt x="37555" y="10777"/>
                </a:lnTo>
                <a:lnTo>
                  <a:pt x="34739" y="9119"/>
                </a:lnTo>
                <a:lnTo>
                  <a:pt x="32861" y="7461"/>
                </a:lnTo>
                <a:lnTo>
                  <a:pt x="30044" y="6632"/>
                </a:lnTo>
                <a:lnTo>
                  <a:pt x="46005" y="6632"/>
                </a:lnTo>
                <a:lnTo>
                  <a:pt x="47883" y="10777"/>
                </a:lnTo>
                <a:lnTo>
                  <a:pt x="47883" y="21554"/>
                </a:lnTo>
                <a:lnTo>
                  <a:pt x="44128" y="25699"/>
                </a:lnTo>
                <a:close/>
              </a:path>
              <a:path w="50800" h="60960">
                <a:moveTo>
                  <a:pt x="46944" y="53886"/>
                </a:moveTo>
                <a:lnTo>
                  <a:pt x="33800" y="53886"/>
                </a:lnTo>
                <a:lnTo>
                  <a:pt x="36616" y="53057"/>
                </a:lnTo>
                <a:lnTo>
                  <a:pt x="38494" y="50570"/>
                </a:lnTo>
                <a:lnTo>
                  <a:pt x="40372" y="48912"/>
                </a:lnTo>
                <a:lnTo>
                  <a:pt x="42250" y="46425"/>
                </a:lnTo>
                <a:lnTo>
                  <a:pt x="42250" y="40621"/>
                </a:lnTo>
                <a:lnTo>
                  <a:pt x="40372" y="37305"/>
                </a:lnTo>
                <a:lnTo>
                  <a:pt x="36616" y="33989"/>
                </a:lnTo>
                <a:lnTo>
                  <a:pt x="33800" y="33160"/>
                </a:lnTo>
                <a:lnTo>
                  <a:pt x="48447" y="33160"/>
                </a:lnTo>
                <a:lnTo>
                  <a:pt x="50700" y="35647"/>
                </a:lnTo>
                <a:lnTo>
                  <a:pt x="50700" y="48083"/>
                </a:lnTo>
                <a:lnTo>
                  <a:pt x="48822" y="52228"/>
                </a:lnTo>
                <a:lnTo>
                  <a:pt x="46944" y="53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333638" y="2558894"/>
            <a:ext cx="60325" cy="60960"/>
          </a:xfrm>
          <a:custGeom>
            <a:avLst/>
            <a:gdLst/>
            <a:ahLst/>
            <a:cxnLst/>
            <a:rect l="l" t="t" r="r" b="b"/>
            <a:pathLst>
              <a:path w="60325" h="60960">
                <a:moveTo>
                  <a:pt x="9388" y="60518"/>
                </a:moveTo>
                <a:lnTo>
                  <a:pt x="0" y="60518"/>
                </a:lnTo>
                <a:lnTo>
                  <a:pt x="24410" y="0"/>
                </a:lnTo>
                <a:lnTo>
                  <a:pt x="35678" y="0"/>
                </a:lnTo>
                <a:lnTo>
                  <a:pt x="39022" y="8290"/>
                </a:lnTo>
                <a:lnTo>
                  <a:pt x="30043" y="8290"/>
                </a:lnTo>
                <a:lnTo>
                  <a:pt x="18776" y="35647"/>
                </a:lnTo>
                <a:lnTo>
                  <a:pt x="50057" y="35647"/>
                </a:lnTo>
                <a:lnTo>
                  <a:pt x="52732" y="42279"/>
                </a:lnTo>
                <a:lnTo>
                  <a:pt x="16899" y="42279"/>
                </a:lnTo>
                <a:lnTo>
                  <a:pt x="9388" y="60518"/>
                </a:lnTo>
                <a:close/>
              </a:path>
              <a:path w="60325" h="60960">
                <a:moveTo>
                  <a:pt x="50057" y="35647"/>
                </a:moveTo>
                <a:lnTo>
                  <a:pt x="40372" y="35647"/>
                </a:lnTo>
                <a:lnTo>
                  <a:pt x="30043" y="8290"/>
                </a:lnTo>
                <a:lnTo>
                  <a:pt x="39022" y="8290"/>
                </a:lnTo>
                <a:lnTo>
                  <a:pt x="50057" y="35647"/>
                </a:lnTo>
                <a:close/>
              </a:path>
              <a:path w="60325" h="60960">
                <a:moveTo>
                  <a:pt x="60089" y="60518"/>
                </a:moveTo>
                <a:lnTo>
                  <a:pt x="50700" y="60518"/>
                </a:lnTo>
                <a:lnTo>
                  <a:pt x="43189" y="42279"/>
                </a:lnTo>
                <a:lnTo>
                  <a:pt x="52732" y="42279"/>
                </a:lnTo>
                <a:lnTo>
                  <a:pt x="60089" y="60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13545" y="2662521"/>
            <a:ext cx="67945" cy="60960"/>
          </a:xfrm>
          <a:custGeom>
            <a:avLst/>
            <a:gdLst/>
            <a:ahLst/>
            <a:cxnLst/>
            <a:rect l="l" t="t" r="r" b="b"/>
            <a:pathLst>
              <a:path w="67944" h="60960">
                <a:moveTo>
                  <a:pt x="43189" y="60518"/>
                </a:moveTo>
                <a:lnTo>
                  <a:pt x="33800" y="60518"/>
                </a:lnTo>
                <a:lnTo>
                  <a:pt x="26949" y="59909"/>
                </a:lnTo>
                <a:lnTo>
                  <a:pt x="0" y="38963"/>
                </a:lnTo>
                <a:lnTo>
                  <a:pt x="0" y="22383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13144" y="11606"/>
                </a:lnTo>
                <a:lnTo>
                  <a:pt x="7511" y="17409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938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60518"/>
                </a:lnTo>
                <a:close/>
              </a:path>
              <a:path w="67944" h="60960">
                <a:moveTo>
                  <a:pt x="51639" y="56373"/>
                </a:moveTo>
                <a:lnTo>
                  <a:pt x="42250" y="56373"/>
                </a:lnTo>
                <a:lnTo>
                  <a:pt x="48822" y="53886"/>
                </a:lnTo>
                <a:lnTo>
                  <a:pt x="60089" y="4393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7409"/>
                </a:lnTo>
                <a:lnTo>
                  <a:pt x="54455" y="11606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2383"/>
                </a:lnTo>
                <a:lnTo>
                  <a:pt x="67600" y="38963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659587" y="2668324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2578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2578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2383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2578" y="4145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7272" y="51399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960034" y="2668324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2578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2578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2383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2578" y="4145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7272" y="51399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260480" y="2668324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2578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2578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2383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2578" y="4145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7272" y="51399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560927" y="2668324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2578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2578" y="55544"/>
                </a:moveTo>
                <a:lnTo>
                  <a:pt x="41311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2383"/>
                </a:lnTo>
                <a:lnTo>
                  <a:pt x="60089" y="16580"/>
                </a:lnTo>
                <a:lnTo>
                  <a:pt x="48822" y="6632"/>
                </a:lnTo>
                <a:lnTo>
                  <a:pt x="41311" y="4145"/>
                </a:lnTo>
                <a:lnTo>
                  <a:pt x="52578" y="4145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7272" y="51399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085769" y="2667495"/>
            <a:ext cx="60325" cy="60960"/>
          </a:xfrm>
          <a:custGeom>
            <a:avLst/>
            <a:gdLst/>
            <a:ahLst/>
            <a:cxnLst/>
            <a:rect l="l" t="t" r="r" b="b"/>
            <a:pathLst>
              <a:path w="60325" h="60960">
                <a:moveTo>
                  <a:pt x="9389" y="60518"/>
                </a:moveTo>
                <a:lnTo>
                  <a:pt x="0" y="60518"/>
                </a:lnTo>
                <a:lnTo>
                  <a:pt x="24412" y="0"/>
                </a:lnTo>
                <a:lnTo>
                  <a:pt x="35678" y="0"/>
                </a:lnTo>
                <a:lnTo>
                  <a:pt x="39022" y="8290"/>
                </a:lnTo>
                <a:lnTo>
                  <a:pt x="30045" y="8290"/>
                </a:lnTo>
                <a:lnTo>
                  <a:pt x="18778" y="35647"/>
                </a:lnTo>
                <a:lnTo>
                  <a:pt x="50058" y="35647"/>
                </a:lnTo>
                <a:lnTo>
                  <a:pt x="52733" y="42279"/>
                </a:lnTo>
                <a:lnTo>
                  <a:pt x="16901" y="42279"/>
                </a:lnTo>
                <a:lnTo>
                  <a:pt x="9389" y="60518"/>
                </a:lnTo>
                <a:close/>
              </a:path>
              <a:path w="60325" h="60960">
                <a:moveTo>
                  <a:pt x="50058" y="35647"/>
                </a:moveTo>
                <a:lnTo>
                  <a:pt x="40373" y="35647"/>
                </a:lnTo>
                <a:lnTo>
                  <a:pt x="30045" y="8290"/>
                </a:lnTo>
                <a:lnTo>
                  <a:pt x="39022" y="8290"/>
                </a:lnTo>
                <a:lnTo>
                  <a:pt x="50058" y="35647"/>
                </a:lnTo>
                <a:close/>
              </a:path>
              <a:path w="60325" h="60960">
                <a:moveTo>
                  <a:pt x="60090" y="60518"/>
                </a:moveTo>
                <a:lnTo>
                  <a:pt x="50701" y="60518"/>
                </a:lnTo>
                <a:lnTo>
                  <a:pt x="43190" y="42279"/>
                </a:lnTo>
                <a:lnTo>
                  <a:pt x="52733" y="42279"/>
                </a:lnTo>
                <a:lnTo>
                  <a:pt x="60090" y="60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335516" y="2666666"/>
            <a:ext cx="59690" cy="63500"/>
          </a:xfrm>
          <a:custGeom>
            <a:avLst/>
            <a:gdLst/>
            <a:ahLst/>
            <a:cxnLst/>
            <a:rect l="l" t="t" r="r" b="b"/>
            <a:pathLst>
              <a:path w="59690" h="63500">
                <a:moveTo>
                  <a:pt x="30982" y="63005"/>
                </a:moveTo>
                <a:lnTo>
                  <a:pt x="21593" y="63005"/>
                </a:lnTo>
                <a:lnTo>
                  <a:pt x="15021" y="61347"/>
                </a:lnTo>
                <a:lnTo>
                  <a:pt x="0" y="32331"/>
                </a:lnTo>
                <a:lnTo>
                  <a:pt x="674" y="25064"/>
                </a:lnTo>
                <a:lnTo>
                  <a:pt x="21593" y="0"/>
                </a:lnTo>
                <a:lnTo>
                  <a:pt x="30982" y="0"/>
                </a:lnTo>
                <a:lnTo>
                  <a:pt x="41032" y="1243"/>
                </a:lnTo>
                <a:lnTo>
                  <a:pt x="48705" y="4974"/>
                </a:lnTo>
                <a:lnTo>
                  <a:pt x="50140" y="6632"/>
                </a:lnTo>
                <a:lnTo>
                  <a:pt x="30043" y="6632"/>
                </a:lnTo>
                <a:lnTo>
                  <a:pt x="21124" y="8419"/>
                </a:lnTo>
                <a:lnTo>
                  <a:pt x="14317" y="13471"/>
                </a:lnTo>
                <a:lnTo>
                  <a:pt x="9974" y="21321"/>
                </a:lnTo>
                <a:lnTo>
                  <a:pt x="8449" y="31502"/>
                </a:lnTo>
                <a:lnTo>
                  <a:pt x="9989" y="42033"/>
                </a:lnTo>
                <a:lnTo>
                  <a:pt x="14434" y="49844"/>
                </a:lnTo>
                <a:lnTo>
                  <a:pt x="21520" y="54702"/>
                </a:lnTo>
                <a:lnTo>
                  <a:pt x="30982" y="56373"/>
                </a:lnTo>
                <a:lnTo>
                  <a:pt x="51425" y="56373"/>
                </a:lnTo>
                <a:lnTo>
                  <a:pt x="50700" y="57305"/>
                </a:lnTo>
                <a:lnTo>
                  <a:pt x="42249" y="61593"/>
                </a:lnTo>
                <a:lnTo>
                  <a:pt x="30982" y="63005"/>
                </a:lnTo>
                <a:close/>
              </a:path>
              <a:path w="59690" h="63500">
                <a:moveTo>
                  <a:pt x="57272" y="19896"/>
                </a:moveTo>
                <a:lnTo>
                  <a:pt x="48822" y="19896"/>
                </a:lnTo>
                <a:lnTo>
                  <a:pt x="47883" y="14922"/>
                </a:lnTo>
                <a:lnTo>
                  <a:pt x="45961" y="12396"/>
                </a:lnTo>
                <a:lnTo>
                  <a:pt x="41311" y="8290"/>
                </a:lnTo>
                <a:lnTo>
                  <a:pt x="35678" y="6632"/>
                </a:lnTo>
                <a:lnTo>
                  <a:pt x="50140" y="6632"/>
                </a:lnTo>
                <a:lnTo>
                  <a:pt x="54089" y="11191"/>
                </a:lnTo>
                <a:lnTo>
                  <a:pt x="57272" y="19896"/>
                </a:lnTo>
                <a:close/>
              </a:path>
              <a:path w="59690" h="63500">
                <a:moveTo>
                  <a:pt x="51425" y="56373"/>
                </a:moveTo>
                <a:lnTo>
                  <a:pt x="38494" y="56373"/>
                </a:lnTo>
                <a:lnTo>
                  <a:pt x="44128" y="53886"/>
                </a:lnTo>
                <a:lnTo>
                  <a:pt x="46944" y="48912"/>
                </a:lnTo>
                <a:lnTo>
                  <a:pt x="48822" y="43938"/>
                </a:lnTo>
                <a:lnTo>
                  <a:pt x="49761" y="39792"/>
                </a:lnTo>
                <a:lnTo>
                  <a:pt x="59150" y="39792"/>
                </a:lnTo>
                <a:lnTo>
                  <a:pt x="56333" y="50064"/>
                </a:lnTo>
                <a:lnTo>
                  <a:pt x="51425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22964" y="2771952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1639" y="3316"/>
                </a:lnTo>
                <a:lnTo>
                  <a:pt x="25350" y="3316"/>
                </a:lnTo>
                <a:lnTo>
                  <a:pt x="18777" y="5803"/>
                </a:lnTo>
                <a:lnTo>
                  <a:pt x="13144" y="11606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6476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1639" y="55544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6476"/>
                </a:lnTo>
                <a:lnTo>
                  <a:pt x="62906" y="22383"/>
                </a:lnTo>
                <a:lnTo>
                  <a:pt x="60089" y="16580"/>
                </a:lnTo>
                <a:lnTo>
                  <a:pt x="54455" y="11606"/>
                </a:lnTo>
                <a:lnTo>
                  <a:pt x="48822" y="5803"/>
                </a:lnTo>
                <a:lnTo>
                  <a:pt x="42250" y="3316"/>
                </a:lnTo>
                <a:lnTo>
                  <a:pt x="51639" y="3316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1639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058694" y="2776926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2578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359140" y="2776926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2578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659587" y="2776926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2578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960034" y="2776926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2578" y="55544"/>
                </a:moveTo>
                <a:lnTo>
                  <a:pt x="41311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1311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837902" y="2776097"/>
            <a:ext cx="60325" cy="60960"/>
          </a:xfrm>
          <a:custGeom>
            <a:avLst/>
            <a:gdLst/>
            <a:ahLst/>
            <a:cxnLst/>
            <a:rect l="l" t="t" r="r" b="b"/>
            <a:pathLst>
              <a:path w="60325" h="60960">
                <a:moveTo>
                  <a:pt x="9388" y="60518"/>
                </a:moveTo>
                <a:lnTo>
                  <a:pt x="0" y="60518"/>
                </a:lnTo>
                <a:lnTo>
                  <a:pt x="24411" y="0"/>
                </a:lnTo>
                <a:lnTo>
                  <a:pt x="35678" y="0"/>
                </a:lnTo>
                <a:lnTo>
                  <a:pt x="39021" y="8290"/>
                </a:lnTo>
                <a:lnTo>
                  <a:pt x="30044" y="8290"/>
                </a:lnTo>
                <a:lnTo>
                  <a:pt x="18777" y="36476"/>
                </a:lnTo>
                <a:lnTo>
                  <a:pt x="50391" y="36476"/>
                </a:lnTo>
                <a:lnTo>
                  <a:pt x="52731" y="42279"/>
                </a:lnTo>
                <a:lnTo>
                  <a:pt x="16900" y="42279"/>
                </a:lnTo>
                <a:lnTo>
                  <a:pt x="9388" y="60518"/>
                </a:lnTo>
                <a:close/>
              </a:path>
              <a:path w="60325" h="60960">
                <a:moveTo>
                  <a:pt x="50391" y="36476"/>
                </a:moveTo>
                <a:lnTo>
                  <a:pt x="40371" y="36476"/>
                </a:lnTo>
                <a:lnTo>
                  <a:pt x="30044" y="8290"/>
                </a:lnTo>
                <a:lnTo>
                  <a:pt x="39021" y="8290"/>
                </a:lnTo>
                <a:lnTo>
                  <a:pt x="50391" y="36476"/>
                </a:lnTo>
                <a:close/>
              </a:path>
              <a:path w="60325" h="60960">
                <a:moveTo>
                  <a:pt x="60088" y="60518"/>
                </a:moveTo>
                <a:lnTo>
                  <a:pt x="50699" y="60518"/>
                </a:lnTo>
                <a:lnTo>
                  <a:pt x="43188" y="42279"/>
                </a:lnTo>
                <a:lnTo>
                  <a:pt x="52731" y="42279"/>
                </a:lnTo>
                <a:lnTo>
                  <a:pt x="60088" y="60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092342" y="2776097"/>
            <a:ext cx="50800" cy="60960"/>
          </a:xfrm>
          <a:custGeom>
            <a:avLst/>
            <a:gdLst/>
            <a:ahLst/>
            <a:cxnLst/>
            <a:rect l="l" t="t" r="r" b="b"/>
            <a:pathLst>
              <a:path w="50800" h="60960">
                <a:moveTo>
                  <a:pt x="36616" y="60518"/>
                </a:moveTo>
                <a:lnTo>
                  <a:pt x="0" y="60518"/>
                </a:lnTo>
                <a:lnTo>
                  <a:pt x="0" y="0"/>
                </a:lnTo>
                <a:lnTo>
                  <a:pt x="33800" y="0"/>
                </a:lnTo>
                <a:lnTo>
                  <a:pt x="38494" y="1658"/>
                </a:lnTo>
                <a:lnTo>
                  <a:pt x="42250" y="4974"/>
                </a:lnTo>
                <a:lnTo>
                  <a:pt x="46005" y="7461"/>
                </a:lnTo>
                <a:lnTo>
                  <a:pt x="8450" y="7461"/>
                </a:lnTo>
                <a:lnTo>
                  <a:pt x="8450" y="26528"/>
                </a:lnTo>
                <a:lnTo>
                  <a:pt x="44128" y="26528"/>
                </a:lnTo>
                <a:lnTo>
                  <a:pt x="38494" y="29015"/>
                </a:lnTo>
                <a:lnTo>
                  <a:pt x="46944" y="31502"/>
                </a:lnTo>
                <a:lnTo>
                  <a:pt x="48196" y="33160"/>
                </a:lnTo>
                <a:lnTo>
                  <a:pt x="8450" y="33160"/>
                </a:lnTo>
                <a:lnTo>
                  <a:pt x="8450" y="53886"/>
                </a:lnTo>
                <a:lnTo>
                  <a:pt x="46944" y="53886"/>
                </a:lnTo>
                <a:lnTo>
                  <a:pt x="41311" y="58860"/>
                </a:lnTo>
                <a:lnTo>
                  <a:pt x="36616" y="60518"/>
                </a:lnTo>
                <a:close/>
              </a:path>
              <a:path w="50800" h="60960">
                <a:moveTo>
                  <a:pt x="44128" y="26528"/>
                </a:moveTo>
                <a:lnTo>
                  <a:pt x="30044" y="26528"/>
                </a:lnTo>
                <a:lnTo>
                  <a:pt x="32861" y="25699"/>
                </a:lnTo>
                <a:lnTo>
                  <a:pt x="34739" y="24041"/>
                </a:lnTo>
                <a:lnTo>
                  <a:pt x="37555" y="22383"/>
                </a:lnTo>
                <a:lnTo>
                  <a:pt x="38494" y="19896"/>
                </a:lnTo>
                <a:lnTo>
                  <a:pt x="38494" y="13264"/>
                </a:lnTo>
                <a:lnTo>
                  <a:pt x="37555" y="10777"/>
                </a:lnTo>
                <a:lnTo>
                  <a:pt x="34739" y="9119"/>
                </a:lnTo>
                <a:lnTo>
                  <a:pt x="32861" y="7461"/>
                </a:lnTo>
                <a:lnTo>
                  <a:pt x="46005" y="7461"/>
                </a:lnTo>
                <a:lnTo>
                  <a:pt x="47883" y="11606"/>
                </a:lnTo>
                <a:lnTo>
                  <a:pt x="47883" y="21554"/>
                </a:lnTo>
                <a:lnTo>
                  <a:pt x="44128" y="26528"/>
                </a:lnTo>
                <a:close/>
              </a:path>
              <a:path w="50800" h="60960">
                <a:moveTo>
                  <a:pt x="46944" y="53886"/>
                </a:moveTo>
                <a:lnTo>
                  <a:pt x="33800" y="53886"/>
                </a:lnTo>
                <a:lnTo>
                  <a:pt x="36616" y="53057"/>
                </a:lnTo>
                <a:lnTo>
                  <a:pt x="38494" y="51399"/>
                </a:lnTo>
                <a:lnTo>
                  <a:pt x="42250" y="46425"/>
                </a:lnTo>
                <a:lnTo>
                  <a:pt x="42250" y="40621"/>
                </a:lnTo>
                <a:lnTo>
                  <a:pt x="40372" y="38134"/>
                </a:lnTo>
                <a:lnTo>
                  <a:pt x="38494" y="36476"/>
                </a:lnTo>
                <a:lnTo>
                  <a:pt x="36616" y="33989"/>
                </a:lnTo>
                <a:lnTo>
                  <a:pt x="33800" y="33160"/>
                </a:lnTo>
                <a:lnTo>
                  <a:pt x="48196" y="33160"/>
                </a:lnTo>
                <a:lnTo>
                  <a:pt x="50700" y="36476"/>
                </a:lnTo>
                <a:lnTo>
                  <a:pt x="50700" y="48083"/>
                </a:lnTo>
                <a:lnTo>
                  <a:pt x="48822" y="52228"/>
                </a:lnTo>
                <a:lnTo>
                  <a:pt x="46944" y="53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13545" y="2880553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4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2578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4" h="59689">
                <a:moveTo>
                  <a:pt x="52578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2383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2578" y="4145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7272" y="51399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56014" y="2885527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556461" y="2885527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856907" y="2885527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157354" y="2885527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457800" y="2885527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108"/>
                </a:lnTo>
                <a:lnTo>
                  <a:pt x="13144" y="48912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6373"/>
                </a:moveTo>
                <a:lnTo>
                  <a:pt x="41311" y="56373"/>
                </a:lnTo>
                <a:lnTo>
                  <a:pt x="48822" y="53886"/>
                </a:lnTo>
                <a:lnTo>
                  <a:pt x="54455" y="48912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1311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758247" y="2885527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108"/>
                </a:lnTo>
                <a:lnTo>
                  <a:pt x="13144" y="48912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6373"/>
                </a:moveTo>
                <a:lnTo>
                  <a:pt x="41311" y="56373"/>
                </a:lnTo>
                <a:lnTo>
                  <a:pt x="48822" y="53886"/>
                </a:lnTo>
                <a:lnTo>
                  <a:pt x="54455" y="48912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1311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058694" y="2885527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108"/>
                </a:lnTo>
                <a:lnTo>
                  <a:pt x="13144" y="48912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6373"/>
                </a:moveTo>
                <a:lnTo>
                  <a:pt x="41311" y="56373"/>
                </a:lnTo>
                <a:lnTo>
                  <a:pt x="48822" y="53886"/>
                </a:lnTo>
                <a:lnTo>
                  <a:pt x="54455" y="48912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1311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359140" y="2885527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3755" y="23212"/>
                </a:lnTo>
                <a:lnTo>
                  <a:pt x="3755" y="37305"/>
                </a:lnTo>
                <a:lnTo>
                  <a:pt x="7511" y="43108"/>
                </a:lnTo>
                <a:lnTo>
                  <a:pt x="13144" y="48912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6373"/>
                </a:moveTo>
                <a:lnTo>
                  <a:pt x="41311" y="56373"/>
                </a:lnTo>
                <a:lnTo>
                  <a:pt x="48822" y="53886"/>
                </a:lnTo>
                <a:lnTo>
                  <a:pt x="54455" y="48912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1311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659587" y="2885527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3755" y="23212"/>
                </a:lnTo>
                <a:lnTo>
                  <a:pt x="3755" y="37305"/>
                </a:lnTo>
                <a:lnTo>
                  <a:pt x="7511" y="43108"/>
                </a:lnTo>
                <a:lnTo>
                  <a:pt x="13144" y="48912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6373"/>
                </a:moveTo>
                <a:lnTo>
                  <a:pt x="41311" y="56373"/>
                </a:lnTo>
                <a:lnTo>
                  <a:pt x="48822" y="53886"/>
                </a:lnTo>
                <a:lnTo>
                  <a:pt x="54455" y="48912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1311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960034" y="2885527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3755" y="23212"/>
                </a:lnTo>
                <a:lnTo>
                  <a:pt x="3755" y="37305"/>
                </a:lnTo>
                <a:lnTo>
                  <a:pt x="7511" y="43108"/>
                </a:lnTo>
                <a:lnTo>
                  <a:pt x="13144" y="48912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6373"/>
                </a:moveTo>
                <a:lnTo>
                  <a:pt x="41311" y="56373"/>
                </a:lnTo>
                <a:lnTo>
                  <a:pt x="48822" y="53886"/>
                </a:lnTo>
                <a:lnTo>
                  <a:pt x="54455" y="48912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1311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260480" y="2885527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3755" y="23212"/>
                </a:lnTo>
                <a:lnTo>
                  <a:pt x="3755" y="37305"/>
                </a:lnTo>
                <a:lnTo>
                  <a:pt x="7511" y="43108"/>
                </a:lnTo>
                <a:lnTo>
                  <a:pt x="13144" y="48912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6373"/>
                </a:moveTo>
                <a:lnTo>
                  <a:pt x="41311" y="56373"/>
                </a:lnTo>
                <a:lnTo>
                  <a:pt x="48822" y="53886"/>
                </a:lnTo>
                <a:lnTo>
                  <a:pt x="54455" y="48912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1311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844473" y="2885527"/>
            <a:ext cx="50800" cy="59690"/>
          </a:xfrm>
          <a:custGeom>
            <a:avLst/>
            <a:gdLst/>
            <a:ahLst/>
            <a:cxnLst/>
            <a:rect l="l" t="t" r="r" b="b"/>
            <a:pathLst>
              <a:path w="50800" h="59689">
                <a:moveTo>
                  <a:pt x="36615" y="59689"/>
                </a:moveTo>
                <a:lnTo>
                  <a:pt x="0" y="59689"/>
                </a:lnTo>
                <a:lnTo>
                  <a:pt x="0" y="0"/>
                </a:lnTo>
                <a:lnTo>
                  <a:pt x="33799" y="0"/>
                </a:lnTo>
                <a:lnTo>
                  <a:pt x="38493" y="829"/>
                </a:lnTo>
                <a:lnTo>
                  <a:pt x="42249" y="4145"/>
                </a:lnTo>
                <a:lnTo>
                  <a:pt x="46004" y="6632"/>
                </a:lnTo>
                <a:lnTo>
                  <a:pt x="8450" y="6632"/>
                </a:lnTo>
                <a:lnTo>
                  <a:pt x="8450" y="25699"/>
                </a:lnTo>
                <a:lnTo>
                  <a:pt x="44127" y="25699"/>
                </a:lnTo>
                <a:lnTo>
                  <a:pt x="38493" y="28186"/>
                </a:lnTo>
                <a:lnTo>
                  <a:pt x="46943" y="31502"/>
                </a:lnTo>
                <a:lnTo>
                  <a:pt x="47694" y="32331"/>
                </a:lnTo>
                <a:lnTo>
                  <a:pt x="8450" y="32331"/>
                </a:lnTo>
                <a:lnTo>
                  <a:pt x="8450" y="53057"/>
                </a:lnTo>
                <a:lnTo>
                  <a:pt x="47569" y="53057"/>
                </a:lnTo>
                <a:lnTo>
                  <a:pt x="45066" y="54715"/>
                </a:lnTo>
                <a:lnTo>
                  <a:pt x="41310" y="58860"/>
                </a:lnTo>
                <a:lnTo>
                  <a:pt x="36615" y="59689"/>
                </a:lnTo>
                <a:close/>
              </a:path>
              <a:path w="50800" h="59689">
                <a:moveTo>
                  <a:pt x="44127" y="25699"/>
                </a:moveTo>
                <a:lnTo>
                  <a:pt x="30044" y="25699"/>
                </a:lnTo>
                <a:lnTo>
                  <a:pt x="32860" y="24870"/>
                </a:lnTo>
                <a:lnTo>
                  <a:pt x="34738" y="23212"/>
                </a:lnTo>
                <a:lnTo>
                  <a:pt x="37554" y="21554"/>
                </a:lnTo>
                <a:lnTo>
                  <a:pt x="38493" y="19067"/>
                </a:lnTo>
                <a:lnTo>
                  <a:pt x="38493" y="12435"/>
                </a:lnTo>
                <a:lnTo>
                  <a:pt x="37554" y="9948"/>
                </a:lnTo>
                <a:lnTo>
                  <a:pt x="34738" y="8290"/>
                </a:lnTo>
                <a:lnTo>
                  <a:pt x="32860" y="6632"/>
                </a:lnTo>
                <a:lnTo>
                  <a:pt x="46004" y="6632"/>
                </a:lnTo>
                <a:lnTo>
                  <a:pt x="47882" y="10777"/>
                </a:lnTo>
                <a:lnTo>
                  <a:pt x="47882" y="20725"/>
                </a:lnTo>
                <a:lnTo>
                  <a:pt x="44127" y="25699"/>
                </a:lnTo>
                <a:close/>
              </a:path>
              <a:path w="50800" h="59689">
                <a:moveTo>
                  <a:pt x="47569" y="53057"/>
                </a:moveTo>
                <a:lnTo>
                  <a:pt x="33799" y="53057"/>
                </a:lnTo>
                <a:lnTo>
                  <a:pt x="36615" y="52228"/>
                </a:lnTo>
                <a:lnTo>
                  <a:pt x="38493" y="50570"/>
                </a:lnTo>
                <a:lnTo>
                  <a:pt x="42249" y="45596"/>
                </a:lnTo>
                <a:lnTo>
                  <a:pt x="42249" y="39792"/>
                </a:lnTo>
                <a:lnTo>
                  <a:pt x="40371" y="37305"/>
                </a:lnTo>
                <a:lnTo>
                  <a:pt x="38493" y="35647"/>
                </a:lnTo>
                <a:lnTo>
                  <a:pt x="36615" y="33160"/>
                </a:lnTo>
                <a:lnTo>
                  <a:pt x="33799" y="32331"/>
                </a:lnTo>
                <a:lnTo>
                  <a:pt x="47694" y="32331"/>
                </a:lnTo>
                <a:lnTo>
                  <a:pt x="50699" y="35647"/>
                </a:lnTo>
                <a:lnTo>
                  <a:pt x="50699" y="47254"/>
                </a:lnTo>
                <a:lnTo>
                  <a:pt x="48821" y="52228"/>
                </a:lnTo>
                <a:lnTo>
                  <a:pt x="47569" y="53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092342" y="2885527"/>
            <a:ext cx="50800" cy="59690"/>
          </a:xfrm>
          <a:custGeom>
            <a:avLst/>
            <a:gdLst/>
            <a:ahLst/>
            <a:cxnLst/>
            <a:rect l="l" t="t" r="r" b="b"/>
            <a:pathLst>
              <a:path w="50800" h="59689">
                <a:moveTo>
                  <a:pt x="36616" y="59689"/>
                </a:moveTo>
                <a:lnTo>
                  <a:pt x="0" y="59689"/>
                </a:lnTo>
                <a:lnTo>
                  <a:pt x="0" y="0"/>
                </a:lnTo>
                <a:lnTo>
                  <a:pt x="33800" y="0"/>
                </a:lnTo>
                <a:lnTo>
                  <a:pt x="38494" y="829"/>
                </a:lnTo>
                <a:lnTo>
                  <a:pt x="42250" y="4145"/>
                </a:lnTo>
                <a:lnTo>
                  <a:pt x="46005" y="6632"/>
                </a:lnTo>
                <a:lnTo>
                  <a:pt x="8450" y="6632"/>
                </a:lnTo>
                <a:lnTo>
                  <a:pt x="8450" y="25699"/>
                </a:lnTo>
                <a:lnTo>
                  <a:pt x="44128" y="25699"/>
                </a:lnTo>
                <a:lnTo>
                  <a:pt x="38494" y="28186"/>
                </a:lnTo>
                <a:lnTo>
                  <a:pt x="46944" y="31502"/>
                </a:lnTo>
                <a:lnTo>
                  <a:pt x="47695" y="32331"/>
                </a:lnTo>
                <a:lnTo>
                  <a:pt x="8450" y="32331"/>
                </a:lnTo>
                <a:lnTo>
                  <a:pt x="8450" y="53057"/>
                </a:lnTo>
                <a:lnTo>
                  <a:pt x="47570" y="53057"/>
                </a:lnTo>
                <a:lnTo>
                  <a:pt x="45066" y="54715"/>
                </a:lnTo>
                <a:lnTo>
                  <a:pt x="41311" y="58860"/>
                </a:lnTo>
                <a:lnTo>
                  <a:pt x="36616" y="59689"/>
                </a:lnTo>
                <a:close/>
              </a:path>
              <a:path w="50800" h="59689">
                <a:moveTo>
                  <a:pt x="44128" y="25699"/>
                </a:moveTo>
                <a:lnTo>
                  <a:pt x="30044" y="25699"/>
                </a:lnTo>
                <a:lnTo>
                  <a:pt x="32861" y="24870"/>
                </a:lnTo>
                <a:lnTo>
                  <a:pt x="34739" y="23212"/>
                </a:lnTo>
                <a:lnTo>
                  <a:pt x="37555" y="21554"/>
                </a:lnTo>
                <a:lnTo>
                  <a:pt x="38494" y="19067"/>
                </a:lnTo>
                <a:lnTo>
                  <a:pt x="38494" y="12435"/>
                </a:lnTo>
                <a:lnTo>
                  <a:pt x="37555" y="9948"/>
                </a:lnTo>
                <a:lnTo>
                  <a:pt x="34739" y="8290"/>
                </a:lnTo>
                <a:lnTo>
                  <a:pt x="32861" y="6632"/>
                </a:lnTo>
                <a:lnTo>
                  <a:pt x="46005" y="6632"/>
                </a:lnTo>
                <a:lnTo>
                  <a:pt x="47883" y="10777"/>
                </a:lnTo>
                <a:lnTo>
                  <a:pt x="47883" y="20725"/>
                </a:lnTo>
                <a:lnTo>
                  <a:pt x="44128" y="25699"/>
                </a:lnTo>
                <a:close/>
              </a:path>
              <a:path w="50800" h="59689">
                <a:moveTo>
                  <a:pt x="47570" y="53057"/>
                </a:moveTo>
                <a:lnTo>
                  <a:pt x="33800" y="53057"/>
                </a:lnTo>
                <a:lnTo>
                  <a:pt x="36616" y="52228"/>
                </a:lnTo>
                <a:lnTo>
                  <a:pt x="38494" y="50570"/>
                </a:lnTo>
                <a:lnTo>
                  <a:pt x="42250" y="45596"/>
                </a:lnTo>
                <a:lnTo>
                  <a:pt x="42250" y="39792"/>
                </a:lnTo>
                <a:lnTo>
                  <a:pt x="40372" y="37305"/>
                </a:lnTo>
                <a:lnTo>
                  <a:pt x="38494" y="35647"/>
                </a:lnTo>
                <a:lnTo>
                  <a:pt x="36616" y="33160"/>
                </a:lnTo>
                <a:lnTo>
                  <a:pt x="33800" y="32331"/>
                </a:lnTo>
                <a:lnTo>
                  <a:pt x="47695" y="32331"/>
                </a:lnTo>
                <a:lnTo>
                  <a:pt x="50700" y="35647"/>
                </a:lnTo>
                <a:lnTo>
                  <a:pt x="50700" y="47254"/>
                </a:lnTo>
                <a:lnTo>
                  <a:pt x="48822" y="52228"/>
                </a:lnTo>
                <a:lnTo>
                  <a:pt x="47570" y="53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13545" y="2989155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4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4" h="59689">
                <a:moveTo>
                  <a:pt x="52578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260480" y="2994129"/>
            <a:ext cx="67945" cy="60960"/>
          </a:xfrm>
          <a:custGeom>
            <a:avLst/>
            <a:gdLst/>
            <a:ahLst/>
            <a:cxnLst/>
            <a:rect l="l" t="t" r="r" b="b"/>
            <a:pathLst>
              <a:path w="67945" h="60960">
                <a:moveTo>
                  <a:pt x="43189" y="60518"/>
                </a:moveTo>
                <a:lnTo>
                  <a:pt x="33800" y="60518"/>
                </a:lnTo>
                <a:lnTo>
                  <a:pt x="26949" y="59909"/>
                </a:lnTo>
                <a:lnTo>
                  <a:pt x="0" y="38963"/>
                </a:lnTo>
                <a:lnTo>
                  <a:pt x="0" y="22383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13144" y="11606"/>
                </a:lnTo>
                <a:lnTo>
                  <a:pt x="7511" y="17409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938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60518"/>
                </a:lnTo>
                <a:close/>
              </a:path>
              <a:path w="67945" h="60960">
                <a:moveTo>
                  <a:pt x="51639" y="56373"/>
                </a:moveTo>
                <a:lnTo>
                  <a:pt x="42250" y="56373"/>
                </a:lnTo>
                <a:lnTo>
                  <a:pt x="48822" y="53886"/>
                </a:lnTo>
                <a:lnTo>
                  <a:pt x="60089" y="4393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7409"/>
                </a:lnTo>
                <a:lnTo>
                  <a:pt x="54455" y="11606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2383"/>
                </a:lnTo>
                <a:lnTo>
                  <a:pt x="67600" y="38963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092342" y="2994129"/>
            <a:ext cx="50800" cy="60960"/>
          </a:xfrm>
          <a:custGeom>
            <a:avLst/>
            <a:gdLst/>
            <a:ahLst/>
            <a:cxnLst/>
            <a:rect l="l" t="t" r="r" b="b"/>
            <a:pathLst>
              <a:path w="50800" h="60960">
                <a:moveTo>
                  <a:pt x="36616" y="60518"/>
                </a:moveTo>
                <a:lnTo>
                  <a:pt x="0" y="60518"/>
                </a:lnTo>
                <a:lnTo>
                  <a:pt x="0" y="0"/>
                </a:lnTo>
                <a:lnTo>
                  <a:pt x="33800" y="0"/>
                </a:lnTo>
                <a:lnTo>
                  <a:pt x="38494" y="829"/>
                </a:lnTo>
                <a:lnTo>
                  <a:pt x="42250" y="4145"/>
                </a:lnTo>
                <a:lnTo>
                  <a:pt x="46005" y="6632"/>
                </a:lnTo>
                <a:lnTo>
                  <a:pt x="8450" y="6632"/>
                </a:lnTo>
                <a:lnTo>
                  <a:pt x="8450" y="25699"/>
                </a:lnTo>
                <a:lnTo>
                  <a:pt x="44128" y="25699"/>
                </a:lnTo>
                <a:lnTo>
                  <a:pt x="38494" y="28186"/>
                </a:lnTo>
                <a:lnTo>
                  <a:pt x="46944" y="31502"/>
                </a:lnTo>
                <a:lnTo>
                  <a:pt x="47695" y="32331"/>
                </a:lnTo>
                <a:lnTo>
                  <a:pt x="8450" y="32331"/>
                </a:lnTo>
                <a:lnTo>
                  <a:pt x="8450" y="53057"/>
                </a:lnTo>
                <a:lnTo>
                  <a:pt x="47883" y="53057"/>
                </a:lnTo>
                <a:lnTo>
                  <a:pt x="41311" y="58860"/>
                </a:lnTo>
                <a:lnTo>
                  <a:pt x="36616" y="60518"/>
                </a:lnTo>
                <a:close/>
              </a:path>
              <a:path w="50800" h="60960">
                <a:moveTo>
                  <a:pt x="44128" y="25699"/>
                </a:moveTo>
                <a:lnTo>
                  <a:pt x="30044" y="25699"/>
                </a:lnTo>
                <a:lnTo>
                  <a:pt x="32861" y="24870"/>
                </a:lnTo>
                <a:lnTo>
                  <a:pt x="34739" y="24041"/>
                </a:lnTo>
                <a:lnTo>
                  <a:pt x="37555" y="22383"/>
                </a:lnTo>
                <a:lnTo>
                  <a:pt x="38494" y="19067"/>
                </a:lnTo>
                <a:lnTo>
                  <a:pt x="38494" y="13264"/>
                </a:lnTo>
                <a:lnTo>
                  <a:pt x="37555" y="10777"/>
                </a:lnTo>
                <a:lnTo>
                  <a:pt x="34739" y="9119"/>
                </a:lnTo>
                <a:lnTo>
                  <a:pt x="32861" y="7461"/>
                </a:lnTo>
                <a:lnTo>
                  <a:pt x="30044" y="6632"/>
                </a:lnTo>
                <a:lnTo>
                  <a:pt x="46005" y="6632"/>
                </a:lnTo>
                <a:lnTo>
                  <a:pt x="47883" y="10777"/>
                </a:lnTo>
                <a:lnTo>
                  <a:pt x="47883" y="21554"/>
                </a:lnTo>
                <a:lnTo>
                  <a:pt x="44128" y="25699"/>
                </a:lnTo>
                <a:close/>
              </a:path>
              <a:path w="50800" h="60960">
                <a:moveTo>
                  <a:pt x="47883" y="53057"/>
                </a:moveTo>
                <a:lnTo>
                  <a:pt x="33800" y="53057"/>
                </a:lnTo>
                <a:lnTo>
                  <a:pt x="36616" y="52228"/>
                </a:lnTo>
                <a:lnTo>
                  <a:pt x="40372" y="48912"/>
                </a:lnTo>
                <a:lnTo>
                  <a:pt x="42250" y="45596"/>
                </a:lnTo>
                <a:lnTo>
                  <a:pt x="42250" y="39792"/>
                </a:lnTo>
                <a:lnTo>
                  <a:pt x="40372" y="37305"/>
                </a:lnTo>
                <a:lnTo>
                  <a:pt x="38494" y="35647"/>
                </a:lnTo>
                <a:lnTo>
                  <a:pt x="36616" y="33160"/>
                </a:lnTo>
                <a:lnTo>
                  <a:pt x="33800" y="32331"/>
                </a:lnTo>
                <a:lnTo>
                  <a:pt x="47695" y="32331"/>
                </a:lnTo>
                <a:lnTo>
                  <a:pt x="50700" y="35647"/>
                </a:lnTo>
                <a:lnTo>
                  <a:pt x="50700" y="48083"/>
                </a:lnTo>
                <a:lnTo>
                  <a:pt x="48822" y="52228"/>
                </a:lnTo>
                <a:lnTo>
                  <a:pt x="47883" y="53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13545" y="3097756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4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108"/>
                </a:lnTo>
                <a:lnTo>
                  <a:pt x="13144" y="48912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4" h="59689">
                <a:moveTo>
                  <a:pt x="51639" y="56373"/>
                </a:moveTo>
                <a:lnTo>
                  <a:pt x="42250" y="56373"/>
                </a:lnTo>
                <a:lnTo>
                  <a:pt x="48822" y="53886"/>
                </a:lnTo>
                <a:lnTo>
                  <a:pt x="54455" y="48912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260480" y="3103559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1639" y="3316"/>
                </a:lnTo>
                <a:lnTo>
                  <a:pt x="25350" y="3316"/>
                </a:lnTo>
                <a:lnTo>
                  <a:pt x="18777" y="5803"/>
                </a:lnTo>
                <a:lnTo>
                  <a:pt x="13144" y="11606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6476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1639" y="55544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6476"/>
                </a:lnTo>
                <a:lnTo>
                  <a:pt x="62906" y="22383"/>
                </a:lnTo>
                <a:lnTo>
                  <a:pt x="60089" y="16580"/>
                </a:lnTo>
                <a:lnTo>
                  <a:pt x="54455" y="11606"/>
                </a:lnTo>
                <a:lnTo>
                  <a:pt x="48822" y="5803"/>
                </a:lnTo>
                <a:lnTo>
                  <a:pt x="42250" y="3316"/>
                </a:lnTo>
                <a:lnTo>
                  <a:pt x="51639" y="3316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1639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560927" y="3103559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1639" y="3316"/>
                </a:lnTo>
                <a:lnTo>
                  <a:pt x="25350" y="3316"/>
                </a:lnTo>
                <a:lnTo>
                  <a:pt x="18777" y="5803"/>
                </a:lnTo>
                <a:lnTo>
                  <a:pt x="13144" y="11606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6476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1639" y="55544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6476"/>
                </a:lnTo>
                <a:lnTo>
                  <a:pt x="62906" y="22383"/>
                </a:lnTo>
                <a:lnTo>
                  <a:pt x="60089" y="16580"/>
                </a:lnTo>
                <a:lnTo>
                  <a:pt x="54455" y="11606"/>
                </a:lnTo>
                <a:lnTo>
                  <a:pt x="48822" y="5803"/>
                </a:lnTo>
                <a:lnTo>
                  <a:pt x="42250" y="3316"/>
                </a:lnTo>
                <a:lnTo>
                  <a:pt x="51639" y="3316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1639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085769" y="3102730"/>
            <a:ext cx="60325" cy="60960"/>
          </a:xfrm>
          <a:custGeom>
            <a:avLst/>
            <a:gdLst/>
            <a:ahLst/>
            <a:cxnLst/>
            <a:rect l="l" t="t" r="r" b="b"/>
            <a:pathLst>
              <a:path w="60325" h="60960">
                <a:moveTo>
                  <a:pt x="9389" y="60518"/>
                </a:moveTo>
                <a:lnTo>
                  <a:pt x="0" y="60518"/>
                </a:lnTo>
                <a:lnTo>
                  <a:pt x="24412" y="0"/>
                </a:lnTo>
                <a:lnTo>
                  <a:pt x="35678" y="0"/>
                </a:lnTo>
                <a:lnTo>
                  <a:pt x="39022" y="8290"/>
                </a:lnTo>
                <a:lnTo>
                  <a:pt x="30045" y="8290"/>
                </a:lnTo>
                <a:lnTo>
                  <a:pt x="18778" y="35647"/>
                </a:lnTo>
                <a:lnTo>
                  <a:pt x="50058" y="35647"/>
                </a:lnTo>
                <a:lnTo>
                  <a:pt x="52733" y="42279"/>
                </a:lnTo>
                <a:lnTo>
                  <a:pt x="16901" y="42279"/>
                </a:lnTo>
                <a:lnTo>
                  <a:pt x="9389" y="60518"/>
                </a:lnTo>
                <a:close/>
              </a:path>
              <a:path w="60325" h="60960">
                <a:moveTo>
                  <a:pt x="50058" y="35647"/>
                </a:moveTo>
                <a:lnTo>
                  <a:pt x="40373" y="35647"/>
                </a:lnTo>
                <a:lnTo>
                  <a:pt x="30045" y="8290"/>
                </a:lnTo>
                <a:lnTo>
                  <a:pt x="39022" y="8290"/>
                </a:lnTo>
                <a:lnTo>
                  <a:pt x="50058" y="35647"/>
                </a:lnTo>
                <a:close/>
              </a:path>
              <a:path w="60325" h="60960">
                <a:moveTo>
                  <a:pt x="60090" y="60518"/>
                </a:moveTo>
                <a:lnTo>
                  <a:pt x="50701" y="60518"/>
                </a:lnTo>
                <a:lnTo>
                  <a:pt x="43190" y="42279"/>
                </a:lnTo>
                <a:lnTo>
                  <a:pt x="52733" y="42279"/>
                </a:lnTo>
                <a:lnTo>
                  <a:pt x="60090" y="60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340211" y="3102730"/>
            <a:ext cx="50800" cy="60960"/>
          </a:xfrm>
          <a:custGeom>
            <a:avLst/>
            <a:gdLst/>
            <a:ahLst/>
            <a:cxnLst/>
            <a:rect l="l" t="t" r="r" b="b"/>
            <a:pathLst>
              <a:path w="50800" h="60960">
                <a:moveTo>
                  <a:pt x="36617" y="60518"/>
                </a:moveTo>
                <a:lnTo>
                  <a:pt x="0" y="60518"/>
                </a:lnTo>
                <a:lnTo>
                  <a:pt x="0" y="0"/>
                </a:lnTo>
                <a:lnTo>
                  <a:pt x="33801" y="0"/>
                </a:lnTo>
                <a:lnTo>
                  <a:pt x="38495" y="1658"/>
                </a:lnTo>
                <a:lnTo>
                  <a:pt x="46006" y="6632"/>
                </a:lnTo>
                <a:lnTo>
                  <a:pt x="8450" y="6632"/>
                </a:lnTo>
                <a:lnTo>
                  <a:pt x="8450" y="25699"/>
                </a:lnTo>
                <a:lnTo>
                  <a:pt x="44129" y="25699"/>
                </a:lnTo>
                <a:lnTo>
                  <a:pt x="38495" y="28186"/>
                </a:lnTo>
                <a:lnTo>
                  <a:pt x="46945" y="31502"/>
                </a:lnTo>
                <a:lnTo>
                  <a:pt x="48447" y="33160"/>
                </a:lnTo>
                <a:lnTo>
                  <a:pt x="8450" y="33160"/>
                </a:lnTo>
                <a:lnTo>
                  <a:pt x="8450" y="53886"/>
                </a:lnTo>
                <a:lnTo>
                  <a:pt x="46945" y="53886"/>
                </a:lnTo>
                <a:lnTo>
                  <a:pt x="41312" y="58860"/>
                </a:lnTo>
                <a:lnTo>
                  <a:pt x="36617" y="60518"/>
                </a:lnTo>
                <a:close/>
              </a:path>
              <a:path w="50800" h="60960">
                <a:moveTo>
                  <a:pt x="44129" y="25699"/>
                </a:moveTo>
                <a:lnTo>
                  <a:pt x="32862" y="25699"/>
                </a:lnTo>
                <a:lnTo>
                  <a:pt x="34740" y="24041"/>
                </a:lnTo>
                <a:lnTo>
                  <a:pt x="37556" y="22383"/>
                </a:lnTo>
                <a:lnTo>
                  <a:pt x="38495" y="19896"/>
                </a:lnTo>
                <a:lnTo>
                  <a:pt x="38495" y="13264"/>
                </a:lnTo>
                <a:lnTo>
                  <a:pt x="37556" y="10777"/>
                </a:lnTo>
                <a:lnTo>
                  <a:pt x="34740" y="9119"/>
                </a:lnTo>
                <a:lnTo>
                  <a:pt x="32862" y="7461"/>
                </a:lnTo>
                <a:lnTo>
                  <a:pt x="30045" y="6632"/>
                </a:lnTo>
                <a:lnTo>
                  <a:pt x="46006" y="6632"/>
                </a:lnTo>
                <a:lnTo>
                  <a:pt x="47884" y="10777"/>
                </a:lnTo>
                <a:lnTo>
                  <a:pt x="47884" y="21554"/>
                </a:lnTo>
                <a:lnTo>
                  <a:pt x="44129" y="25699"/>
                </a:lnTo>
                <a:close/>
              </a:path>
              <a:path w="50800" h="60960">
                <a:moveTo>
                  <a:pt x="46945" y="53886"/>
                </a:moveTo>
                <a:lnTo>
                  <a:pt x="33801" y="53886"/>
                </a:lnTo>
                <a:lnTo>
                  <a:pt x="36617" y="53057"/>
                </a:lnTo>
                <a:lnTo>
                  <a:pt x="38495" y="50570"/>
                </a:lnTo>
                <a:lnTo>
                  <a:pt x="40373" y="48912"/>
                </a:lnTo>
                <a:lnTo>
                  <a:pt x="42251" y="46425"/>
                </a:lnTo>
                <a:lnTo>
                  <a:pt x="42251" y="40621"/>
                </a:lnTo>
                <a:lnTo>
                  <a:pt x="40373" y="37305"/>
                </a:lnTo>
                <a:lnTo>
                  <a:pt x="36617" y="33989"/>
                </a:lnTo>
                <a:lnTo>
                  <a:pt x="33801" y="33160"/>
                </a:lnTo>
                <a:lnTo>
                  <a:pt x="48447" y="33160"/>
                </a:lnTo>
                <a:lnTo>
                  <a:pt x="50701" y="35647"/>
                </a:lnTo>
                <a:lnTo>
                  <a:pt x="50701" y="48083"/>
                </a:lnTo>
                <a:lnTo>
                  <a:pt x="48823" y="52228"/>
                </a:lnTo>
                <a:lnTo>
                  <a:pt x="46945" y="53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913545" y="3206358"/>
            <a:ext cx="67945" cy="60960"/>
          </a:xfrm>
          <a:custGeom>
            <a:avLst/>
            <a:gdLst/>
            <a:ahLst/>
            <a:cxnLst/>
            <a:rect l="l" t="t" r="r" b="b"/>
            <a:pathLst>
              <a:path w="67944" h="60960">
                <a:moveTo>
                  <a:pt x="43189" y="60518"/>
                </a:moveTo>
                <a:lnTo>
                  <a:pt x="33800" y="60518"/>
                </a:lnTo>
                <a:lnTo>
                  <a:pt x="26949" y="59909"/>
                </a:lnTo>
                <a:lnTo>
                  <a:pt x="0" y="38963"/>
                </a:lnTo>
                <a:lnTo>
                  <a:pt x="0" y="22383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13144" y="11606"/>
                </a:lnTo>
                <a:lnTo>
                  <a:pt x="7511" y="17409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938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60518"/>
                </a:lnTo>
                <a:close/>
              </a:path>
              <a:path w="67944" h="60960">
                <a:moveTo>
                  <a:pt x="51639" y="56373"/>
                </a:moveTo>
                <a:lnTo>
                  <a:pt x="42250" y="56373"/>
                </a:lnTo>
                <a:lnTo>
                  <a:pt x="48822" y="53886"/>
                </a:lnTo>
                <a:lnTo>
                  <a:pt x="60089" y="4393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7409"/>
                </a:lnTo>
                <a:lnTo>
                  <a:pt x="54455" y="11606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2383"/>
                </a:lnTo>
                <a:lnTo>
                  <a:pt x="67600" y="38963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556461" y="3212161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7272" y="51399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57800" y="3212161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2578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2578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2383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2578" y="4145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7272" y="51399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659587" y="3212161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2578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2578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2383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2578" y="4145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7272" y="51399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960034" y="3212161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2578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2578" y="55544"/>
                </a:moveTo>
                <a:lnTo>
                  <a:pt x="41311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2383"/>
                </a:lnTo>
                <a:lnTo>
                  <a:pt x="60089" y="16580"/>
                </a:lnTo>
                <a:lnTo>
                  <a:pt x="48822" y="6632"/>
                </a:lnTo>
                <a:lnTo>
                  <a:pt x="41311" y="4145"/>
                </a:lnTo>
                <a:lnTo>
                  <a:pt x="52578" y="4145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7272" y="51399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260480" y="3212161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2578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2578" y="55544"/>
                </a:moveTo>
                <a:lnTo>
                  <a:pt x="41311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2383"/>
                </a:lnTo>
                <a:lnTo>
                  <a:pt x="60089" y="16580"/>
                </a:lnTo>
                <a:lnTo>
                  <a:pt x="48822" y="6632"/>
                </a:lnTo>
                <a:lnTo>
                  <a:pt x="41311" y="4145"/>
                </a:lnTo>
                <a:lnTo>
                  <a:pt x="52578" y="4145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7272" y="51399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092342" y="3211332"/>
            <a:ext cx="50800" cy="60960"/>
          </a:xfrm>
          <a:custGeom>
            <a:avLst/>
            <a:gdLst/>
            <a:ahLst/>
            <a:cxnLst/>
            <a:rect l="l" t="t" r="r" b="b"/>
            <a:pathLst>
              <a:path w="50800" h="60960">
                <a:moveTo>
                  <a:pt x="36616" y="60518"/>
                </a:moveTo>
                <a:lnTo>
                  <a:pt x="0" y="60518"/>
                </a:lnTo>
                <a:lnTo>
                  <a:pt x="0" y="0"/>
                </a:lnTo>
                <a:lnTo>
                  <a:pt x="33800" y="0"/>
                </a:lnTo>
                <a:lnTo>
                  <a:pt x="38494" y="1658"/>
                </a:lnTo>
                <a:lnTo>
                  <a:pt x="42250" y="4145"/>
                </a:lnTo>
                <a:lnTo>
                  <a:pt x="45066" y="6632"/>
                </a:lnTo>
                <a:lnTo>
                  <a:pt x="8450" y="6632"/>
                </a:lnTo>
                <a:lnTo>
                  <a:pt x="8450" y="26528"/>
                </a:lnTo>
                <a:lnTo>
                  <a:pt x="44128" y="26528"/>
                </a:lnTo>
                <a:lnTo>
                  <a:pt x="38494" y="29015"/>
                </a:lnTo>
                <a:lnTo>
                  <a:pt x="46944" y="31502"/>
                </a:lnTo>
                <a:lnTo>
                  <a:pt x="48196" y="33160"/>
                </a:lnTo>
                <a:lnTo>
                  <a:pt x="8450" y="33160"/>
                </a:lnTo>
                <a:lnTo>
                  <a:pt x="8450" y="53886"/>
                </a:lnTo>
                <a:lnTo>
                  <a:pt x="46944" y="53886"/>
                </a:lnTo>
                <a:lnTo>
                  <a:pt x="41311" y="58860"/>
                </a:lnTo>
                <a:lnTo>
                  <a:pt x="36616" y="60518"/>
                </a:lnTo>
                <a:close/>
              </a:path>
              <a:path w="50800" h="60960">
                <a:moveTo>
                  <a:pt x="44128" y="26528"/>
                </a:moveTo>
                <a:lnTo>
                  <a:pt x="30044" y="26528"/>
                </a:lnTo>
                <a:lnTo>
                  <a:pt x="32861" y="25699"/>
                </a:lnTo>
                <a:lnTo>
                  <a:pt x="34739" y="24041"/>
                </a:lnTo>
                <a:lnTo>
                  <a:pt x="37555" y="22383"/>
                </a:lnTo>
                <a:lnTo>
                  <a:pt x="38494" y="19896"/>
                </a:lnTo>
                <a:lnTo>
                  <a:pt x="38494" y="13264"/>
                </a:lnTo>
                <a:lnTo>
                  <a:pt x="37555" y="10777"/>
                </a:lnTo>
                <a:lnTo>
                  <a:pt x="34739" y="9119"/>
                </a:lnTo>
                <a:lnTo>
                  <a:pt x="32861" y="7461"/>
                </a:lnTo>
                <a:lnTo>
                  <a:pt x="30044" y="6632"/>
                </a:lnTo>
                <a:lnTo>
                  <a:pt x="45066" y="6632"/>
                </a:lnTo>
                <a:lnTo>
                  <a:pt x="46005" y="7461"/>
                </a:lnTo>
                <a:lnTo>
                  <a:pt x="47883" y="10777"/>
                </a:lnTo>
                <a:lnTo>
                  <a:pt x="47883" y="21554"/>
                </a:lnTo>
                <a:lnTo>
                  <a:pt x="44128" y="26528"/>
                </a:lnTo>
                <a:close/>
              </a:path>
              <a:path w="50800" h="60960">
                <a:moveTo>
                  <a:pt x="46944" y="53886"/>
                </a:moveTo>
                <a:lnTo>
                  <a:pt x="33800" y="53886"/>
                </a:lnTo>
                <a:lnTo>
                  <a:pt x="36616" y="53057"/>
                </a:lnTo>
                <a:lnTo>
                  <a:pt x="38494" y="50570"/>
                </a:lnTo>
                <a:lnTo>
                  <a:pt x="40372" y="48912"/>
                </a:lnTo>
                <a:lnTo>
                  <a:pt x="42250" y="46425"/>
                </a:lnTo>
                <a:lnTo>
                  <a:pt x="42250" y="40621"/>
                </a:lnTo>
                <a:lnTo>
                  <a:pt x="38494" y="35647"/>
                </a:lnTo>
                <a:lnTo>
                  <a:pt x="36616" y="33989"/>
                </a:lnTo>
                <a:lnTo>
                  <a:pt x="33800" y="33160"/>
                </a:lnTo>
                <a:lnTo>
                  <a:pt x="48196" y="33160"/>
                </a:lnTo>
                <a:lnTo>
                  <a:pt x="50700" y="36476"/>
                </a:lnTo>
                <a:lnTo>
                  <a:pt x="50700" y="48083"/>
                </a:lnTo>
                <a:lnTo>
                  <a:pt x="48822" y="52228"/>
                </a:lnTo>
                <a:lnTo>
                  <a:pt x="46944" y="53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18255" y="3532991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2578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60013" y="3537965"/>
            <a:ext cx="60325" cy="60960"/>
          </a:xfrm>
          <a:custGeom>
            <a:avLst/>
            <a:gdLst/>
            <a:ahLst/>
            <a:cxnLst/>
            <a:rect l="l" t="t" r="r" b="b"/>
            <a:pathLst>
              <a:path w="60325" h="60960">
                <a:moveTo>
                  <a:pt x="9388" y="60518"/>
                </a:moveTo>
                <a:lnTo>
                  <a:pt x="0" y="60518"/>
                </a:lnTo>
                <a:lnTo>
                  <a:pt x="24411" y="0"/>
                </a:lnTo>
                <a:lnTo>
                  <a:pt x="35678" y="0"/>
                </a:lnTo>
                <a:lnTo>
                  <a:pt x="39022" y="8290"/>
                </a:lnTo>
                <a:lnTo>
                  <a:pt x="30044" y="8290"/>
                </a:lnTo>
                <a:lnTo>
                  <a:pt x="18777" y="35647"/>
                </a:lnTo>
                <a:lnTo>
                  <a:pt x="50057" y="35647"/>
                </a:lnTo>
                <a:lnTo>
                  <a:pt x="52732" y="42279"/>
                </a:lnTo>
                <a:lnTo>
                  <a:pt x="16900" y="42279"/>
                </a:lnTo>
                <a:lnTo>
                  <a:pt x="9388" y="60518"/>
                </a:lnTo>
                <a:close/>
              </a:path>
              <a:path w="60325" h="60960">
                <a:moveTo>
                  <a:pt x="50057" y="35647"/>
                </a:moveTo>
                <a:lnTo>
                  <a:pt x="40372" y="35647"/>
                </a:lnTo>
                <a:lnTo>
                  <a:pt x="30044" y="8290"/>
                </a:lnTo>
                <a:lnTo>
                  <a:pt x="39022" y="8290"/>
                </a:lnTo>
                <a:lnTo>
                  <a:pt x="50057" y="35647"/>
                </a:lnTo>
                <a:close/>
              </a:path>
              <a:path w="60325" h="60960">
                <a:moveTo>
                  <a:pt x="60089" y="60518"/>
                </a:moveTo>
                <a:lnTo>
                  <a:pt x="49761" y="60518"/>
                </a:lnTo>
                <a:lnTo>
                  <a:pt x="43189" y="42279"/>
                </a:lnTo>
                <a:lnTo>
                  <a:pt x="52732" y="42279"/>
                </a:lnTo>
                <a:lnTo>
                  <a:pt x="60089" y="60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333638" y="3537965"/>
            <a:ext cx="60325" cy="60960"/>
          </a:xfrm>
          <a:custGeom>
            <a:avLst/>
            <a:gdLst/>
            <a:ahLst/>
            <a:cxnLst/>
            <a:rect l="l" t="t" r="r" b="b"/>
            <a:pathLst>
              <a:path w="60325" h="60960">
                <a:moveTo>
                  <a:pt x="9388" y="60518"/>
                </a:moveTo>
                <a:lnTo>
                  <a:pt x="0" y="60518"/>
                </a:lnTo>
                <a:lnTo>
                  <a:pt x="24410" y="0"/>
                </a:lnTo>
                <a:lnTo>
                  <a:pt x="35678" y="0"/>
                </a:lnTo>
                <a:lnTo>
                  <a:pt x="39022" y="8290"/>
                </a:lnTo>
                <a:lnTo>
                  <a:pt x="30043" y="8290"/>
                </a:lnTo>
                <a:lnTo>
                  <a:pt x="18776" y="35647"/>
                </a:lnTo>
                <a:lnTo>
                  <a:pt x="50057" y="35647"/>
                </a:lnTo>
                <a:lnTo>
                  <a:pt x="52732" y="42279"/>
                </a:lnTo>
                <a:lnTo>
                  <a:pt x="16899" y="42279"/>
                </a:lnTo>
                <a:lnTo>
                  <a:pt x="9388" y="60518"/>
                </a:lnTo>
                <a:close/>
              </a:path>
              <a:path w="60325" h="60960">
                <a:moveTo>
                  <a:pt x="50057" y="35647"/>
                </a:moveTo>
                <a:lnTo>
                  <a:pt x="40372" y="35647"/>
                </a:lnTo>
                <a:lnTo>
                  <a:pt x="30043" y="8290"/>
                </a:lnTo>
                <a:lnTo>
                  <a:pt x="39022" y="8290"/>
                </a:lnTo>
                <a:lnTo>
                  <a:pt x="50057" y="35647"/>
                </a:lnTo>
                <a:close/>
              </a:path>
              <a:path w="60325" h="60960">
                <a:moveTo>
                  <a:pt x="60089" y="60518"/>
                </a:moveTo>
                <a:lnTo>
                  <a:pt x="50700" y="60518"/>
                </a:lnTo>
                <a:lnTo>
                  <a:pt x="43189" y="42279"/>
                </a:lnTo>
                <a:lnTo>
                  <a:pt x="52732" y="42279"/>
                </a:lnTo>
                <a:lnTo>
                  <a:pt x="60089" y="60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599346" y="3537965"/>
            <a:ext cx="52069" cy="60960"/>
          </a:xfrm>
          <a:custGeom>
            <a:avLst/>
            <a:gdLst/>
            <a:ahLst/>
            <a:cxnLst/>
            <a:rect l="l" t="t" r="r" b="b"/>
            <a:pathLst>
              <a:path w="52070" h="60960">
                <a:moveTo>
                  <a:pt x="37554" y="60518"/>
                </a:moveTo>
                <a:lnTo>
                  <a:pt x="0" y="60518"/>
                </a:lnTo>
                <a:lnTo>
                  <a:pt x="0" y="0"/>
                </a:lnTo>
                <a:lnTo>
                  <a:pt x="34738" y="0"/>
                </a:lnTo>
                <a:lnTo>
                  <a:pt x="39432" y="829"/>
                </a:lnTo>
                <a:lnTo>
                  <a:pt x="43188" y="4145"/>
                </a:lnTo>
                <a:lnTo>
                  <a:pt x="46943" y="6632"/>
                </a:lnTo>
                <a:lnTo>
                  <a:pt x="9388" y="6632"/>
                </a:lnTo>
                <a:lnTo>
                  <a:pt x="9388" y="25699"/>
                </a:lnTo>
                <a:lnTo>
                  <a:pt x="45066" y="25699"/>
                </a:lnTo>
                <a:lnTo>
                  <a:pt x="38493" y="28186"/>
                </a:lnTo>
                <a:lnTo>
                  <a:pt x="47882" y="31502"/>
                </a:lnTo>
                <a:lnTo>
                  <a:pt x="48634" y="32331"/>
                </a:lnTo>
                <a:lnTo>
                  <a:pt x="9388" y="32331"/>
                </a:lnTo>
                <a:lnTo>
                  <a:pt x="9388" y="53057"/>
                </a:lnTo>
                <a:lnTo>
                  <a:pt x="48822" y="53057"/>
                </a:lnTo>
                <a:lnTo>
                  <a:pt x="42249" y="58860"/>
                </a:lnTo>
                <a:lnTo>
                  <a:pt x="37554" y="60518"/>
                </a:lnTo>
                <a:close/>
              </a:path>
              <a:path w="52070" h="60960">
                <a:moveTo>
                  <a:pt x="45066" y="25699"/>
                </a:moveTo>
                <a:lnTo>
                  <a:pt x="30982" y="25699"/>
                </a:lnTo>
                <a:lnTo>
                  <a:pt x="33799" y="24870"/>
                </a:lnTo>
                <a:lnTo>
                  <a:pt x="35677" y="24041"/>
                </a:lnTo>
                <a:lnTo>
                  <a:pt x="38493" y="22383"/>
                </a:lnTo>
                <a:lnTo>
                  <a:pt x="39432" y="19067"/>
                </a:lnTo>
                <a:lnTo>
                  <a:pt x="39432" y="13264"/>
                </a:lnTo>
                <a:lnTo>
                  <a:pt x="38493" y="10777"/>
                </a:lnTo>
                <a:lnTo>
                  <a:pt x="35677" y="9119"/>
                </a:lnTo>
                <a:lnTo>
                  <a:pt x="33799" y="7461"/>
                </a:lnTo>
                <a:lnTo>
                  <a:pt x="30982" y="6632"/>
                </a:lnTo>
                <a:lnTo>
                  <a:pt x="46943" y="6632"/>
                </a:lnTo>
                <a:lnTo>
                  <a:pt x="48821" y="10777"/>
                </a:lnTo>
                <a:lnTo>
                  <a:pt x="48821" y="21554"/>
                </a:lnTo>
                <a:lnTo>
                  <a:pt x="45066" y="25699"/>
                </a:lnTo>
                <a:close/>
              </a:path>
              <a:path w="52070" h="60960">
                <a:moveTo>
                  <a:pt x="48822" y="53057"/>
                </a:moveTo>
                <a:lnTo>
                  <a:pt x="34738" y="53057"/>
                </a:lnTo>
                <a:lnTo>
                  <a:pt x="37554" y="52228"/>
                </a:lnTo>
                <a:lnTo>
                  <a:pt x="41310" y="48912"/>
                </a:lnTo>
                <a:lnTo>
                  <a:pt x="42249" y="45596"/>
                </a:lnTo>
                <a:lnTo>
                  <a:pt x="42249" y="39792"/>
                </a:lnTo>
                <a:lnTo>
                  <a:pt x="41310" y="37305"/>
                </a:lnTo>
                <a:lnTo>
                  <a:pt x="39432" y="35647"/>
                </a:lnTo>
                <a:lnTo>
                  <a:pt x="37554" y="33160"/>
                </a:lnTo>
                <a:lnTo>
                  <a:pt x="34738" y="32331"/>
                </a:lnTo>
                <a:lnTo>
                  <a:pt x="48634" y="32331"/>
                </a:lnTo>
                <a:lnTo>
                  <a:pt x="51639" y="35647"/>
                </a:lnTo>
                <a:lnTo>
                  <a:pt x="51639" y="48083"/>
                </a:lnTo>
                <a:lnTo>
                  <a:pt x="49761" y="52228"/>
                </a:lnTo>
                <a:lnTo>
                  <a:pt x="48822" y="53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18255" y="3641593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108"/>
                </a:lnTo>
                <a:lnTo>
                  <a:pt x="13144" y="48912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6373"/>
                </a:moveTo>
                <a:lnTo>
                  <a:pt x="42250" y="56373"/>
                </a:lnTo>
                <a:lnTo>
                  <a:pt x="48822" y="53886"/>
                </a:lnTo>
                <a:lnTo>
                  <a:pt x="54455" y="48912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065646" y="3646567"/>
            <a:ext cx="52069" cy="60960"/>
          </a:xfrm>
          <a:custGeom>
            <a:avLst/>
            <a:gdLst/>
            <a:ahLst/>
            <a:cxnLst/>
            <a:rect l="l" t="t" r="r" b="b"/>
            <a:pathLst>
              <a:path w="52069" h="60960">
                <a:moveTo>
                  <a:pt x="37555" y="60518"/>
                </a:moveTo>
                <a:lnTo>
                  <a:pt x="0" y="60518"/>
                </a:lnTo>
                <a:lnTo>
                  <a:pt x="0" y="0"/>
                </a:lnTo>
                <a:lnTo>
                  <a:pt x="34739" y="0"/>
                </a:lnTo>
                <a:lnTo>
                  <a:pt x="39433" y="1658"/>
                </a:lnTo>
                <a:lnTo>
                  <a:pt x="46944" y="6632"/>
                </a:lnTo>
                <a:lnTo>
                  <a:pt x="9388" y="6632"/>
                </a:lnTo>
                <a:lnTo>
                  <a:pt x="9388" y="25699"/>
                </a:lnTo>
                <a:lnTo>
                  <a:pt x="45066" y="25699"/>
                </a:lnTo>
                <a:lnTo>
                  <a:pt x="38494" y="28186"/>
                </a:lnTo>
                <a:lnTo>
                  <a:pt x="47883" y="31502"/>
                </a:lnTo>
                <a:lnTo>
                  <a:pt x="49385" y="33160"/>
                </a:lnTo>
                <a:lnTo>
                  <a:pt x="9388" y="33160"/>
                </a:lnTo>
                <a:lnTo>
                  <a:pt x="9388" y="53886"/>
                </a:lnTo>
                <a:lnTo>
                  <a:pt x="47883" y="53886"/>
                </a:lnTo>
                <a:lnTo>
                  <a:pt x="42250" y="58860"/>
                </a:lnTo>
                <a:lnTo>
                  <a:pt x="37555" y="60518"/>
                </a:lnTo>
                <a:close/>
              </a:path>
              <a:path w="52069" h="60960">
                <a:moveTo>
                  <a:pt x="45066" y="25699"/>
                </a:moveTo>
                <a:lnTo>
                  <a:pt x="33800" y="25699"/>
                </a:lnTo>
                <a:lnTo>
                  <a:pt x="35678" y="24041"/>
                </a:lnTo>
                <a:lnTo>
                  <a:pt x="38494" y="22383"/>
                </a:lnTo>
                <a:lnTo>
                  <a:pt x="39433" y="19896"/>
                </a:lnTo>
                <a:lnTo>
                  <a:pt x="39433" y="13264"/>
                </a:lnTo>
                <a:lnTo>
                  <a:pt x="38494" y="10777"/>
                </a:lnTo>
                <a:lnTo>
                  <a:pt x="35678" y="9119"/>
                </a:lnTo>
                <a:lnTo>
                  <a:pt x="33800" y="7461"/>
                </a:lnTo>
                <a:lnTo>
                  <a:pt x="30983" y="6632"/>
                </a:lnTo>
                <a:lnTo>
                  <a:pt x="46944" y="6632"/>
                </a:lnTo>
                <a:lnTo>
                  <a:pt x="48822" y="10777"/>
                </a:lnTo>
                <a:lnTo>
                  <a:pt x="48822" y="21554"/>
                </a:lnTo>
                <a:lnTo>
                  <a:pt x="45066" y="25699"/>
                </a:lnTo>
                <a:close/>
              </a:path>
              <a:path w="52069" h="60960">
                <a:moveTo>
                  <a:pt x="47883" y="53886"/>
                </a:moveTo>
                <a:lnTo>
                  <a:pt x="34739" y="53886"/>
                </a:lnTo>
                <a:lnTo>
                  <a:pt x="37555" y="53057"/>
                </a:lnTo>
                <a:lnTo>
                  <a:pt x="39433" y="50570"/>
                </a:lnTo>
                <a:lnTo>
                  <a:pt x="41311" y="48912"/>
                </a:lnTo>
                <a:lnTo>
                  <a:pt x="42250" y="46425"/>
                </a:lnTo>
                <a:lnTo>
                  <a:pt x="42250" y="40621"/>
                </a:lnTo>
                <a:lnTo>
                  <a:pt x="41311" y="37305"/>
                </a:lnTo>
                <a:lnTo>
                  <a:pt x="37555" y="33989"/>
                </a:lnTo>
                <a:lnTo>
                  <a:pt x="34739" y="33160"/>
                </a:lnTo>
                <a:lnTo>
                  <a:pt x="49385" y="33160"/>
                </a:lnTo>
                <a:lnTo>
                  <a:pt x="51639" y="35647"/>
                </a:lnTo>
                <a:lnTo>
                  <a:pt x="51639" y="48083"/>
                </a:lnTo>
                <a:lnTo>
                  <a:pt x="49761" y="52228"/>
                </a:lnTo>
                <a:lnTo>
                  <a:pt x="47883" y="53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258120" y="3427706"/>
            <a:ext cx="1503172" cy="6076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092342" y="3646567"/>
            <a:ext cx="50800" cy="60960"/>
          </a:xfrm>
          <a:custGeom>
            <a:avLst/>
            <a:gdLst/>
            <a:ahLst/>
            <a:cxnLst/>
            <a:rect l="l" t="t" r="r" b="b"/>
            <a:pathLst>
              <a:path w="50800" h="60960">
                <a:moveTo>
                  <a:pt x="36616" y="60518"/>
                </a:moveTo>
                <a:lnTo>
                  <a:pt x="0" y="60518"/>
                </a:lnTo>
                <a:lnTo>
                  <a:pt x="0" y="0"/>
                </a:lnTo>
                <a:lnTo>
                  <a:pt x="33800" y="0"/>
                </a:lnTo>
                <a:lnTo>
                  <a:pt x="38494" y="1658"/>
                </a:lnTo>
                <a:lnTo>
                  <a:pt x="46005" y="6632"/>
                </a:lnTo>
                <a:lnTo>
                  <a:pt x="8450" y="6632"/>
                </a:lnTo>
                <a:lnTo>
                  <a:pt x="8450" y="25699"/>
                </a:lnTo>
                <a:lnTo>
                  <a:pt x="44128" y="25699"/>
                </a:lnTo>
                <a:lnTo>
                  <a:pt x="38494" y="28186"/>
                </a:lnTo>
                <a:lnTo>
                  <a:pt x="46944" y="31502"/>
                </a:lnTo>
                <a:lnTo>
                  <a:pt x="48447" y="33160"/>
                </a:lnTo>
                <a:lnTo>
                  <a:pt x="8450" y="33160"/>
                </a:lnTo>
                <a:lnTo>
                  <a:pt x="8450" y="53886"/>
                </a:lnTo>
                <a:lnTo>
                  <a:pt x="46944" y="53886"/>
                </a:lnTo>
                <a:lnTo>
                  <a:pt x="41311" y="58860"/>
                </a:lnTo>
                <a:lnTo>
                  <a:pt x="36616" y="60518"/>
                </a:lnTo>
                <a:close/>
              </a:path>
              <a:path w="50800" h="60960">
                <a:moveTo>
                  <a:pt x="44128" y="25699"/>
                </a:moveTo>
                <a:lnTo>
                  <a:pt x="32861" y="25699"/>
                </a:lnTo>
                <a:lnTo>
                  <a:pt x="34739" y="24041"/>
                </a:lnTo>
                <a:lnTo>
                  <a:pt x="37555" y="22383"/>
                </a:lnTo>
                <a:lnTo>
                  <a:pt x="38494" y="19896"/>
                </a:lnTo>
                <a:lnTo>
                  <a:pt x="38494" y="13264"/>
                </a:lnTo>
                <a:lnTo>
                  <a:pt x="37555" y="10777"/>
                </a:lnTo>
                <a:lnTo>
                  <a:pt x="34739" y="9119"/>
                </a:lnTo>
                <a:lnTo>
                  <a:pt x="32861" y="7461"/>
                </a:lnTo>
                <a:lnTo>
                  <a:pt x="30044" y="6632"/>
                </a:lnTo>
                <a:lnTo>
                  <a:pt x="46005" y="6632"/>
                </a:lnTo>
                <a:lnTo>
                  <a:pt x="47883" y="10777"/>
                </a:lnTo>
                <a:lnTo>
                  <a:pt x="47883" y="21554"/>
                </a:lnTo>
                <a:lnTo>
                  <a:pt x="44128" y="25699"/>
                </a:lnTo>
                <a:close/>
              </a:path>
              <a:path w="50800" h="60960">
                <a:moveTo>
                  <a:pt x="46944" y="53886"/>
                </a:moveTo>
                <a:lnTo>
                  <a:pt x="33800" y="53886"/>
                </a:lnTo>
                <a:lnTo>
                  <a:pt x="36616" y="53057"/>
                </a:lnTo>
                <a:lnTo>
                  <a:pt x="38494" y="50570"/>
                </a:lnTo>
                <a:lnTo>
                  <a:pt x="40372" y="48912"/>
                </a:lnTo>
                <a:lnTo>
                  <a:pt x="42250" y="46425"/>
                </a:lnTo>
                <a:lnTo>
                  <a:pt x="42250" y="40621"/>
                </a:lnTo>
                <a:lnTo>
                  <a:pt x="40372" y="37305"/>
                </a:lnTo>
                <a:lnTo>
                  <a:pt x="36616" y="33989"/>
                </a:lnTo>
                <a:lnTo>
                  <a:pt x="33800" y="33160"/>
                </a:lnTo>
                <a:lnTo>
                  <a:pt x="48447" y="33160"/>
                </a:lnTo>
                <a:lnTo>
                  <a:pt x="50700" y="35647"/>
                </a:lnTo>
                <a:lnTo>
                  <a:pt x="50700" y="48083"/>
                </a:lnTo>
                <a:lnTo>
                  <a:pt x="48822" y="52228"/>
                </a:lnTo>
                <a:lnTo>
                  <a:pt x="46944" y="53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333638" y="3646567"/>
            <a:ext cx="60325" cy="60960"/>
          </a:xfrm>
          <a:custGeom>
            <a:avLst/>
            <a:gdLst/>
            <a:ahLst/>
            <a:cxnLst/>
            <a:rect l="l" t="t" r="r" b="b"/>
            <a:pathLst>
              <a:path w="60325" h="60960">
                <a:moveTo>
                  <a:pt x="9388" y="60518"/>
                </a:moveTo>
                <a:lnTo>
                  <a:pt x="0" y="60518"/>
                </a:lnTo>
                <a:lnTo>
                  <a:pt x="24410" y="0"/>
                </a:lnTo>
                <a:lnTo>
                  <a:pt x="35678" y="0"/>
                </a:lnTo>
                <a:lnTo>
                  <a:pt x="39022" y="8290"/>
                </a:lnTo>
                <a:lnTo>
                  <a:pt x="30043" y="8290"/>
                </a:lnTo>
                <a:lnTo>
                  <a:pt x="18776" y="35647"/>
                </a:lnTo>
                <a:lnTo>
                  <a:pt x="50057" y="35647"/>
                </a:lnTo>
                <a:lnTo>
                  <a:pt x="52732" y="42279"/>
                </a:lnTo>
                <a:lnTo>
                  <a:pt x="16899" y="42279"/>
                </a:lnTo>
                <a:lnTo>
                  <a:pt x="9388" y="60518"/>
                </a:lnTo>
                <a:close/>
              </a:path>
              <a:path w="60325" h="60960">
                <a:moveTo>
                  <a:pt x="50057" y="35647"/>
                </a:moveTo>
                <a:lnTo>
                  <a:pt x="40372" y="35647"/>
                </a:lnTo>
                <a:lnTo>
                  <a:pt x="30043" y="8290"/>
                </a:lnTo>
                <a:lnTo>
                  <a:pt x="39022" y="8290"/>
                </a:lnTo>
                <a:lnTo>
                  <a:pt x="50057" y="35647"/>
                </a:lnTo>
                <a:close/>
              </a:path>
              <a:path w="60325" h="60960">
                <a:moveTo>
                  <a:pt x="60089" y="60518"/>
                </a:moveTo>
                <a:lnTo>
                  <a:pt x="50700" y="60518"/>
                </a:lnTo>
                <a:lnTo>
                  <a:pt x="43189" y="42279"/>
                </a:lnTo>
                <a:lnTo>
                  <a:pt x="52732" y="42279"/>
                </a:lnTo>
                <a:lnTo>
                  <a:pt x="60089" y="60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18255" y="3750194"/>
            <a:ext cx="67945" cy="60960"/>
          </a:xfrm>
          <a:custGeom>
            <a:avLst/>
            <a:gdLst/>
            <a:ahLst/>
            <a:cxnLst/>
            <a:rect l="l" t="t" r="r" b="b"/>
            <a:pathLst>
              <a:path w="67945" h="60960">
                <a:moveTo>
                  <a:pt x="43189" y="60518"/>
                </a:moveTo>
                <a:lnTo>
                  <a:pt x="33800" y="60518"/>
                </a:lnTo>
                <a:lnTo>
                  <a:pt x="26949" y="59909"/>
                </a:lnTo>
                <a:lnTo>
                  <a:pt x="0" y="38963"/>
                </a:lnTo>
                <a:lnTo>
                  <a:pt x="0" y="22383"/>
                </a:lnTo>
                <a:lnTo>
                  <a:pt x="33800" y="0"/>
                </a:lnTo>
                <a:lnTo>
                  <a:pt x="43189" y="0"/>
                </a:lnTo>
                <a:lnTo>
                  <a:pt x="50700" y="3316"/>
                </a:lnTo>
                <a:lnTo>
                  <a:pt x="51639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13144" y="11606"/>
                </a:lnTo>
                <a:lnTo>
                  <a:pt x="7511" y="17409"/>
                </a:lnTo>
                <a:lnTo>
                  <a:pt x="4694" y="23212"/>
                </a:lnTo>
                <a:lnTo>
                  <a:pt x="4694" y="37305"/>
                </a:lnTo>
                <a:lnTo>
                  <a:pt x="7511" y="43938"/>
                </a:lnTo>
                <a:lnTo>
                  <a:pt x="18777" y="53886"/>
                </a:lnTo>
                <a:lnTo>
                  <a:pt x="25350" y="56373"/>
                </a:lnTo>
                <a:lnTo>
                  <a:pt x="51639" y="56373"/>
                </a:lnTo>
                <a:lnTo>
                  <a:pt x="50700" y="57202"/>
                </a:lnTo>
                <a:lnTo>
                  <a:pt x="43189" y="60518"/>
                </a:lnTo>
                <a:close/>
              </a:path>
              <a:path w="67945" h="60960">
                <a:moveTo>
                  <a:pt x="51639" y="56373"/>
                </a:moveTo>
                <a:lnTo>
                  <a:pt x="42250" y="56373"/>
                </a:lnTo>
                <a:lnTo>
                  <a:pt x="48822" y="53886"/>
                </a:lnTo>
                <a:lnTo>
                  <a:pt x="60089" y="43938"/>
                </a:lnTo>
                <a:lnTo>
                  <a:pt x="62906" y="37305"/>
                </a:lnTo>
                <a:lnTo>
                  <a:pt x="62906" y="23212"/>
                </a:lnTo>
                <a:lnTo>
                  <a:pt x="60089" y="17409"/>
                </a:lnTo>
                <a:lnTo>
                  <a:pt x="54455" y="11606"/>
                </a:lnTo>
                <a:lnTo>
                  <a:pt x="48822" y="6632"/>
                </a:lnTo>
                <a:lnTo>
                  <a:pt x="42250" y="4145"/>
                </a:lnTo>
                <a:lnTo>
                  <a:pt x="51639" y="4145"/>
                </a:lnTo>
                <a:lnTo>
                  <a:pt x="63844" y="14922"/>
                </a:lnTo>
                <a:lnTo>
                  <a:pt x="67600" y="22383"/>
                </a:lnTo>
                <a:lnTo>
                  <a:pt x="67600" y="38963"/>
                </a:lnTo>
                <a:lnTo>
                  <a:pt x="63844" y="45596"/>
                </a:lnTo>
                <a:lnTo>
                  <a:pt x="51639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062829" y="3754339"/>
            <a:ext cx="59690" cy="63500"/>
          </a:xfrm>
          <a:custGeom>
            <a:avLst/>
            <a:gdLst/>
            <a:ahLst/>
            <a:cxnLst/>
            <a:rect l="l" t="t" r="r" b="b"/>
            <a:pathLst>
              <a:path w="59690" h="63500">
                <a:moveTo>
                  <a:pt x="30983" y="63005"/>
                </a:moveTo>
                <a:lnTo>
                  <a:pt x="22533" y="63005"/>
                </a:lnTo>
                <a:lnTo>
                  <a:pt x="15022" y="61347"/>
                </a:lnTo>
                <a:lnTo>
                  <a:pt x="0" y="32331"/>
                </a:lnTo>
                <a:lnTo>
                  <a:pt x="674" y="25064"/>
                </a:lnTo>
                <a:lnTo>
                  <a:pt x="22533" y="0"/>
                </a:lnTo>
                <a:lnTo>
                  <a:pt x="31922" y="0"/>
                </a:lnTo>
                <a:lnTo>
                  <a:pt x="41971" y="1243"/>
                </a:lnTo>
                <a:lnTo>
                  <a:pt x="49644" y="4974"/>
                </a:lnTo>
                <a:lnTo>
                  <a:pt x="51079" y="6632"/>
                </a:lnTo>
                <a:lnTo>
                  <a:pt x="30044" y="6632"/>
                </a:lnTo>
                <a:lnTo>
                  <a:pt x="21271" y="8419"/>
                </a:lnTo>
                <a:lnTo>
                  <a:pt x="14787" y="13471"/>
                </a:lnTo>
                <a:lnTo>
                  <a:pt x="10767" y="21321"/>
                </a:lnTo>
                <a:lnTo>
                  <a:pt x="9388" y="31502"/>
                </a:lnTo>
                <a:lnTo>
                  <a:pt x="10914" y="42033"/>
                </a:lnTo>
                <a:lnTo>
                  <a:pt x="15257" y="49844"/>
                </a:lnTo>
                <a:lnTo>
                  <a:pt x="22064" y="54702"/>
                </a:lnTo>
                <a:lnTo>
                  <a:pt x="30983" y="56373"/>
                </a:lnTo>
                <a:lnTo>
                  <a:pt x="51425" y="56373"/>
                </a:lnTo>
                <a:lnTo>
                  <a:pt x="50700" y="57305"/>
                </a:lnTo>
                <a:lnTo>
                  <a:pt x="42250" y="61593"/>
                </a:lnTo>
                <a:lnTo>
                  <a:pt x="30983" y="63005"/>
                </a:lnTo>
                <a:close/>
              </a:path>
              <a:path w="59690" h="63500">
                <a:moveTo>
                  <a:pt x="58211" y="19896"/>
                </a:moveTo>
                <a:lnTo>
                  <a:pt x="48822" y="19896"/>
                </a:lnTo>
                <a:lnTo>
                  <a:pt x="47883" y="14922"/>
                </a:lnTo>
                <a:lnTo>
                  <a:pt x="46944" y="12435"/>
                </a:lnTo>
                <a:lnTo>
                  <a:pt x="44128" y="10777"/>
                </a:lnTo>
                <a:lnTo>
                  <a:pt x="41311" y="8290"/>
                </a:lnTo>
                <a:lnTo>
                  <a:pt x="35678" y="6632"/>
                </a:lnTo>
                <a:lnTo>
                  <a:pt x="51079" y="6632"/>
                </a:lnTo>
                <a:lnTo>
                  <a:pt x="55028" y="11191"/>
                </a:lnTo>
                <a:lnTo>
                  <a:pt x="58211" y="19896"/>
                </a:lnTo>
                <a:close/>
              </a:path>
              <a:path w="59690" h="63500">
                <a:moveTo>
                  <a:pt x="51425" y="56373"/>
                </a:moveTo>
                <a:lnTo>
                  <a:pt x="38494" y="56373"/>
                </a:lnTo>
                <a:lnTo>
                  <a:pt x="44128" y="53886"/>
                </a:lnTo>
                <a:lnTo>
                  <a:pt x="46944" y="48912"/>
                </a:lnTo>
                <a:lnTo>
                  <a:pt x="48822" y="46425"/>
                </a:lnTo>
                <a:lnTo>
                  <a:pt x="49761" y="43938"/>
                </a:lnTo>
                <a:lnTo>
                  <a:pt x="50700" y="39792"/>
                </a:lnTo>
                <a:lnTo>
                  <a:pt x="59150" y="39792"/>
                </a:lnTo>
                <a:lnTo>
                  <a:pt x="56333" y="50064"/>
                </a:lnTo>
                <a:lnTo>
                  <a:pt x="51425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092342" y="3755168"/>
            <a:ext cx="50800" cy="60960"/>
          </a:xfrm>
          <a:custGeom>
            <a:avLst/>
            <a:gdLst/>
            <a:ahLst/>
            <a:cxnLst/>
            <a:rect l="l" t="t" r="r" b="b"/>
            <a:pathLst>
              <a:path w="50800" h="60960">
                <a:moveTo>
                  <a:pt x="36616" y="60518"/>
                </a:moveTo>
                <a:lnTo>
                  <a:pt x="0" y="60518"/>
                </a:lnTo>
                <a:lnTo>
                  <a:pt x="0" y="0"/>
                </a:lnTo>
                <a:lnTo>
                  <a:pt x="33800" y="0"/>
                </a:lnTo>
                <a:lnTo>
                  <a:pt x="38494" y="1658"/>
                </a:lnTo>
                <a:lnTo>
                  <a:pt x="42250" y="4145"/>
                </a:lnTo>
                <a:lnTo>
                  <a:pt x="45066" y="6632"/>
                </a:lnTo>
                <a:lnTo>
                  <a:pt x="8450" y="6632"/>
                </a:lnTo>
                <a:lnTo>
                  <a:pt x="8450" y="26528"/>
                </a:lnTo>
                <a:lnTo>
                  <a:pt x="44128" y="26528"/>
                </a:lnTo>
                <a:lnTo>
                  <a:pt x="38494" y="29015"/>
                </a:lnTo>
                <a:lnTo>
                  <a:pt x="46944" y="31502"/>
                </a:lnTo>
                <a:lnTo>
                  <a:pt x="48196" y="33160"/>
                </a:lnTo>
                <a:lnTo>
                  <a:pt x="8450" y="33160"/>
                </a:lnTo>
                <a:lnTo>
                  <a:pt x="8450" y="53886"/>
                </a:lnTo>
                <a:lnTo>
                  <a:pt x="46944" y="53886"/>
                </a:lnTo>
                <a:lnTo>
                  <a:pt x="41311" y="58860"/>
                </a:lnTo>
                <a:lnTo>
                  <a:pt x="36616" y="60518"/>
                </a:lnTo>
                <a:close/>
              </a:path>
              <a:path w="50800" h="60960">
                <a:moveTo>
                  <a:pt x="44128" y="26528"/>
                </a:moveTo>
                <a:lnTo>
                  <a:pt x="30044" y="26528"/>
                </a:lnTo>
                <a:lnTo>
                  <a:pt x="32861" y="25699"/>
                </a:lnTo>
                <a:lnTo>
                  <a:pt x="34739" y="24041"/>
                </a:lnTo>
                <a:lnTo>
                  <a:pt x="37555" y="22383"/>
                </a:lnTo>
                <a:lnTo>
                  <a:pt x="38494" y="19896"/>
                </a:lnTo>
                <a:lnTo>
                  <a:pt x="38494" y="13264"/>
                </a:lnTo>
                <a:lnTo>
                  <a:pt x="37555" y="10777"/>
                </a:lnTo>
                <a:lnTo>
                  <a:pt x="34739" y="9119"/>
                </a:lnTo>
                <a:lnTo>
                  <a:pt x="32861" y="7461"/>
                </a:lnTo>
                <a:lnTo>
                  <a:pt x="30044" y="6632"/>
                </a:lnTo>
                <a:lnTo>
                  <a:pt x="45066" y="6632"/>
                </a:lnTo>
                <a:lnTo>
                  <a:pt x="46005" y="7461"/>
                </a:lnTo>
                <a:lnTo>
                  <a:pt x="47883" y="10777"/>
                </a:lnTo>
                <a:lnTo>
                  <a:pt x="47883" y="21554"/>
                </a:lnTo>
                <a:lnTo>
                  <a:pt x="44128" y="26528"/>
                </a:lnTo>
                <a:close/>
              </a:path>
              <a:path w="50800" h="60960">
                <a:moveTo>
                  <a:pt x="46944" y="53886"/>
                </a:moveTo>
                <a:lnTo>
                  <a:pt x="33800" y="53886"/>
                </a:lnTo>
                <a:lnTo>
                  <a:pt x="36616" y="53057"/>
                </a:lnTo>
                <a:lnTo>
                  <a:pt x="38494" y="50570"/>
                </a:lnTo>
                <a:lnTo>
                  <a:pt x="40372" y="48912"/>
                </a:lnTo>
                <a:lnTo>
                  <a:pt x="42250" y="46425"/>
                </a:lnTo>
                <a:lnTo>
                  <a:pt x="42250" y="40621"/>
                </a:lnTo>
                <a:lnTo>
                  <a:pt x="38494" y="35647"/>
                </a:lnTo>
                <a:lnTo>
                  <a:pt x="36616" y="33989"/>
                </a:lnTo>
                <a:lnTo>
                  <a:pt x="33800" y="33160"/>
                </a:lnTo>
                <a:lnTo>
                  <a:pt x="48196" y="33160"/>
                </a:lnTo>
                <a:lnTo>
                  <a:pt x="50700" y="36476"/>
                </a:lnTo>
                <a:lnTo>
                  <a:pt x="50700" y="48083"/>
                </a:lnTo>
                <a:lnTo>
                  <a:pt x="48822" y="52228"/>
                </a:lnTo>
                <a:lnTo>
                  <a:pt x="46944" y="53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333638" y="3755168"/>
            <a:ext cx="60325" cy="60960"/>
          </a:xfrm>
          <a:custGeom>
            <a:avLst/>
            <a:gdLst/>
            <a:ahLst/>
            <a:cxnLst/>
            <a:rect l="l" t="t" r="r" b="b"/>
            <a:pathLst>
              <a:path w="60325" h="60960">
                <a:moveTo>
                  <a:pt x="9388" y="60518"/>
                </a:moveTo>
                <a:lnTo>
                  <a:pt x="0" y="60518"/>
                </a:lnTo>
                <a:lnTo>
                  <a:pt x="24410" y="0"/>
                </a:lnTo>
                <a:lnTo>
                  <a:pt x="35678" y="0"/>
                </a:lnTo>
                <a:lnTo>
                  <a:pt x="39022" y="8290"/>
                </a:lnTo>
                <a:lnTo>
                  <a:pt x="30043" y="8290"/>
                </a:lnTo>
                <a:lnTo>
                  <a:pt x="18776" y="35647"/>
                </a:lnTo>
                <a:lnTo>
                  <a:pt x="50057" y="35647"/>
                </a:lnTo>
                <a:lnTo>
                  <a:pt x="52732" y="42279"/>
                </a:lnTo>
                <a:lnTo>
                  <a:pt x="16899" y="42279"/>
                </a:lnTo>
                <a:lnTo>
                  <a:pt x="9388" y="60518"/>
                </a:lnTo>
                <a:close/>
              </a:path>
              <a:path w="60325" h="60960">
                <a:moveTo>
                  <a:pt x="50057" y="35647"/>
                </a:moveTo>
                <a:lnTo>
                  <a:pt x="40372" y="35647"/>
                </a:lnTo>
                <a:lnTo>
                  <a:pt x="30043" y="8290"/>
                </a:lnTo>
                <a:lnTo>
                  <a:pt x="39022" y="8290"/>
                </a:lnTo>
                <a:lnTo>
                  <a:pt x="50057" y="35647"/>
                </a:lnTo>
                <a:close/>
              </a:path>
              <a:path w="60325" h="60960">
                <a:moveTo>
                  <a:pt x="60089" y="60518"/>
                </a:moveTo>
                <a:lnTo>
                  <a:pt x="50700" y="60518"/>
                </a:lnTo>
                <a:lnTo>
                  <a:pt x="43189" y="42279"/>
                </a:lnTo>
                <a:lnTo>
                  <a:pt x="52732" y="42279"/>
                </a:lnTo>
                <a:lnTo>
                  <a:pt x="60089" y="60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599346" y="3755168"/>
            <a:ext cx="52069" cy="60960"/>
          </a:xfrm>
          <a:custGeom>
            <a:avLst/>
            <a:gdLst/>
            <a:ahLst/>
            <a:cxnLst/>
            <a:rect l="l" t="t" r="r" b="b"/>
            <a:pathLst>
              <a:path w="52070" h="60960">
                <a:moveTo>
                  <a:pt x="37554" y="60518"/>
                </a:moveTo>
                <a:lnTo>
                  <a:pt x="0" y="60518"/>
                </a:lnTo>
                <a:lnTo>
                  <a:pt x="0" y="0"/>
                </a:lnTo>
                <a:lnTo>
                  <a:pt x="34738" y="0"/>
                </a:lnTo>
                <a:lnTo>
                  <a:pt x="39432" y="1658"/>
                </a:lnTo>
                <a:lnTo>
                  <a:pt x="43188" y="4145"/>
                </a:lnTo>
                <a:lnTo>
                  <a:pt x="46004" y="6632"/>
                </a:lnTo>
                <a:lnTo>
                  <a:pt x="9388" y="6632"/>
                </a:lnTo>
                <a:lnTo>
                  <a:pt x="9388" y="26528"/>
                </a:lnTo>
                <a:lnTo>
                  <a:pt x="45066" y="26528"/>
                </a:lnTo>
                <a:lnTo>
                  <a:pt x="38493" y="29015"/>
                </a:lnTo>
                <a:lnTo>
                  <a:pt x="47882" y="31502"/>
                </a:lnTo>
                <a:lnTo>
                  <a:pt x="49134" y="33160"/>
                </a:lnTo>
                <a:lnTo>
                  <a:pt x="9388" y="33160"/>
                </a:lnTo>
                <a:lnTo>
                  <a:pt x="9388" y="53886"/>
                </a:lnTo>
                <a:lnTo>
                  <a:pt x="47883" y="53886"/>
                </a:lnTo>
                <a:lnTo>
                  <a:pt x="42249" y="58860"/>
                </a:lnTo>
                <a:lnTo>
                  <a:pt x="37554" y="60518"/>
                </a:lnTo>
                <a:close/>
              </a:path>
              <a:path w="52070" h="60960">
                <a:moveTo>
                  <a:pt x="45066" y="26528"/>
                </a:moveTo>
                <a:lnTo>
                  <a:pt x="30982" y="26528"/>
                </a:lnTo>
                <a:lnTo>
                  <a:pt x="33799" y="25699"/>
                </a:lnTo>
                <a:lnTo>
                  <a:pt x="35677" y="24041"/>
                </a:lnTo>
                <a:lnTo>
                  <a:pt x="38493" y="22383"/>
                </a:lnTo>
                <a:lnTo>
                  <a:pt x="39432" y="19896"/>
                </a:lnTo>
                <a:lnTo>
                  <a:pt x="39432" y="13264"/>
                </a:lnTo>
                <a:lnTo>
                  <a:pt x="38493" y="10777"/>
                </a:lnTo>
                <a:lnTo>
                  <a:pt x="35677" y="9119"/>
                </a:lnTo>
                <a:lnTo>
                  <a:pt x="33799" y="7461"/>
                </a:lnTo>
                <a:lnTo>
                  <a:pt x="30982" y="6632"/>
                </a:lnTo>
                <a:lnTo>
                  <a:pt x="46004" y="6632"/>
                </a:lnTo>
                <a:lnTo>
                  <a:pt x="46943" y="7461"/>
                </a:lnTo>
                <a:lnTo>
                  <a:pt x="48821" y="10777"/>
                </a:lnTo>
                <a:lnTo>
                  <a:pt x="48821" y="21554"/>
                </a:lnTo>
                <a:lnTo>
                  <a:pt x="45066" y="26528"/>
                </a:lnTo>
                <a:close/>
              </a:path>
              <a:path w="52070" h="60960">
                <a:moveTo>
                  <a:pt x="47883" y="53886"/>
                </a:moveTo>
                <a:lnTo>
                  <a:pt x="34738" y="53886"/>
                </a:lnTo>
                <a:lnTo>
                  <a:pt x="37554" y="53057"/>
                </a:lnTo>
                <a:lnTo>
                  <a:pt x="39432" y="50570"/>
                </a:lnTo>
                <a:lnTo>
                  <a:pt x="41310" y="48912"/>
                </a:lnTo>
                <a:lnTo>
                  <a:pt x="42249" y="46425"/>
                </a:lnTo>
                <a:lnTo>
                  <a:pt x="42249" y="40621"/>
                </a:lnTo>
                <a:lnTo>
                  <a:pt x="41310" y="38134"/>
                </a:lnTo>
                <a:lnTo>
                  <a:pt x="39432" y="35647"/>
                </a:lnTo>
                <a:lnTo>
                  <a:pt x="37554" y="33989"/>
                </a:lnTo>
                <a:lnTo>
                  <a:pt x="34738" y="33160"/>
                </a:lnTo>
                <a:lnTo>
                  <a:pt x="49134" y="33160"/>
                </a:lnTo>
                <a:lnTo>
                  <a:pt x="51639" y="36476"/>
                </a:lnTo>
                <a:lnTo>
                  <a:pt x="51639" y="48083"/>
                </a:lnTo>
                <a:lnTo>
                  <a:pt x="49761" y="52228"/>
                </a:lnTo>
                <a:lnTo>
                  <a:pt x="47883" y="53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2964" y="3859625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1639" y="3316"/>
                </a:lnTo>
                <a:lnTo>
                  <a:pt x="25350" y="3316"/>
                </a:lnTo>
                <a:lnTo>
                  <a:pt x="18777" y="5803"/>
                </a:lnTo>
                <a:lnTo>
                  <a:pt x="13144" y="11606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6476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1639" y="55544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6476"/>
                </a:lnTo>
                <a:lnTo>
                  <a:pt x="62906" y="22383"/>
                </a:lnTo>
                <a:lnTo>
                  <a:pt x="60089" y="16580"/>
                </a:lnTo>
                <a:lnTo>
                  <a:pt x="54455" y="11606"/>
                </a:lnTo>
                <a:lnTo>
                  <a:pt x="48822" y="5803"/>
                </a:lnTo>
                <a:lnTo>
                  <a:pt x="42250" y="3316"/>
                </a:lnTo>
                <a:lnTo>
                  <a:pt x="51639" y="3316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1639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18255" y="3859625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1639" y="3316"/>
                </a:lnTo>
                <a:lnTo>
                  <a:pt x="25350" y="3316"/>
                </a:lnTo>
                <a:lnTo>
                  <a:pt x="18777" y="5803"/>
                </a:lnTo>
                <a:lnTo>
                  <a:pt x="13144" y="11606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6476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1639" y="55544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  <a:path w="67945" h="59689">
                <a:moveTo>
                  <a:pt x="51639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6476"/>
                </a:lnTo>
                <a:lnTo>
                  <a:pt x="62906" y="22383"/>
                </a:lnTo>
                <a:lnTo>
                  <a:pt x="60089" y="16580"/>
                </a:lnTo>
                <a:lnTo>
                  <a:pt x="54455" y="11606"/>
                </a:lnTo>
                <a:lnTo>
                  <a:pt x="48822" y="5803"/>
                </a:lnTo>
                <a:lnTo>
                  <a:pt x="42250" y="3316"/>
                </a:lnTo>
                <a:lnTo>
                  <a:pt x="51639" y="3316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1639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913545" y="3859625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4" h="59689">
                <a:moveTo>
                  <a:pt x="43189" y="59689"/>
                </a:moveTo>
                <a:lnTo>
                  <a:pt x="33800" y="59689"/>
                </a:lnTo>
                <a:lnTo>
                  <a:pt x="26949" y="5908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1639" y="3316"/>
                </a:lnTo>
                <a:lnTo>
                  <a:pt x="25350" y="3316"/>
                </a:lnTo>
                <a:lnTo>
                  <a:pt x="18777" y="5803"/>
                </a:lnTo>
                <a:lnTo>
                  <a:pt x="13144" y="11606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6476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1639" y="55544"/>
                </a:lnTo>
                <a:lnTo>
                  <a:pt x="50700" y="56373"/>
                </a:lnTo>
                <a:lnTo>
                  <a:pt x="43189" y="59689"/>
                </a:lnTo>
                <a:close/>
              </a:path>
              <a:path w="67944" h="59689">
                <a:moveTo>
                  <a:pt x="51639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6476"/>
                </a:lnTo>
                <a:lnTo>
                  <a:pt x="62906" y="22383"/>
                </a:lnTo>
                <a:lnTo>
                  <a:pt x="60089" y="16580"/>
                </a:lnTo>
                <a:lnTo>
                  <a:pt x="54455" y="11606"/>
                </a:lnTo>
                <a:lnTo>
                  <a:pt x="48822" y="5803"/>
                </a:lnTo>
                <a:lnTo>
                  <a:pt x="42250" y="3316"/>
                </a:lnTo>
                <a:lnTo>
                  <a:pt x="51639" y="3316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1639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066585" y="3863770"/>
            <a:ext cx="54610" cy="60960"/>
          </a:xfrm>
          <a:custGeom>
            <a:avLst/>
            <a:gdLst/>
            <a:ahLst/>
            <a:cxnLst/>
            <a:rect l="l" t="t" r="r" b="b"/>
            <a:pathLst>
              <a:path w="54609" h="60960">
                <a:moveTo>
                  <a:pt x="26289" y="60518"/>
                </a:moveTo>
                <a:lnTo>
                  <a:pt x="0" y="60518"/>
                </a:lnTo>
                <a:lnTo>
                  <a:pt x="0" y="0"/>
                </a:lnTo>
                <a:lnTo>
                  <a:pt x="26289" y="0"/>
                </a:lnTo>
                <a:lnTo>
                  <a:pt x="38215" y="2111"/>
                </a:lnTo>
                <a:lnTo>
                  <a:pt x="46005" y="7461"/>
                </a:lnTo>
                <a:lnTo>
                  <a:pt x="9388" y="7461"/>
                </a:lnTo>
                <a:lnTo>
                  <a:pt x="9388" y="53886"/>
                </a:lnTo>
                <a:lnTo>
                  <a:pt x="45320" y="53886"/>
                </a:lnTo>
                <a:lnTo>
                  <a:pt x="38215" y="58536"/>
                </a:lnTo>
                <a:lnTo>
                  <a:pt x="26289" y="60518"/>
                </a:lnTo>
                <a:close/>
              </a:path>
              <a:path w="54609" h="60960">
                <a:moveTo>
                  <a:pt x="45320" y="53886"/>
                </a:moveTo>
                <a:lnTo>
                  <a:pt x="25350" y="53886"/>
                </a:lnTo>
                <a:lnTo>
                  <a:pt x="34122" y="52357"/>
                </a:lnTo>
                <a:lnTo>
                  <a:pt x="40607" y="47875"/>
                </a:lnTo>
                <a:lnTo>
                  <a:pt x="44626" y="40596"/>
                </a:lnTo>
                <a:lnTo>
                  <a:pt x="46005" y="30673"/>
                </a:lnTo>
                <a:lnTo>
                  <a:pt x="44626" y="20401"/>
                </a:lnTo>
                <a:lnTo>
                  <a:pt x="40607" y="13160"/>
                </a:lnTo>
                <a:lnTo>
                  <a:pt x="34122" y="8873"/>
                </a:lnTo>
                <a:lnTo>
                  <a:pt x="25350" y="7461"/>
                </a:lnTo>
                <a:lnTo>
                  <a:pt x="46005" y="7461"/>
                </a:lnTo>
                <a:lnTo>
                  <a:pt x="47062" y="8186"/>
                </a:lnTo>
                <a:lnTo>
                  <a:pt x="52563" y="17836"/>
                </a:lnTo>
                <a:lnTo>
                  <a:pt x="54455" y="30673"/>
                </a:lnTo>
                <a:lnTo>
                  <a:pt x="52563" y="43381"/>
                </a:lnTo>
                <a:lnTo>
                  <a:pt x="47062" y="52746"/>
                </a:lnTo>
                <a:lnTo>
                  <a:pt x="45320" y="53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092342" y="3863770"/>
            <a:ext cx="50800" cy="60960"/>
          </a:xfrm>
          <a:custGeom>
            <a:avLst/>
            <a:gdLst/>
            <a:ahLst/>
            <a:cxnLst/>
            <a:rect l="l" t="t" r="r" b="b"/>
            <a:pathLst>
              <a:path w="50800" h="60960">
                <a:moveTo>
                  <a:pt x="36616" y="60518"/>
                </a:moveTo>
                <a:lnTo>
                  <a:pt x="0" y="60518"/>
                </a:lnTo>
                <a:lnTo>
                  <a:pt x="0" y="0"/>
                </a:lnTo>
                <a:lnTo>
                  <a:pt x="33800" y="0"/>
                </a:lnTo>
                <a:lnTo>
                  <a:pt x="38494" y="1658"/>
                </a:lnTo>
                <a:lnTo>
                  <a:pt x="42250" y="4974"/>
                </a:lnTo>
                <a:lnTo>
                  <a:pt x="46005" y="7461"/>
                </a:lnTo>
                <a:lnTo>
                  <a:pt x="8450" y="7461"/>
                </a:lnTo>
                <a:lnTo>
                  <a:pt x="8450" y="26528"/>
                </a:lnTo>
                <a:lnTo>
                  <a:pt x="44128" y="26528"/>
                </a:lnTo>
                <a:lnTo>
                  <a:pt x="38494" y="29015"/>
                </a:lnTo>
                <a:lnTo>
                  <a:pt x="46944" y="31502"/>
                </a:lnTo>
                <a:lnTo>
                  <a:pt x="48196" y="33160"/>
                </a:lnTo>
                <a:lnTo>
                  <a:pt x="8450" y="33160"/>
                </a:lnTo>
                <a:lnTo>
                  <a:pt x="8450" y="53886"/>
                </a:lnTo>
                <a:lnTo>
                  <a:pt x="46944" y="53886"/>
                </a:lnTo>
                <a:lnTo>
                  <a:pt x="41311" y="58860"/>
                </a:lnTo>
                <a:lnTo>
                  <a:pt x="36616" y="60518"/>
                </a:lnTo>
                <a:close/>
              </a:path>
              <a:path w="50800" h="60960">
                <a:moveTo>
                  <a:pt x="44128" y="26528"/>
                </a:moveTo>
                <a:lnTo>
                  <a:pt x="30044" y="26528"/>
                </a:lnTo>
                <a:lnTo>
                  <a:pt x="32861" y="25699"/>
                </a:lnTo>
                <a:lnTo>
                  <a:pt x="34739" y="24041"/>
                </a:lnTo>
                <a:lnTo>
                  <a:pt x="37555" y="22383"/>
                </a:lnTo>
                <a:lnTo>
                  <a:pt x="38494" y="19896"/>
                </a:lnTo>
                <a:lnTo>
                  <a:pt x="38494" y="13264"/>
                </a:lnTo>
                <a:lnTo>
                  <a:pt x="37555" y="10777"/>
                </a:lnTo>
                <a:lnTo>
                  <a:pt x="34739" y="9119"/>
                </a:lnTo>
                <a:lnTo>
                  <a:pt x="32861" y="7461"/>
                </a:lnTo>
                <a:lnTo>
                  <a:pt x="46005" y="7461"/>
                </a:lnTo>
                <a:lnTo>
                  <a:pt x="47883" y="11606"/>
                </a:lnTo>
                <a:lnTo>
                  <a:pt x="47883" y="21554"/>
                </a:lnTo>
                <a:lnTo>
                  <a:pt x="44128" y="26528"/>
                </a:lnTo>
                <a:close/>
              </a:path>
              <a:path w="50800" h="60960">
                <a:moveTo>
                  <a:pt x="46944" y="53886"/>
                </a:moveTo>
                <a:lnTo>
                  <a:pt x="33800" y="53886"/>
                </a:lnTo>
                <a:lnTo>
                  <a:pt x="36616" y="53057"/>
                </a:lnTo>
                <a:lnTo>
                  <a:pt x="38494" y="51399"/>
                </a:lnTo>
                <a:lnTo>
                  <a:pt x="42250" y="46425"/>
                </a:lnTo>
                <a:lnTo>
                  <a:pt x="42250" y="40621"/>
                </a:lnTo>
                <a:lnTo>
                  <a:pt x="40372" y="38134"/>
                </a:lnTo>
                <a:lnTo>
                  <a:pt x="38494" y="36476"/>
                </a:lnTo>
                <a:lnTo>
                  <a:pt x="36616" y="33989"/>
                </a:lnTo>
                <a:lnTo>
                  <a:pt x="33800" y="33160"/>
                </a:lnTo>
                <a:lnTo>
                  <a:pt x="48196" y="33160"/>
                </a:lnTo>
                <a:lnTo>
                  <a:pt x="50700" y="36476"/>
                </a:lnTo>
                <a:lnTo>
                  <a:pt x="50700" y="48083"/>
                </a:lnTo>
                <a:lnTo>
                  <a:pt x="48822" y="52228"/>
                </a:lnTo>
                <a:lnTo>
                  <a:pt x="46944" y="53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333638" y="3863770"/>
            <a:ext cx="60325" cy="60960"/>
          </a:xfrm>
          <a:custGeom>
            <a:avLst/>
            <a:gdLst/>
            <a:ahLst/>
            <a:cxnLst/>
            <a:rect l="l" t="t" r="r" b="b"/>
            <a:pathLst>
              <a:path w="60325" h="60960">
                <a:moveTo>
                  <a:pt x="9388" y="60518"/>
                </a:moveTo>
                <a:lnTo>
                  <a:pt x="0" y="60518"/>
                </a:lnTo>
                <a:lnTo>
                  <a:pt x="24410" y="0"/>
                </a:lnTo>
                <a:lnTo>
                  <a:pt x="35678" y="0"/>
                </a:lnTo>
                <a:lnTo>
                  <a:pt x="39022" y="8290"/>
                </a:lnTo>
                <a:lnTo>
                  <a:pt x="30043" y="8290"/>
                </a:lnTo>
                <a:lnTo>
                  <a:pt x="18776" y="36476"/>
                </a:lnTo>
                <a:lnTo>
                  <a:pt x="50391" y="36476"/>
                </a:lnTo>
                <a:lnTo>
                  <a:pt x="52732" y="42279"/>
                </a:lnTo>
                <a:lnTo>
                  <a:pt x="16899" y="42279"/>
                </a:lnTo>
                <a:lnTo>
                  <a:pt x="9388" y="60518"/>
                </a:lnTo>
                <a:close/>
              </a:path>
              <a:path w="60325" h="60960">
                <a:moveTo>
                  <a:pt x="50391" y="36476"/>
                </a:moveTo>
                <a:lnTo>
                  <a:pt x="40372" y="36476"/>
                </a:lnTo>
                <a:lnTo>
                  <a:pt x="30043" y="8290"/>
                </a:lnTo>
                <a:lnTo>
                  <a:pt x="39022" y="8290"/>
                </a:lnTo>
                <a:lnTo>
                  <a:pt x="50391" y="36476"/>
                </a:lnTo>
                <a:close/>
              </a:path>
              <a:path w="60325" h="60960">
                <a:moveTo>
                  <a:pt x="60089" y="60518"/>
                </a:moveTo>
                <a:lnTo>
                  <a:pt x="50700" y="60518"/>
                </a:lnTo>
                <a:lnTo>
                  <a:pt x="43189" y="42279"/>
                </a:lnTo>
                <a:lnTo>
                  <a:pt x="52732" y="42279"/>
                </a:lnTo>
                <a:lnTo>
                  <a:pt x="60089" y="60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599346" y="3863770"/>
            <a:ext cx="52069" cy="60960"/>
          </a:xfrm>
          <a:custGeom>
            <a:avLst/>
            <a:gdLst/>
            <a:ahLst/>
            <a:cxnLst/>
            <a:rect l="l" t="t" r="r" b="b"/>
            <a:pathLst>
              <a:path w="52070" h="60960">
                <a:moveTo>
                  <a:pt x="37554" y="60518"/>
                </a:moveTo>
                <a:lnTo>
                  <a:pt x="0" y="60518"/>
                </a:lnTo>
                <a:lnTo>
                  <a:pt x="0" y="0"/>
                </a:lnTo>
                <a:lnTo>
                  <a:pt x="34738" y="0"/>
                </a:lnTo>
                <a:lnTo>
                  <a:pt x="39432" y="1658"/>
                </a:lnTo>
                <a:lnTo>
                  <a:pt x="43188" y="4974"/>
                </a:lnTo>
                <a:lnTo>
                  <a:pt x="46943" y="7461"/>
                </a:lnTo>
                <a:lnTo>
                  <a:pt x="9388" y="7461"/>
                </a:lnTo>
                <a:lnTo>
                  <a:pt x="9388" y="26528"/>
                </a:lnTo>
                <a:lnTo>
                  <a:pt x="45066" y="26528"/>
                </a:lnTo>
                <a:lnTo>
                  <a:pt x="38493" y="29015"/>
                </a:lnTo>
                <a:lnTo>
                  <a:pt x="47882" y="31502"/>
                </a:lnTo>
                <a:lnTo>
                  <a:pt x="49134" y="33160"/>
                </a:lnTo>
                <a:lnTo>
                  <a:pt x="9388" y="33160"/>
                </a:lnTo>
                <a:lnTo>
                  <a:pt x="9388" y="53886"/>
                </a:lnTo>
                <a:lnTo>
                  <a:pt x="47883" y="53886"/>
                </a:lnTo>
                <a:lnTo>
                  <a:pt x="42249" y="58860"/>
                </a:lnTo>
                <a:lnTo>
                  <a:pt x="37554" y="60518"/>
                </a:lnTo>
                <a:close/>
              </a:path>
              <a:path w="52070" h="60960">
                <a:moveTo>
                  <a:pt x="45066" y="26528"/>
                </a:moveTo>
                <a:lnTo>
                  <a:pt x="30982" y="26528"/>
                </a:lnTo>
                <a:lnTo>
                  <a:pt x="33799" y="25699"/>
                </a:lnTo>
                <a:lnTo>
                  <a:pt x="35677" y="24041"/>
                </a:lnTo>
                <a:lnTo>
                  <a:pt x="38493" y="22383"/>
                </a:lnTo>
                <a:lnTo>
                  <a:pt x="39432" y="19896"/>
                </a:lnTo>
                <a:lnTo>
                  <a:pt x="39432" y="13264"/>
                </a:lnTo>
                <a:lnTo>
                  <a:pt x="38493" y="10777"/>
                </a:lnTo>
                <a:lnTo>
                  <a:pt x="35677" y="9119"/>
                </a:lnTo>
                <a:lnTo>
                  <a:pt x="33799" y="7461"/>
                </a:lnTo>
                <a:lnTo>
                  <a:pt x="46943" y="7461"/>
                </a:lnTo>
                <a:lnTo>
                  <a:pt x="48821" y="11606"/>
                </a:lnTo>
                <a:lnTo>
                  <a:pt x="48821" y="21554"/>
                </a:lnTo>
                <a:lnTo>
                  <a:pt x="45066" y="26528"/>
                </a:lnTo>
                <a:close/>
              </a:path>
              <a:path w="52070" h="60960">
                <a:moveTo>
                  <a:pt x="47883" y="53886"/>
                </a:moveTo>
                <a:lnTo>
                  <a:pt x="34738" y="53886"/>
                </a:lnTo>
                <a:lnTo>
                  <a:pt x="37554" y="53057"/>
                </a:lnTo>
                <a:lnTo>
                  <a:pt x="39432" y="51399"/>
                </a:lnTo>
                <a:lnTo>
                  <a:pt x="41310" y="48912"/>
                </a:lnTo>
                <a:lnTo>
                  <a:pt x="42249" y="46425"/>
                </a:lnTo>
                <a:lnTo>
                  <a:pt x="42249" y="40621"/>
                </a:lnTo>
                <a:lnTo>
                  <a:pt x="41310" y="38134"/>
                </a:lnTo>
                <a:lnTo>
                  <a:pt x="39432" y="36476"/>
                </a:lnTo>
                <a:lnTo>
                  <a:pt x="37554" y="33989"/>
                </a:lnTo>
                <a:lnTo>
                  <a:pt x="34738" y="33160"/>
                </a:lnTo>
                <a:lnTo>
                  <a:pt x="49134" y="33160"/>
                </a:lnTo>
                <a:lnTo>
                  <a:pt x="51639" y="36476"/>
                </a:lnTo>
                <a:lnTo>
                  <a:pt x="51639" y="48083"/>
                </a:lnTo>
                <a:lnTo>
                  <a:pt x="49761" y="52228"/>
                </a:lnTo>
                <a:lnTo>
                  <a:pt x="47883" y="538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22964" y="3968226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2578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2578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2383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2578" y="4145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7272" y="51399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18255" y="3968226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5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2578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5" h="59689">
                <a:moveTo>
                  <a:pt x="52578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2383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2578" y="4145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7272" y="51399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913545" y="3968226"/>
            <a:ext cx="67945" cy="59690"/>
          </a:xfrm>
          <a:custGeom>
            <a:avLst/>
            <a:gdLst/>
            <a:ahLst/>
            <a:cxnLst/>
            <a:rect l="l" t="t" r="r" b="b"/>
            <a:pathLst>
              <a:path w="67944" h="59689">
                <a:moveTo>
                  <a:pt x="43189" y="59689"/>
                </a:moveTo>
                <a:lnTo>
                  <a:pt x="33800" y="59689"/>
                </a:lnTo>
                <a:lnTo>
                  <a:pt x="26949" y="59210"/>
                </a:lnTo>
                <a:lnTo>
                  <a:pt x="0" y="38134"/>
                </a:lnTo>
                <a:lnTo>
                  <a:pt x="0" y="21554"/>
                </a:lnTo>
                <a:lnTo>
                  <a:pt x="33800" y="0"/>
                </a:lnTo>
                <a:lnTo>
                  <a:pt x="43189" y="0"/>
                </a:lnTo>
                <a:lnTo>
                  <a:pt x="50700" y="2487"/>
                </a:lnTo>
                <a:lnTo>
                  <a:pt x="52578" y="4145"/>
                </a:lnTo>
                <a:lnTo>
                  <a:pt x="25350" y="4145"/>
                </a:lnTo>
                <a:lnTo>
                  <a:pt x="18777" y="6632"/>
                </a:lnTo>
                <a:lnTo>
                  <a:pt x="7511" y="16580"/>
                </a:lnTo>
                <a:lnTo>
                  <a:pt x="4694" y="22383"/>
                </a:lnTo>
                <a:lnTo>
                  <a:pt x="4694" y="37305"/>
                </a:lnTo>
                <a:lnTo>
                  <a:pt x="7511" y="43108"/>
                </a:lnTo>
                <a:lnTo>
                  <a:pt x="18777" y="53057"/>
                </a:lnTo>
                <a:lnTo>
                  <a:pt x="25350" y="55544"/>
                </a:lnTo>
                <a:lnTo>
                  <a:pt x="52578" y="55544"/>
                </a:lnTo>
                <a:lnTo>
                  <a:pt x="50700" y="57202"/>
                </a:lnTo>
                <a:lnTo>
                  <a:pt x="43189" y="59689"/>
                </a:lnTo>
                <a:close/>
              </a:path>
              <a:path w="67944" h="59689">
                <a:moveTo>
                  <a:pt x="52578" y="55544"/>
                </a:moveTo>
                <a:lnTo>
                  <a:pt x="42250" y="55544"/>
                </a:lnTo>
                <a:lnTo>
                  <a:pt x="48822" y="53057"/>
                </a:lnTo>
                <a:lnTo>
                  <a:pt x="60089" y="43108"/>
                </a:lnTo>
                <a:lnTo>
                  <a:pt x="62906" y="37305"/>
                </a:lnTo>
                <a:lnTo>
                  <a:pt x="62906" y="22383"/>
                </a:lnTo>
                <a:lnTo>
                  <a:pt x="60089" y="16580"/>
                </a:lnTo>
                <a:lnTo>
                  <a:pt x="48822" y="6632"/>
                </a:lnTo>
                <a:lnTo>
                  <a:pt x="42250" y="4145"/>
                </a:lnTo>
                <a:lnTo>
                  <a:pt x="52578" y="4145"/>
                </a:lnTo>
                <a:lnTo>
                  <a:pt x="63844" y="14093"/>
                </a:lnTo>
                <a:lnTo>
                  <a:pt x="67600" y="21554"/>
                </a:lnTo>
                <a:lnTo>
                  <a:pt x="67600" y="38134"/>
                </a:lnTo>
                <a:lnTo>
                  <a:pt x="63844" y="44767"/>
                </a:lnTo>
                <a:lnTo>
                  <a:pt x="57272" y="51399"/>
                </a:lnTo>
                <a:lnTo>
                  <a:pt x="52578" y="55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066585" y="3973200"/>
            <a:ext cx="50165" cy="59690"/>
          </a:xfrm>
          <a:custGeom>
            <a:avLst/>
            <a:gdLst/>
            <a:ahLst/>
            <a:cxnLst/>
            <a:rect l="l" t="t" r="r" b="b"/>
            <a:pathLst>
              <a:path w="50165" h="59689">
                <a:moveTo>
                  <a:pt x="49761" y="59689"/>
                </a:moveTo>
                <a:lnTo>
                  <a:pt x="0" y="59689"/>
                </a:lnTo>
                <a:lnTo>
                  <a:pt x="0" y="0"/>
                </a:lnTo>
                <a:lnTo>
                  <a:pt x="47883" y="0"/>
                </a:lnTo>
                <a:lnTo>
                  <a:pt x="47883" y="6632"/>
                </a:lnTo>
                <a:lnTo>
                  <a:pt x="9388" y="6632"/>
                </a:lnTo>
                <a:lnTo>
                  <a:pt x="9388" y="25699"/>
                </a:lnTo>
                <a:lnTo>
                  <a:pt x="46005" y="25699"/>
                </a:lnTo>
                <a:lnTo>
                  <a:pt x="46005" y="32331"/>
                </a:lnTo>
                <a:lnTo>
                  <a:pt x="9388" y="32331"/>
                </a:lnTo>
                <a:lnTo>
                  <a:pt x="9388" y="53057"/>
                </a:lnTo>
                <a:lnTo>
                  <a:pt x="49761" y="53057"/>
                </a:lnTo>
                <a:lnTo>
                  <a:pt x="49761" y="5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837902" y="3973200"/>
            <a:ext cx="60325" cy="59690"/>
          </a:xfrm>
          <a:custGeom>
            <a:avLst/>
            <a:gdLst/>
            <a:ahLst/>
            <a:cxnLst/>
            <a:rect l="l" t="t" r="r" b="b"/>
            <a:pathLst>
              <a:path w="60325" h="59689">
                <a:moveTo>
                  <a:pt x="9388" y="59689"/>
                </a:moveTo>
                <a:lnTo>
                  <a:pt x="0" y="59689"/>
                </a:lnTo>
                <a:lnTo>
                  <a:pt x="24411" y="0"/>
                </a:lnTo>
                <a:lnTo>
                  <a:pt x="35678" y="0"/>
                </a:lnTo>
                <a:lnTo>
                  <a:pt x="39068" y="8290"/>
                </a:lnTo>
                <a:lnTo>
                  <a:pt x="30044" y="8290"/>
                </a:lnTo>
                <a:lnTo>
                  <a:pt x="18777" y="35647"/>
                </a:lnTo>
                <a:lnTo>
                  <a:pt x="50256" y="35647"/>
                </a:lnTo>
                <a:lnTo>
                  <a:pt x="52968" y="42279"/>
                </a:lnTo>
                <a:lnTo>
                  <a:pt x="16900" y="42279"/>
                </a:lnTo>
                <a:lnTo>
                  <a:pt x="9388" y="59689"/>
                </a:lnTo>
                <a:close/>
              </a:path>
              <a:path w="60325" h="59689">
                <a:moveTo>
                  <a:pt x="50256" y="35647"/>
                </a:moveTo>
                <a:lnTo>
                  <a:pt x="40371" y="35647"/>
                </a:lnTo>
                <a:lnTo>
                  <a:pt x="30044" y="8290"/>
                </a:lnTo>
                <a:lnTo>
                  <a:pt x="39068" y="8290"/>
                </a:lnTo>
                <a:lnTo>
                  <a:pt x="50256" y="35647"/>
                </a:lnTo>
                <a:close/>
              </a:path>
              <a:path w="60325" h="59689">
                <a:moveTo>
                  <a:pt x="60088" y="59689"/>
                </a:moveTo>
                <a:lnTo>
                  <a:pt x="50699" y="59689"/>
                </a:lnTo>
                <a:lnTo>
                  <a:pt x="43188" y="42279"/>
                </a:lnTo>
                <a:lnTo>
                  <a:pt x="52968" y="42279"/>
                </a:lnTo>
                <a:lnTo>
                  <a:pt x="60088" y="5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085769" y="3973200"/>
            <a:ext cx="60325" cy="59690"/>
          </a:xfrm>
          <a:custGeom>
            <a:avLst/>
            <a:gdLst/>
            <a:ahLst/>
            <a:cxnLst/>
            <a:rect l="l" t="t" r="r" b="b"/>
            <a:pathLst>
              <a:path w="60325" h="59689">
                <a:moveTo>
                  <a:pt x="9389" y="59689"/>
                </a:moveTo>
                <a:lnTo>
                  <a:pt x="0" y="59689"/>
                </a:lnTo>
                <a:lnTo>
                  <a:pt x="24412" y="0"/>
                </a:lnTo>
                <a:lnTo>
                  <a:pt x="35678" y="0"/>
                </a:lnTo>
                <a:lnTo>
                  <a:pt x="39069" y="8290"/>
                </a:lnTo>
                <a:lnTo>
                  <a:pt x="30045" y="8290"/>
                </a:lnTo>
                <a:lnTo>
                  <a:pt x="18778" y="35647"/>
                </a:lnTo>
                <a:lnTo>
                  <a:pt x="50257" y="35647"/>
                </a:lnTo>
                <a:lnTo>
                  <a:pt x="52970" y="42279"/>
                </a:lnTo>
                <a:lnTo>
                  <a:pt x="16901" y="42279"/>
                </a:lnTo>
                <a:lnTo>
                  <a:pt x="9389" y="59689"/>
                </a:lnTo>
                <a:close/>
              </a:path>
              <a:path w="60325" h="59689">
                <a:moveTo>
                  <a:pt x="50257" y="35647"/>
                </a:moveTo>
                <a:lnTo>
                  <a:pt x="40373" y="35647"/>
                </a:lnTo>
                <a:lnTo>
                  <a:pt x="30045" y="8290"/>
                </a:lnTo>
                <a:lnTo>
                  <a:pt x="39069" y="8290"/>
                </a:lnTo>
                <a:lnTo>
                  <a:pt x="50257" y="35647"/>
                </a:lnTo>
                <a:close/>
              </a:path>
              <a:path w="60325" h="59689">
                <a:moveTo>
                  <a:pt x="60090" y="59689"/>
                </a:moveTo>
                <a:lnTo>
                  <a:pt x="50701" y="59689"/>
                </a:lnTo>
                <a:lnTo>
                  <a:pt x="43190" y="42279"/>
                </a:lnTo>
                <a:lnTo>
                  <a:pt x="52970" y="42279"/>
                </a:lnTo>
                <a:lnTo>
                  <a:pt x="60090" y="5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333638" y="3973200"/>
            <a:ext cx="60325" cy="59690"/>
          </a:xfrm>
          <a:custGeom>
            <a:avLst/>
            <a:gdLst/>
            <a:ahLst/>
            <a:cxnLst/>
            <a:rect l="l" t="t" r="r" b="b"/>
            <a:pathLst>
              <a:path w="60325" h="59689">
                <a:moveTo>
                  <a:pt x="9388" y="59689"/>
                </a:moveTo>
                <a:lnTo>
                  <a:pt x="0" y="59689"/>
                </a:lnTo>
                <a:lnTo>
                  <a:pt x="24410" y="0"/>
                </a:lnTo>
                <a:lnTo>
                  <a:pt x="35678" y="0"/>
                </a:lnTo>
                <a:lnTo>
                  <a:pt x="39068" y="8290"/>
                </a:lnTo>
                <a:lnTo>
                  <a:pt x="30043" y="8290"/>
                </a:lnTo>
                <a:lnTo>
                  <a:pt x="18776" y="35647"/>
                </a:lnTo>
                <a:lnTo>
                  <a:pt x="50257" y="35647"/>
                </a:lnTo>
                <a:lnTo>
                  <a:pt x="52969" y="42279"/>
                </a:lnTo>
                <a:lnTo>
                  <a:pt x="16899" y="42279"/>
                </a:lnTo>
                <a:lnTo>
                  <a:pt x="9388" y="59689"/>
                </a:lnTo>
                <a:close/>
              </a:path>
              <a:path w="60325" h="59689">
                <a:moveTo>
                  <a:pt x="50257" y="35647"/>
                </a:moveTo>
                <a:lnTo>
                  <a:pt x="40372" y="35647"/>
                </a:lnTo>
                <a:lnTo>
                  <a:pt x="30043" y="8290"/>
                </a:lnTo>
                <a:lnTo>
                  <a:pt x="39068" y="8290"/>
                </a:lnTo>
                <a:lnTo>
                  <a:pt x="50257" y="35647"/>
                </a:lnTo>
                <a:close/>
              </a:path>
              <a:path w="60325" h="59689">
                <a:moveTo>
                  <a:pt x="60089" y="59689"/>
                </a:moveTo>
                <a:lnTo>
                  <a:pt x="50700" y="59689"/>
                </a:lnTo>
                <a:lnTo>
                  <a:pt x="43189" y="42279"/>
                </a:lnTo>
                <a:lnTo>
                  <a:pt x="52969" y="42279"/>
                </a:lnTo>
                <a:lnTo>
                  <a:pt x="60089" y="5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593714" y="3973200"/>
            <a:ext cx="60325" cy="59690"/>
          </a:xfrm>
          <a:custGeom>
            <a:avLst/>
            <a:gdLst/>
            <a:ahLst/>
            <a:cxnLst/>
            <a:rect l="l" t="t" r="r" b="b"/>
            <a:pathLst>
              <a:path w="60325" h="59689">
                <a:moveTo>
                  <a:pt x="9388" y="59689"/>
                </a:moveTo>
                <a:lnTo>
                  <a:pt x="0" y="59689"/>
                </a:lnTo>
                <a:lnTo>
                  <a:pt x="24410" y="0"/>
                </a:lnTo>
                <a:lnTo>
                  <a:pt x="35677" y="0"/>
                </a:lnTo>
                <a:lnTo>
                  <a:pt x="39067" y="8290"/>
                </a:lnTo>
                <a:lnTo>
                  <a:pt x="30043" y="8290"/>
                </a:lnTo>
                <a:lnTo>
                  <a:pt x="18777" y="35647"/>
                </a:lnTo>
                <a:lnTo>
                  <a:pt x="50256" y="35647"/>
                </a:lnTo>
                <a:lnTo>
                  <a:pt x="52969" y="42279"/>
                </a:lnTo>
                <a:lnTo>
                  <a:pt x="16900" y="42279"/>
                </a:lnTo>
                <a:lnTo>
                  <a:pt x="9388" y="59689"/>
                </a:lnTo>
                <a:close/>
              </a:path>
              <a:path w="60325" h="59689">
                <a:moveTo>
                  <a:pt x="50256" y="35647"/>
                </a:moveTo>
                <a:lnTo>
                  <a:pt x="40371" y="35647"/>
                </a:lnTo>
                <a:lnTo>
                  <a:pt x="30043" y="8290"/>
                </a:lnTo>
                <a:lnTo>
                  <a:pt x="39067" y="8290"/>
                </a:lnTo>
                <a:lnTo>
                  <a:pt x="50256" y="35647"/>
                </a:lnTo>
                <a:close/>
              </a:path>
              <a:path w="60325" h="59689">
                <a:moveTo>
                  <a:pt x="60089" y="59689"/>
                </a:moveTo>
                <a:lnTo>
                  <a:pt x="49760" y="59689"/>
                </a:lnTo>
                <a:lnTo>
                  <a:pt x="43188" y="42279"/>
                </a:lnTo>
                <a:lnTo>
                  <a:pt x="52969" y="42279"/>
                </a:lnTo>
                <a:lnTo>
                  <a:pt x="60089" y="59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735003" y="4187916"/>
            <a:ext cx="1348254" cy="779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246625" y="4189574"/>
            <a:ext cx="23495" cy="59055"/>
          </a:xfrm>
          <a:custGeom>
            <a:avLst/>
            <a:gdLst/>
            <a:ahLst/>
            <a:cxnLst/>
            <a:rect l="l" t="t" r="r" b="b"/>
            <a:pathLst>
              <a:path w="23495" h="59054">
                <a:moveTo>
                  <a:pt x="23472" y="58860"/>
                </a:moveTo>
                <a:lnTo>
                  <a:pt x="15022" y="58860"/>
                </a:lnTo>
                <a:lnTo>
                  <a:pt x="15022" y="16580"/>
                </a:lnTo>
                <a:lnTo>
                  <a:pt x="0" y="16580"/>
                </a:lnTo>
                <a:lnTo>
                  <a:pt x="0" y="11606"/>
                </a:lnTo>
                <a:lnTo>
                  <a:pt x="13144" y="9948"/>
                </a:lnTo>
                <a:lnTo>
                  <a:pt x="15022" y="9119"/>
                </a:lnTo>
                <a:lnTo>
                  <a:pt x="17839" y="0"/>
                </a:lnTo>
                <a:lnTo>
                  <a:pt x="23472" y="0"/>
                </a:lnTo>
                <a:lnTo>
                  <a:pt x="23472" y="58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293570" y="4189574"/>
            <a:ext cx="44450" cy="60960"/>
          </a:xfrm>
          <a:custGeom>
            <a:avLst/>
            <a:gdLst/>
            <a:ahLst/>
            <a:cxnLst/>
            <a:rect l="l" t="t" r="r" b="b"/>
            <a:pathLst>
              <a:path w="44450" h="60960">
                <a:moveTo>
                  <a:pt x="22533" y="60518"/>
                </a:moveTo>
                <a:lnTo>
                  <a:pt x="0" y="19067"/>
                </a:lnTo>
                <a:lnTo>
                  <a:pt x="2816" y="11606"/>
                </a:lnTo>
                <a:lnTo>
                  <a:pt x="6572" y="6632"/>
                </a:lnTo>
                <a:lnTo>
                  <a:pt x="10327" y="2487"/>
                </a:lnTo>
                <a:lnTo>
                  <a:pt x="15961" y="0"/>
                </a:lnTo>
                <a:lnTo>
                  <a:pt x="28166" y="0"/>
                </a:lnTo>
                <a:lnTo>
                  <a:pt x="33800" y="2487"/>
                </a:lnTo>
                <a:lnTo>
                  <a:pt x="37555" y="6632"/>
                </a:lnTo>
                <a:lnTo>
                  <a:pt x="22533" y="6632"/>
                </a:lnTo>
                <a:lnTo>
                  <a:pt x="16371" y="8044"/>
                </a:lnTo>
                <a:lnTo>
                  <a:pt x="11970" y="12331"/>
                </a:lnTo>
                <a:lnTo>
                  <a:pt x="9330" y="19572"/>
                </a:lnTo>
                <a:lnTo>
                  <a:pt x="8450" y="29844"/>
                </a:lnTo>
                <a:lnTo>
                  <a:pt x="9315" y="40725"/>
                </a:lnTo>
                <a:lnTo>
                  <a:pt x="11853" y="48497"/>
                </a:lnTo>
                <a:lnTo>
                  <a:pt x="15975" y="53160"/>
                </a:lnTo>
                <a:lnTo>
                  <a:pt x="21594" y="54715"/>
                </a:lnTo>
                <a:lnTo>
                  <a:pt x="36312" y="54715"/>
                </a:lnTo>
                <a:lnTo>
                  <a:pt x="31849" y="58536"/>
                </a:lnTo>
                <a:lnTo>
                  <a:pt x="22533" y="60518"/>
                </a:lnTo>
                <a:close/>
              </a:path>
              <a:path w="44450" h="60960">
                <a:moveTo>
                  <a:pt x="36312" y="54715"/>
                </a:moveTo>
                <a:lnTo>
                  <a:pt x="21594" y="54715"/>
                </a:lnTo>
                <a:lnTo>
                  <a:pt x="27756" y="53160"/>
                </a:lnTo>
                <a:lnTo>
                  <a:pt x="32157" y="48497"/>
                </a:lnTo>
                <a:lnTo>
                  <a:pt x="34797" y="40725"/>
                </a:lnTo>
                <a:lnTo>
                  <a:pt x="35678" y="29844"/>
                </a:lnTo>
                <a:lnTo>
                  <a:pt x="34812" y="19572"/>
                </a:lnTo>
                <a:lnTo>
                  <a:pt x="32274" y="12331"/>
                </a:lnTo>
                <a:lnTo>
                  <a:pt x="28152" y="8044"/>
                </a:lnTo>
                <a:lnTo>
                  <a:pt x="22533" y="6632"/>
                </a:lnTo>
                <a:lnTo>
                  <a:pt x="37555" y="6632"/>
                </a:lnTo>
                <a:lnTo>
                  <a:pt x="42250" y="11606"/>
                </a:lnTo>
                <a:lnTo>
                  <a:pt x="44128" y="19067"/>
                </a:lnTo>
                <a:lnTo>
                  <a:pt x="44128" y="30673"/>
                </a:lnTo>
                <a:lnTo>
                  <a:pt x="42734" y="43381"/>
                </a:lnTo>
                <a:lnTo>
                  <a:pt x="38612" y="52746"/>
                </a:lnTo>
                <a:lnTo>
                  <a:pt x="36312" y="54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547072" y="4189574"/>
            <a:ext cx="23495" cy="59055"/>
          </a:xfrm>
          <a:custGeom>
            <a:avLst/>
            <a:gdLst/>
            <a:ahLst/>
            <a:cxnLst/>
            <a:rect l="l" t="t" r="r" b="b"/>
            <a:pathLst>
              <a:path w="23495" h="59054">
                <a:moveTo>
                  <a:pt x="23472" y="58860"/>
                </a:moveTo>
                <a:lnTo>
                  <a:pt x="15022" y="58860"/>
                </a:lnTo>
                <a:lnTo>
                  <a:pt x="15022" y="16580"/>
                </a:lnTo>
                <a:lnTo>
                  <a:pt x="0" y="16580"/>
                </a:lnTo>
                <a:lnTo>
                  <a:pt x="0" y="11606"/>
                </a:lnTo>
                <a:lnTo>
                  <a:pt x="13144" y="9948"/>
                </a:lnTo>
                <a:lnTo>
                  <a:pt x="15022" y="9119"/>
                </a:lnTo>
                <a:lnTo>
                  <a:pt x="17839" y="0"/>
                </a:lnTo>
                <a:lnTo>
                  <a:pt x="23472" y="0"/>
                </a:lnTo>
                <a:lnTo>
                  <a:pt x="23472" y="58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594016" y="4189574"/>
            <a:ext cx="44450" cy="60960"/>
          </a:xfrm>
          <a:custGeom>
            <a:avLst/>
            <a:gdLst/>
            <a:ahLst/>
            <a:cxnLst/>
            <a:rect l="l" t="t" r="r" b="b"/>
            <a:pathLst>
              <a:path w="44450" h="60960">
                <a:moveTo>
                  <a:pt x="22533" y="60518"/>
                </a:moveTo>
                <a:lnTo>
                  <a:pt x="0" y="19067"/>
                </a:lnTo>
                <a:lnTo>
                  <a:pt x="2816" y="11606"/>
                </a:lnTo>
                <a:lnTo>
                  <a:pt x="6572" y="6632"/>
                </a:lnTo>
                <a:lnTo>
                  <a:pt x="10327" y="2487"/>
                </a:lnTo>
                <a:lnTo>
                  <a:pt x="15961" y="0"/>
                </a:lnTo>
                <a:lnTo>
                  <a:pt x="28166" y="0"/>
                </a:lnTo>
                <a:lnTo>
                  <a:pt x="33800" y="2487"/>
                </a:lnTo>
                <a:lnTo>
                  <a:pt x="37555" y="6632"/>
                </a:lnTo>
                <a:lnTo>
                  <a:pt x="22533" y="6632"/>
                </a:lnTo>
                <a:lnTo>
                  <a:pt x="16371" y="8044"/>
                </a:lnTo>
                <a:lnTo>
                  <a:pt x="11970" y="12331"/>
                </a:lnTo>
                <a:lnTo>
                  <a:pt x="9330" y="19572"/>
                </a:lnTo>
                <a:lnTo>
                  <a:pt x="8450" y="29844"/>
                </a:lnTo>
                <a:lnTo>
                  <a:pt x="9315" y="40725"/>
                </a:lnTo>
                <a:lnTo>
                  <a:pt x="11853" y="48497"/>
                </a:lnTo>
                <a:lnTo>
                  <a:pt x="15975" y="53160"/>
                </a:lnTo>
                <a:lnTo>
                  <a:pt x="21594" y="54715"/>
                </a:lnTo>
                <a:lnTo>
                  <a:pt x="36312" y="54715"/>
                </a:lnTo>
                <a:lnTo>
                  <a:pt x="31849" y="58536"/>
                </a:lnTo>
                <a:lnTo>
                  <a:pt x="22533" y="60518"/>
                </a:lnTo>
                <a:close/>
              </a:path>
              <a:path w="44450" h="60960">
                <a:moveTo>
                  <a:pt x="36312" y="54715"/>
                </a:moveTo>
                <a:lnTo>
                  <a:pt x="21594" y="54715"/>
                </a:lnTo>
                <a:lnTo>
                  <a:pt x="27756" y="53160"/>
                </a:lnTo>
                <a:lnTo>
                  <a:pt x="32157" y="48497"/>
                </a:lnTo>
                <a:lnTo>
                  <a:pt x="34797" y="40725"/>
                </a:lnTo>
                <a:lnTo>
                  <a:pt x="35678" y="29844"/>
                </a:lnTo>
                <a:lnTo>
                  <a:pt x="34812" y="19572"/>
                </a:lnTo>
                <a:lnTo>
                  <a:pt x="32274" y="12331"/>
                </a:lnTo>
                <a:lnTo>
                  <a:pt x="28152" y="8044"/>
                </a:lnTo>
                <a:lnTo>
                  <a:pt x="22533" y="6632"/>
                </a:lnTo>
                <a:lnTo>
                  <a:pt x="37555" y="6632"/>
                </a:lnTo>
                <a:lnTo>
                  <a:pt x="42250" y="11606"/>
                </a:lnTo>
                <a:lnTo>
                  <a:pt x="44128" y="19067"/>
                </a:lnTo>
                <a:lnTo>
                  <a:pt x="44128" y="30673"/>
                </a:lnTo>
                <a:lnTo>
                  <a:pt x="42734" y="43381"/>
                </a:lnTo>
                <a:lnTo>
                  <a:pt x="38612" y="52746"/>
                </a:lnTo>
                <a:lnTo>
                  <a:pt x="36312" y="54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847518" y="4189574"/>
            <a:ext cx="23495" cy="59055"/>
          </a:xfrm>
          <a:custGeom>
            <a:avLst/>
            <a:gdLst/>
            <a:ahLst/>
            <a:cxnLst/>
            <a:rect l="l" t="t" r="r" b="b"/>
            <a:pathLst>
              <a:path w="23495" h="59054">
                <a:moveTo>
                  <a:pt x="23472" y="58860"/>
                </a:moveTo>
                <a:lnTo>
                  <a:pt x="15022" y="58860"/>
                </a:lnTo>
                <a:lnTo>
                  <a:pt x="15022" y="16580"/>
                </a:lnTo>
                <a:lnTo>
                  <a:pt x="0" y="16580"/>
                </a:lnTo>
                <a:lnTo>
                  <a:pt x="0" y="11606"/>
                </a:lnTo>
                <a:lnTo>
                  <a:pt x="13144" y="9948"/>
                </a:lnTo>
                <a:lnTo>
                  <a:pt x="15022" y="9119"/>
                </a:lnTo>
                <a:lnTo>
                  <a:pt x="17839" y="0"/>
                </a:lnTo>
                <a:lnTo>
                  <a:pt x="23472" y="0"/>
                </a:lnTo>
                <a:lnTo>
                  <a:pt x="23472" y="58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894463" y="4189574"/>
            <a:ext cx="44450" cy="60960"/>
          </a:xfrm>
          <a:custGeom>
            <a:avLst/>
            <a:gdLst/>
            <a:ahLst/>
            <a:cxnLst/>
            <a:rect l="l" t="t" r="r" b="b"/>
            <a:pathLst>
              <a:path w="44450" h="60960">
                <a:moveTo>
                  <a:pt x="22533" y="60518"/>
                </a:moveTo>
                <a:lnTo>
                  <a:pt x="0" y="19067"/>
                </a:lnTo>
                <a:lnTo>
                  <a:pt x="2816" y="11606"/>
                </a:lnTo>
                <a:lnTo>
                  <a:pt x="6572" y="6632"/>
                </a:lnTo>
                <a:lnTo>
                  <a:pt x="10327" y="2487"/>
                </a:lnTo>
                <a:lnTo>
                  <a:pt x="15961" y="0"/>
                </a:lnTo>
                <a:lnTo>
                  <a:pt x="28166" y="0"/>
                </a:lnTo>
                <a:lnTo>
                  <a:pt x="33800" y="2487"/>
                </a:lnTo>
                <a:lnTo>
                  <a:pt x="37555" y="6632"/>
                </a:lnTo>
                <a:lnTo>
                  <a:pt x="22533" y="6632"/>
                </a:lnTo>
                <a:lnTo>
                  <a:pt x="16371" y="8044"/>
                </a:lnTo>
                <a:lnTo>
                  <a:pt x="11970" y="12331"/>
                </a:lnTo>
                <a:lnTo>
                  <a:pt x="9330" y="19572"/>
                </a:lnTo>
                <a:lnTo>
                  <a:pt x="8450" y="29844"/>
                </a:lnTo>
                <a:lnTo>
                  <a:pt x="9315" y="40725"/>
                </a:lnTo>
                <a:lnTo>
                  <a:pt x="11853" y="48497"/>
                </a:lnTo>
                <a:lnTo>
                  <a:pt x="15975" y="53160"/>
                </a:lnTo>
                <a:lnTo>
                  <a:pt x="21594" y="54715"/>
                </a:lnTo>
                <a:lnTo>
                  <a:pt x="36312" y="54715"/>
                </a:lnTo>
                <a:lnTo>
                  <a:pt x="31849" y="58536"/>
                </a:lnTo>
                <a:lnTo>
                  <a:pt x="22533" y="60518"/>
                </a:lnTo>
                <a:close/>
              </a:path>
              <a:path w="44450" h="60960">
                <a:moveTo>
                  <a:pt x="36312" y="54715"/>
                </a:moveTo>
                <a:lnTo>
                  <a:pt x="21594" y="54715"/>
                </a:lnTo>
                <a:lnTo>
                  <a:pt x="27756" y="53160"/>
                </a:lnTo>
                <a:lnTo>
                  <a:pt x="32157" y="48497"/>
                </a:lnTo>
                <a:lnTo>
                  <a:pt x="34797" y="40725"/>
                </a:lnTo>
                <a:lnTo>
                  <a:pt x="35678" y="29844"/>
                </a:lnTo>
                <a:lnTo>
                  <a:pt x="34812" y="19572"/>
                </a:lnTo>
                <a:lnTo>
                  <a:pt x="32274" y="12331"/>
                </a:lnTo>
                <a:lnTo>
                  <a:pt x="28152" y="8044"/>
                </a:lnTo>
                <a:lnTo>
                  <a:pt x="22533" y="6632"/>
                </a:lnTo>
                <a:lnTo>
                  <a:pt x="37555" y="6632"/>
                </a:lnTo>
                <a:lnTo>
                  <a:pt x="42250" y="11606"/>
                </a:lnTo>
                <a:lnTo>
                  <a:pt x="44128" y="19067"/>
                </a:lnTo>
                <a:lnTo>
                  <a:pt x="44128" y="30673"/>
                </a:lnTo>
                <a:lnTo>
                  <a:pt x="42734" y="43381"/>
                </a:lnTo>
                <a:lnTo>
                  <a:pt x="38612" y="52746"/>
                </a:lnTo>
                <a:lnTo>
                  <a:pt x="36312" y="54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147965" y="4189574"/>
            <a:ext cx="23495" cy="59055"/>
          </a:xfrm>
          <a:custGeom>
            <a:avLst/>
            <a:gdLst/>
            <a:ahLst/>
            <a:cxnLst/>
            <a:rect l="l" t="t" r="r" b="b"/>
            <a:pathLst>
              <a:path w="23495" h="59054">
                <a:moveTo>
                  <a:pt x="23472" y="58860"/>
                </a:moveTo>
                <a:lnTo>
                  <a:pt x="15022" y="58860"/>
                </a:lnTo>
                <a:lnTo>
                  <a:pt x="15022" y="16580"/>
                </a:lnTo>
                <a:lnTo>
                  <a:pt x="0" y="16580"/>
                </a:lnTo>
                <a:lnTo>
                  <a:pt x="0" y="11606"/>
                </a:lnTo>
                <a:lnTo>
                  <a:pt x="13144" y="9948"/>
                </a:lnTo>
                <a:lnTo>
                  <a:pt x="15022" y="9119"/>
                </a:lnTo>
                <a:lnTo>
                  <a:pt x="17839" y="0"/>
                </a:lnTo>
                <a:lnTo>
                  <a:pt x="23472" y="0"/>
                </a:lnTo>
                <a:lnTo>
                  <a:pt x="23472" y="58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194910" y="4189574"/>
            <a:ext cx="44450" cy="60960"/>
          </a:xfrm>
          <a:custGeom>
            <a:avLst/>
            <a:gdLst/>
            <a:ahLst/>
            <a:cxnLst/>
            <a:rect l="l" t="t" r="r" b="b"/>
            <a:pathLst>
              <a:path w="44450" h="60960">
                <a:moveTo>
                  <a:pt x="22533" y="60518"/>
                </a:moveTo>
                <a:lnTo>
                  <a:pt x="0" y="19067"/>
                </a:lnTo>
                <a:lnTo>
                  <a:pt x="2816" y="11606"/>
                </a:lnTo>
                <a:lnTo>
                  <a:pt x="6572" y="6632"/>
                </a:lnTo>
                <a:lnTo>
                  <a:pt x="10327" y="2487"/>
                </a:lnTo>
                <a:lnTo>
                  <a:pt x="15961" y="0"/>
                </a:lnTo>
                <a:lnTo>
                  <a:pt x="28166" y="0"/>
                </a:lnTo>
                <a:lnTo>
                  <a:pt x="33800" y="2487"/>
                </a:lnTo>
                <a:lnTo>
                  <a:pt x="37555" y="6632"/>
                </a:lnTo>
                <a:lnTo>
                  <a:pt x="22533" y="6632"/>
                </a:lnTo>
                <a:lnTo>
                  <a:pt x="16371" y="8044"/>
                </a:lnTo>
                <a:lnTo>
                  <a:pt x="11970" y="12331"/>
                </a:lnTo>
                <a:lnTo>
                  <a:pt x="9330" y="19572"/>
                </a:lnTo>
                <a:lnTo>
                  <a:pt x="8450" y="29844"/>
                </a:lnTo>
                <a:lnTo>
                  <a:pt x="9315" y="40725"/>
                </a:lnTo>
                <a:lnTo>
                  <a:pt x="11853" y="48497"/>
                </a:lnTo>
                <a:lnTo>
                  <a:pt x="15975" y="53160"/>
                </a:lnTo>
                <a:lnTo>
                  <a:pt x="21594" y="54715"/>
                </a:lnTo>
                <a:lnTo>
                  <a:pt x="36312" y="54715"/>
                </a:lnTo>
                <a:lnTo>
                  <a:pt x="31849" y="58536"/>
                </a:lnTo>
                <a:lnTo>
                  <a:pt x="22533" y="60518"/>
                </a:lnTo>
                <a:close/>
              </a:path>
              <a:path w="44450" h="60960">
                <a:moveTo>
                  <a:pt x="36312" y="54715"/>
                </a:moveTo>
                <a:lnTo>
                  <a:pt x="21594" y="54715"/>
                </a:lnTo>
                <a:lnTo>
                  <a:pt x="27756" y="53160"/>
                </a:lnTo>
                <a:lnTo>
                  <a:pt x="32157" y="48497"/>
                </a:lnTo>
                <a:lnTo>
                  <a:pt x="34797" y="40725"/>
                </a:lnTo>
                <a:lnTo>
                  <a:pt x="35678" y="29844"/>
                </a:lnTo>
                <a:lnTo>
                  <a:pt x="34812" y="19572"/>
                </a:lnTo>
                <a:lnTo>
                  <a:pt x="32274" y="12331"/>
                </a:lnTo>
                <a:lnTo>
                  <a:pt x="28152" y="8044"/>
                </a:lnTo>
                <a:lnTo>
                  <a:pt x="22533" y="6632"/>
                </a:lnTo>
                <a:lnTo>
                  <a:pt x="37555" y="6632"/>
                </a:lnTo>
                <a:lnTo>
                  <a:pt x="42250" y="11606"/>
                </a:lnTo>
                <a:lnTo>
                  <a:pt x="44128" y="19067"/>
                </a:lnTo>
                <a:lnTo>
                  <a:pt x="44128" y="30673"/>
                </a:lnTo>
                <a:lnTo>
                  <a:pt x="42734" y="43381"/>
                </a:lnTo>
                <a:lnTo>
                  <a:pt x="38612" y="52746"/>
                </a:lnTo>
                <a:lnTo>
                  <a:pt x="36312" y="54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448412" y="4189574"/>
            <a:ext cx="23495" cy="59055"/>
          </a:xfrm>
          <a:custGeom>
            <a:avLst/>
            <a:gdLst/>
            <a:ahLst/>
            <a:cxnLst/>
            <a:rect l="l" t="t" r="r" b="b"/>
            <a:pathLst>
              <a:path w="23495" h="59054">
                <a:moveTo>
                  <a:pt x="23472" y="58860"/>
                </a:moveTo>
                <a:lnTo>
                  <a:pt x="15022" y="58860"/>
                </a:lnTo>
                <a:lnTo>
                  <a:pt x="15022" y="16580"/>
                </a:lnTo>
                <a:lnTo>
                  <a:pt x="0" y="16580"/>
                </a:lnTo>
                <a:lnTo>
                  <a:pt x="0" y="11606"/>
                </a:lnTo>
                <a:lnTo>
                  <a:pt x="13144" y="9948"/>
                </a:lnTo>
                <a:lnTo>
                  <a:pt x="15022" y="9119"/>
                </a:lnTo>
                <a:lnTo>
                  <a:pt x="17839" y="0"/>
                </a:lnTo>
                <a:lnTo>
                  <a:pt x="23472" y="0"/>
                </a:lnTo>
                <a:lnTo>
                  <a:pt x="23472" y="58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495356" y="4189574"/>
            <a:ext cx="44450" cy="60960"/>
          </a:xfrm>
          <a:custGeom>
            <a:avLst/>
            <a:gdLst/>
            <a:ahLst/>
            <a:cxnLst/>
            <a:rect l="l" t="t" r="r" b="b"/>
            <a:pathLst>
              <a:path w="44450" h="60960">
                <a:moveTo>
                  <a:pt x="22533" y="60518"/>
                </a:moveTo>
                <a:lnTo>
                  <a:pt x="0" y="19067"/>
                </a:lnTo>
                <a:lnTo>
                  <a:pt x="2816" y="11606"/>
                </a:lnTo>
                <a:lnTo>
                  <a:pt x="6572" y="6632"/>
                </a:lnTo>
                <a:lnTo>
                  <a:pt x="10327" y="2487"/>
                </a:lnTo>
                <a:lnTo>
                  <a:pt x="15961" y="0"/>
                </a:lnTo>
                <a:lnTo>
                  <a:pt x="28166" y="0"/>
                </a:lnTo>
                <a:lnTo>
                  <a:pt x="33800" y="2487"/>
                </a:lnTo>
                <a:lnTo>
                  <a:pt x="37555" y="6632"/>
                </a:lnTo>
                <a:lnTo>
                  <a:pt x="22533" y="6632"/>
                </a:lnTo>
                <a:lnTo>
                  <a:pt x="16371" y="8044"/>
                </a:lnTo>
                <a:lnTo>
                  <a:pt x="11970" y="12331"/>
                </a:lnTo>
                <a:lnTo>
                  <a:pt x="9330" y="19572"/>
                </a:lnTo>
                <a:lnTo>
                  <a:pt x="8450" y="29844"/>
                </a:lnTo>
                <a:lnTo>
                  <a:pt x="9315" y="40725"/>
                </a:lnTo>
                <a:lnTo>
                  <a:pt x="11853" y="48497"/>
                </a:lnTo>
                <a:lnTo>
                  <a:pt x="15975" y="53160"/>
                </a:lnTo>
                <a:lnTo>
                  <a:pt x="21594" y="54715"/>
                </a:lnTo>
                <a:lnTo>
                  <a:pt x="36312" y="54715"/>
                </a:lnTo>
                <a:lnTo>
                  <a:pt x="31849" y="58536"/>
                </a:lnTo>
                <a:lnTo>
                  <a:pt x="22533" y="60518"/>
                </a:lnTo>
                <a:close/>
              </a:path>
              <a:path w="44450" h="60960">
                <a:moveTo>
                  <a:pt x="36312" y="54715"/>
                </a:moveTo>
                <a:lnTo>
                  <a:pt x="21594" y="54715"/>
                </a:lnTo>
                <a:lnTo>
                  <a:pt x="27756" y="53160"/>
                </a:lnTo>
                <a:lnTo>
                  <a:pt x="32157" y="48497"/>
                </a:lnTo>
                <a:lnTo>
                  <a:pt x="34797" y="40725"/>
                </a:lnTo>
                <a:lnTo>
                  <a:pt x="35678" y="29844"/>
                </a:lnTo>
                <a:lnTo>
                  <a:pt x="34812" y="19572"/>
                </a:lnTo>
                <a:lnTo>
                  <a:pt x="32274" y="12331"/>
                </a:lnTo>
                <a:lnTo>
                  <a:pt x="28152" y="8044"/>
                </a:lnTo>
                <a:lnTo>
                  <a:pt x="22533" y="6632"/>
                </a:lnTo>
                <a:lnTo>
                  <a:pt x="37555" y="6632"/>
                </a:lnTo>
                <a:lnTo>
                  <a:pt x="42250" y="11606"/>
                </a:lnTo>
                <a:lnTo>
                  <a:pt x="44128" y="19067"/>
                </a:lnTo>
                <a:lnTo>
                  <a:pt x="44128" y="30673"/>
                </a:lnTo>
                <a:lnTo>
                  <a:pt x="42734" y="43381"/>
                </a:lnTo>
                <a:lnTo>
                  <a:pt x="38612" y="52746"/>
                </a:lnTo>
                <a:lnTo>
                  <a:pt x="36312" y="54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748858" y="4189574"/>
            <a:ext cx="23495" cy="59055"/>
          </a:xfrm>
          <a:custGeom>
            <a:avLst/>
            <a:gdLst/>
            <a:ahLst/>
            <a:cxnLst/>
            <a:rect l="l" t="t" r="r" b="b"/>
            <a:pathLst>
              <a:path w="23495" h="59054">
                <a:moveTo>
                  <a:pt x="23472" y="58860"/>
                </a:moveTo>
                <a:lnTo>
                  <a:pt x="15022" y="58860"/>
                </a:lnTo>
                <a:lnTo>
                  <a:pt x="15022" y="16580"/>
                </a:lnTo>
                <a:lnTo>
                  <a:pt x="0" y="16580"/>
                </a:lnTo>
                <a:lnTo>
                  <a:pt x="0" y="11606"/>
                </a:lnTo>
                <a:lnTo>
                  <a:pt x="13144" y="9948"/>
                </a:lnTo>
                <a:lnTo>
                  <a:pt x="15022" y="9119"/>
                </a:lnTo>
                <a:lnTo>
                  <a:pt x="17839" y="0"/>
                </a:lnTo>
                <a:lnTo>
                  <a:pt x="23472" y="0"/>
                </a:lnTo>
                <a:lnTo>
                  <a:pt x="23472" y="58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795803" y="4189574"/>
            <a:ext cx="44450" cy="60960"/>
          </a:xfrm>
          <a:custGeom>
            <a:avLst/>
            <a:gdLst/>
            <a:ahLst/>
            <a:cxnLst/>
            <a:rect l="l" t="t" r="r" b="b"/>
            <a:pathLst>
              <a:path w="44450" h="60960">
                <a:moveTo>
                  <a:pt x="22533" y="60518"/>
                </a:moveTo>
                <a:lnTo>
                  <a:pt x="0" y="19067"/>
                </a:lnTo>
                <a:lnTo>
                  <a:pt x="2816" y="11606"/>
                </a:lnTo>
                <a:lnTo>
                  <a:pt x="6572" y="6632"/>
                </a:lnTo>
                <a:lnTo>
                  <a:pt x="10327" y="2487"/>
                </a:lnTo>
                <a:lnTo>
                  <a:pt x="15961" y="0"/>
                </a:lnTo>
                <a:lnTo>
                  <a:pt x="28166" y="0"/>
                </a:lnTo>
                <a:lnTo>
                  <a:pt x="33800" y="2487"/>
                </a:lnTo>
                <a:lnTo>
                  <a:pt x="37555" y="6632"/>
                </a:lnTo>
                <a:lnTo>
                  <a:pt x="22533" y="6632"/>
                </a:lnTo>
                <a:lnTo>
                  <a:pt x="16371" y="8044"/>
                </a:lnTo>
                <a:lnTo>
                  <a:pt x="11970" y="12331"/>
                </a:lnTo>
                <a:lnTo>
                  <a:pt x="9330" y="19572"/>
                </a:lnTo>
                <a:lnTo>
                  <a:pt x="8450" y="29844"/>
                </a:lnTo>
                <a:lnTo>
                  <a:pt x="9315" y="40725"/>
                </a:lnTo>
                <a:lnTo>
                  <a:pt x="11853" y="48497"/>
                </a:lnTo>
                <a:lnTo>
                  <a:pt x="15975" y="53160"/>
                </a:lnTo>
                <a:lnTo>
                  <a:pt x="21594" y="54715"/>
                </a:lnTo>
                <a:lnTo>
                  <a:pt x="36312" y="54715"/>
                </a:lnTo>
                <a:lnTo>
                  <a:pt x="31849" y="58536"/>
                </a:lnTo>
                <a:lnTo>
                  <a:pt x="22533" y="60518"/>
                </a:lnTo>
                <a:close/>
              </a:path>
              <a:path w="44450" h="60960">
                <a:moveTo>
                  <a:pt x="36312" y="54715"/>
                </a:moveTo>
                <a:lnTo>
                  <a:pt x="21594" y="54715"/>
                </a:lnTo>
                <a:lnTo>
                  <a:pt x="27756" y="53160"/>
                </a:lnTo>
                <a:lnTo>
                  <a:pt x="32157" y="48497"/>
                </a:lnTo>
                <a:lnTo>
                  <a:pt x="34797" y="40725"/>
                </a:lnTo>
                <a:lnTo>
                  <a:pt x="35678" y="29844"/>
                </a:lnTo>
                <a:lnTo>
                  <a:pt x="34812" y="19572"/>
                </a:lnTo>
                <a:lnTo>
                  <a:pt x="32274" y="12331"/>
                </a:lnTo>
                <a:lnTo>
                  <a:pt x="28152" y="8044"/>
                </a:lnTo>
                <a:lnTo>
                  <a:pt x="22533" y="6632"/>
                </a:lnTo>
                <a:lnTo>
                  <a:pt x="37555" y="6632"/>
                </a:lnTo>
                <a:lnTo>
                  <a:pt x="42250" y="11606"/>
                </a:lnTo>
                <a:lnTo>
                  <a:pt x="44128" y="19067"/>
                </a:lnTo>
                <a:lnTo>
                  <a:pt x="44128" y="30673"/>
                </a:lnTo>
                <a:lnTo>
                  <a:pt x="42734" y="43381"/>
                </a:lnTo>
                <a:lnTo>
                  <a:pt x="38612" y="52746"/>
                </a:lnTo>
                <a:lnTo>
                  <a:pt x="36312" y="54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049305" y="4189574"/>
            <a:ext cx="23495" cy="59055"/>
          </a:xfrm>
          <a:custGeom>
            <a:avLst/>
            <a:gdLst/>
            <a:ahLst/>
            <a:cxnLst/>
            <a:rect l="l" t="t" r="r" b="b"/>
            <a:pathLst>
              <a:path w="23495" h="59054">
                <a:moveTo>
                  <a:pt x="23472" y="58860"/>
                </a:moveTo>
                <a:lnTo>
                  <a:pt x="15022" y="58860"/>
                </a:lnTo>
                <a:lnTo>
                  <a:pt x="15022" y="16580"/>
                </a:lnTo>
                <a:lnTo>
                  <a:pt x="0" y="16580"/>
                </a:lnTo>
                <a:lnTo>
                  <a:pt x="0" y="11606"/>
                </a:lnTo>
                <a:lnTo>
                  <a:pt x="13144" y="9948"/>
                </a:lnTo>
                <a:lnTo>
                  <a:pt x="15022" y="9119"/>
                </a:lnTo>
                <a:lnTo>
                  <a:pt x="17839" y="0"/>
                </a:lnTo>
                <a:lnTo>
                  <a:pt x="23472" y="0"/>
                </a:lnTo>
                <a:lnTo>
                  <a:pt x="23472" y="58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096249" y="4189574"/>
            <a:ext cx="44450" cy="60960"/>
          </a:xfrm>
          <a:custGeom>
            <a:avLst/>
            <a:gdLst/>
            <a:ahLst/>
            <a:cxnLst/>
            <a:rect l="l" t="t" r="r" b="b"/>
            <a:pathLst>
              <a:path w="44450" h="60960">
                <a:moveTo>
                  <a:pt x="22533" y="60518"/>
                </a:moveTo>
                <a:lnTo>
                  <a:pt x="0" y="19067"/>
                </a:lnTo>
                <a:lnTo>
                  <a:pt x="2816" y="11606"/>
                </a:lnTo>
                <a:lnTo>
                  <a:pt x="6572" y="6632"/>
                </a:lnTo>
                <a:lnTo>
                  <a:pt x="10328" y="2487"/>
                </a:lnTo>
                <a:lnTo>
                  <a:pt x="15962" y="0"/>
                </a:lnTo>
                <a:lnTo>
                  <a:pt x="28166" y="0"/>
                </a:lnTo>
                <a:lnTo>
                  <a:pt x="33800" y="2487"/>
                </a:lnTo>
                <a:lnTo>
                  <a:pt x="37555" y="6632"/>
                </a:lnTo>
                <a:lnTo>
                  <a:pt x="22533" y="6632"/>
                </a:lnTo>
                <a:lnTo>
                  <a:pt x="16372" y="8044"/>
                </a:lnTo>
                <a:lnTo>
                  <a:pt x="11971" y="12331"/>
                </a:lnTo>
                <a:lnTo>
                  <a:pt x="9331" y="19572"/>
                </a:lnTo>
                <a:lnTo>
                  <a:pt x="8451" y="29844"/>
                </a:lnTo>
                <a:lnTo>
                  <a:pt x="9316" y="40725"/>
                </a:lnTo>
                <a:lnTo>
                  <a:pt x="11854" y="48497"/>
                </a:lnTo>
                <a:lnTo>
                  <a:pt x="15976" y="53160"/>
                </a:lnTo>
                <a:lnTo>
                  <a:pt x="21594" y="54715"/>
                </a:lnTo>
                <a:lnTo>
                  <a:pt x="36312" y="54715"/>
                </a:lnTo>
                <a:lnTo>
                  <a:pt x="31849" y="58536"/>
                </a:lnTo>
                <a:lnTo>
                  <a:pt x="22533" y="60518"/>
                </a:lnTo>
                <a:close/>
              </a:path>
              <a:path w="44450" h="60960">
                <a:moveTo>
                  <a:pt x="36312" y="54715"/>
                </a:moveTo>
                <a:lnTo>
                  <a:pt x="21594" y="54715"/>
                </a:lnTo>
                <a:lnTo>
                  <a:pt x="27756" y="53160"/>
                </a:lnTo>
                <a:lnTo>
                  <a:pt x="32157" y="48497"/>
                </a:lnTo>
                <a:lnTo>
                  <a:pt x="34797" y="40725"/>
                </a:lnTo>
                <a:lnTo>
                  <a:pt x="35678" y="29844"/>
                </a:lnTo>
                <a:lnTo>
                  <a:pt x="34812" y="19572"/>
                </a:lnTo>
                <a:lnTo>
                  <a:pt x="32274" y="12331"/>
                </a:lnTo>
                <a:lnTo>
                  <a:pt x="28152" y="8044"/>
                </a:lnTo>
                <a:lnTo>
                  <a:pt x="22533" y="6632"/>
                </a:lnTo>
                <a:lnTo>
                  <a:pt x="37555" y="6632"/>
                </a:lnTo>
                <a:lnTo>
                  <a:pt x="42250" y="11606"/>
                </a:lnTo>
                <a:lnTo>
                  <a:pt x="44128" y="19067"/>
                </a:lnTo>
                <a:lnTo>
                  <a:pt x="44128" y="30673"/>
                </a:lnTo>
                <a:lnTo>
                  <a:pt x="42734" y="43381"/>
                </a:lnTo>
                <a:lnTo>
                  <a:pt x="38612" y="52746"/>
                </a:lnTo>
                <a:lnTo>
                  <a:pt x="36312" y="54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49751" y="4189574"/>
            <a:ext cx="23495" cy="59055"/>
          </a:xfrm>
          <a:custGeom>
            <a:avLst/>
            <a:gdLst/>
            <a:ahLst/>
            <a:cxnLst/>
            <a:rect l="l" t="t" r="r" b="b"/>
            <a:pathLst>
              <a:path w="23495" h="59054">
                <a:moveTo>
                  <a:pt x="23472" y="58860"/>
                </a:moveTo>
                <a:lnTo>
                  <a:pt x="15022" y="58860"/>
                </a:lnTo>
                <a:lnTo>
                  <a:pt x="15022" y="16580"/>
                </a:lnTo>
                <a:lnTo>
                  <a:pt x="0" y="16580"/>
                </a:lnTo>
                <a:lnTo>
                  <a:pt x="0" y="11606"/>
                </a:lnTo>
                <a:lnTo>
                  <a:pt x="13144" y="9948"/>
                </a:lnTo>
                <a:lnTo>
                  <a:pt x="15022" y="9119"/>
                </a:lnTo>
                <a:lnTo>
                  <a:pt x="17839" y="0"/>
                </a:lnTo>
                <a:lnTo>
                  <a:pt x="23472" y="0"/>
                </a:lnTo>
                <a:lnTo>
                  <a:pt x="23472" y="58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396696" y="4189574"/>
            <a:ext cx="44450" cy="60960"/>
          </a:xfrm>
          <a:custGeom>
            <a:avLst/>
            <a:gdLst/>
            <a:ahLst/>
            <a:cxnLst/>
            <a:rect l="l" t="t" r="r" b="b"/>
            <a:pathLst>
              <a:path w="44450" h="60960">
                <a:moveTo>
                  <a:pt x="22533" y="60518"/>
                </a:moveTo>
                <a:lnTo>
                  <a:pt x="0" y="19067"/>
                </a:lnTo>
                <a:lnTo>
                  <a:pt x="2816" y="11606"/>
                </a:lnTo>
                <a:lnTo>
                  <a:pt x="6572" y="6632"/>
                </a:lnTo>
                <a:lnTo>
                  <a:pt x="10327" y="2487"/>
                </a:lnTo>
                <a:lnTo>
                  <a:pt x="15961" y="0"/>
                </a:lnTo>
                <a:lnTo>
                  <a:pt x="28166" y="0"/>
                </a:lnTo>
                <a:lnTo>
                  <a:pt x="33800" y="2487"/>
                </a:lnTo>
                <a:lnTo>
                  <a:pt x="37555" y="6632"/>
                </a:lnTo>
                <a:lnTo>
                  <a:pt x="22533" y="6632"/>
                </a:lnTo>
                <a:lnTo>
                  <a:pt x="16371" y="8044"/>
                </a:lnTo>
                <a:lnTo>
                  <a:pt x="11970" y="12331"/>
                </a:lnTo>
                <a:lnTo>
                  <a:pt x="9330" y="19572"/>
                </a:lnTo>
                <a:lnTo>
                  <a:pt x="8450" y="29844"/>
                </a:lnTo>
                <a:lnTo>
                  <a:pt x="9315" y="40725"/>
                </a:lnTo>
                <a:lnTo>
                  <a:pt x="11853" y="48497"/>
                </a:lnTo>
                <a:lnTo>
                  <a:pt x="15975" y="53160"/>
                </a:lnTo>
                <a:lnTo>
                  <a:pt x="21594" y="54715"/>
                </a:lnTo>
                <a:lnTo>
                  <a:pt x="36312" y="54715"/>
                </a:lnTo>
                <a:lnTo>
                  <a:pt x="31849" y="58536"/>
                </a:lnTo>
                <a:lnTo>
                  <a:pt x="22533" y="60518"/>
                </a:lnTo>
                <a:close/>
              </a:path>
              <a:path w="44450" h="60960">
                <a:moveTo>
                  <a:pt x="36312" y="54715"/>
                </a:moveTo>
                <a:lnTo>
                  <a:pt x="21594" y="54715"/>
                </a:lnTo>
                <a:lnTo>
                  <a:pt x="27756" y="53160"/>
                </a:lnTo>
                <a:lnTo>
                  <a:pt x="32157" y="48497"/>
                </a:lnTo>
                <a:lnTo>
                  <a:pt x="34797" y="40725"/>
                </a:lnTo>
                <a:lnTo>
                  <a:pt x="35678" y="29844"/>
                </a:lnTo>
                <a:lnTo>
                  <a:pt x="34812" y="19572"/>
                </a:lnTo>
                <a:lnTo>
                  <a:pt x="32274" y="12331"/>
                </a:lnTo>
                <a:lnTo>
                  <a:pt x="28152" y="8044"/>
                </a:lnTo>
                <a:lnTo>
                  <a:pt x="22533" y="6632"/>
                </a:lnTo>
                <a:lnTo>
                  <a:pt x="37555" y="6632"/>
                </a:lnTo>
                <a:lnTo>
                  <a:pt x="42250" y="11606"/>
                </a:lnTo>
                <a:lnTo>
                  <a:pt x="44128" y="19067"/>
                </a:lnTo>
                <a:lnTo>
                  <a:pt x="44128" y="30673"/>
                </a:lnTo>
                <a:lnTo>
                  <a:pt x="42734" y="43381"/>
                </a:lnTo>
                <a:lnTo>
                  <a:pt x="38612" y="52746"/>
                </a:lnTo>
                <a:lnTo>
                  <a:pt x="36312" y="54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650198" y="4189574"/>
            <a:ext cx="23495" cy="59055"/>
          </a:xfrm>
          <a:custGeom>
            <a:avLst/>
            <a:gdLst/>
            <a:ahLst/>
            <a:cxnLst/>
            <a:rect l="l" t="t" r="r" b="b"/>
            <a:pathLst>
              <a:path w="23495" h="59054">
                <a:moveTo>
                  <a:pt x="23472" y="58860"/>
                </a:moveTo>
                <a:lnTo>
                  <a:pt x="15022" y="58860"/>
                </a:lnTo>
                <a:lnTo>
                  <a:pt x="15022" y="16580"/>
                </a:lnTo>
                <a:lnTo>
                  <a:pt x="0" y="16580"/>
                </a:lnTo>
                <a:lnTo>
                  <a:pt x="0" y="11606"/>
                </a:lnTo>
                <a:lnTo>
                  <a:pt x="13144" y="9948"/>
                </a:lnTo>
                <a:lnTo>
                  <a:pt x="15022" y="9119"/>
                </a:lnTo>
                <a:lnTo>
                  <a:pt x="17839" y="0"/>
                </a:lnTo>
                <a:lnTo>
                  <a:pt x="23472" y="0"/>
                </a:lnTo>
                <a:lnTo>
                  <a:pt x="23472" y="58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697143" y="4189574"/>
            <a:ext cx="44450" cy="60960"/>
          </a:xfrm>
          <a:custGeom>
            <a:avLst/>
            <a:gdLst/>
            <a:ahLst/>
            <a:cxnLst/>
            <a:rect l="l" t="t" r="r" b="b"/>
            <a:pathLst>
              <a:path w="44450" h="60960">
                <a:moveTo>
                  <a:pt x="22533" y="60518"/>
                </a:moveTo>
                <a:lnTo>
                  <a:pt x="0" y="19067"/>
                </a:lnTo>
                <a:lnTo>
                  <a:pt x="2816" y="11606"/>
                </a:lnTo>
                <a:lnTo>
                  <a:pt x="6572" y="6632"/>
                </a:lnTo>
                <a:lnTo>
                  <a:pt x="10327" y="2487"/>
                </a:lnTo>
                <a:lnTo>
                  <a:pt x="15961" y="0"/>
                </a:lnTo>
                <a:lnTo>
                  <a:pt x="28166" y="0"/>
                </a:lnTo>
                <a:lnTo>
                  <a:pt x="33800" y="2487"/>
                </a:lnTo>
                <a:lnTo>
                  <a:pt x="37555" y="6632"/>
                </a:lnTo>
                <a:lnTo>
                  <a:pt x="22533" y="6632"/>
                </a:lnTo>
                <a:lnTo>
                  <a:pt x="16371" y="8044"/>
                </a:lnTo>
                <a:lnTo>
                  <a:pt x="11970" y="12331"/>
                </a:lnTo>
                <a:lnTo>
                  <a:pt x="9330" y="19572"/>
                </a:lnTo>
                <a:lnTo>
                  <a:pt x="8450" y="29844"/>
                </a:lnTo>
                <a:lnTo>
                  <a:pt x="9315" y="40725"/>
                </a:lnTo>
                <a:lnTo>
                  <a:pt x="11853" y="48497"/>
                </a:lnTo>
                <a:lnTo>
                  <a:pt x="15975" y="53160"/>
                </a:lnTo>
                <a:lnTo>
                  <a:pt x="21594" y="54715"/>
                </a:lnTo>
                <a:lnTo>
                  <a:pt x="36312" y="54715"/>
                </a:lnTo>
                <a:lnTo>
                  <a:pt x="31849" y="58536"/>
                </a:lnTo>
                <a:lnTo>
                  <a:pt x="22533" y="60518"/>
                </a:lnTo>
                <a:close/>
              </a:path>
              <a:path w="44450" h="60960">
                <a:moveTo>
                  <a:pt x="36312" y="54715"/>
                </a:moveTo>
                <a:lnTo>
                  <a:pt x="21594" y="54715"/>
                </a:lnTo>
                <a:lnTo>
                  <a:pt x="27756" y="53160"/>
                </a:lnTo>
                <a:lnTo>
                  <a:pt x="32157" y="48497"/>
                </a:lnTo>
                <a:lnTo>
                  <a:pt x="34797" y="40725"/>
                </a:lnTo>
                <a:lnTo>
                  <a:pt x="35678" y="29844"/>
                </a:lnTo>
                <a:lnTo>
                  <a:pt x="34812" y="19572"/>
                </a:lnTo>
                <a:lnTo>
                  <a:pt x="32274" y="12331"/>
                </a:lnTo>
                <a:lnTo>
                  <a:pt x="28152" y="8044"/>
                </a:lnTo>
                <a:lnTo>
                  <a:pt x="22533" y="6632"/>
                </a:lnTo>
                <a:lnTo>
                  <a:pt x="37555" y="6632"/>
                </a:lnTo>
                <a:lnTo>
                  <a:pt x="42250" y="11606"/>
                </a:lnTo>
                <a:lnTo>
                  <a:pt x="44128" y="19067"/>
                </a:lnTo>
                <a:lnTo>
                  <a:pt x="44128" y="30673"/>
                </a:lnTo>
                <a:lnTo>
                  <a:pt x="42734" y="43381"/>
                </a:lnTo>
                <a:lnTo>
                  <a:pt x="38612" y="52746"/>
                </a:lnTo>
                <a:lnTo>
                  <a:pt x="36312" y="54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950645" y="4189574"/>
            <a:ext cx="23495" cy="59055"/>
          </a:xfrm>
          <a:custGeom>
            <a:avLst/>
            <a:gdLst/>
            <a:ahLst/>
            <a:cxnLst/>
            <a:rect l="l" t="t" r="r" b="b"/>
            <a:pathLst>
              <a:path w="23495" h="59054">
                <a:moveTo>
                  <a:pt x="23472" y="58860"/>
                </a:moveTo>
                <a:lnTo>
                  <a:pt x="15022" y="58860"/>
                </a:lnTo>
                <a:lnTo>
                  <a:pt x="15022" y="16580"/>
                </a:lnTo>
                <a:lnTo>
                  <a:pt x="0" y="16580"/>
                </a:lnTo>
                <a:lnTo>
                  <a:pt x="0" y="11606"/>
                </a:lnTo>
                <a:lnTo>
                  <a:pt x="13144" y="9948"/>
                </a:lnTo>
                <a:lnTo>
                  <a:pt x="15022" y="9119"/>
                </a:lnTo>
                <a:lnTo>
                  <a:pt x="17839" y="0"/>
                </a:lnTo>
                <a:lnTo>
                  <a:pt x="23472" y="0"/>
                </a:lnTo>
                <a:lnTo>
                  <a:pt x="23472" y="58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997589" y="4189574"/>
            <a:ext cx="44450" cy="60960"/>
          </a:xfrm>
          <a:custGeom>
            <a:avLst/>
            <a:gdLst/>
            <a:ahLst/>
            <a:cxnLst/>
            <a:rect l="l" t="t" r="r" b="b"/>
            <a:pathLst>
              <a:path w="44450" h="60960">
                <a:moveTo>
                  <a:pt x="22533" y="60518"/>
                </a:moveTo>
                <a:lnTo>
                  <a:pt x="0" y="19067"/>
                </a:lnTo>
                <a:lnTo>
                  <a:pt x="2816" y="11606"/>
                </a:lnTo>
                <a:lnTo>
                  <a:pt x="6572" y="6632"/>
                </a:lnTo>
                <a:lnTo>
                  <a:pt x="10327" y="2487"/>
                </a:lnTo>
                <a:lnTo>
                  <a:pt x="15961" y="0"/>
                </a:lnTo>
                <a:lnTo>
                  <a:pt x="28166" y="0"/>
                </a:lnTo>
                <a:lnTo>
                  <a:pt x="33800" y="2487"/>
                </a:lnTo>
                <a:lnTo>
                  <a:pt x="37555" y="6632"/>
                </a:lnTo>
                <a:lnTo>
                  <a:pt x="22533" y="6632"/>
                </a:lnTo>
                <a:lnTo>
                  <a:pt x="16371" y="8044"/>
                </a:lnTo>
                <a:lnTo>
                  <a:pt x="11970" y="12331"/>
                </a:lnTo>
                <a:lnTo>
                  <a:pt x="9330" y="19572"/>
                </a:lnTo>
                <a:lnTo>
                  <a:pt x="8450" y="29844"/>
                </a:lnTo>
                <a:lnTo>
                  <a:pt x="9315" y="40725"/>
                </a:lnTo>
                <a:lnTo>
                  <a:pt x="11853" y="48497"/>
                </a:lnTo>
                <a:lnTo>
                  <a:pt x="15975" y="53160"/>
                </a:lnTo>
                <a:lnTo>
                  <a:pt x="21594" y="54715"/>
                </a:lnTo>
                <a:lnTo>
                  <a:pt x="36312" y="54715"/>
                </a:lnTo>
                <a:lnTo>
                  <a:pt x="31849" y="58536"/>
                </a:lnTo>
                <a:lnTo>
                  <a:pt x="22533" y="60518"/>
                </a:lnTo>
                <a:close/>
              </a:path>
              <a:path w="44450" h="60960">
                <a:moveTo>
                  <a:pt x="36312" y="54715"/>
                </a:moveTo>
                <a:lnTo>
                  <a:pt x="21594" y="54715"/>
                </a:lnTo>
                <a:lnTo>
                  <a:pt x="27756" y="53160"/>
                </a:lnTo>
                <a:lnTo>
                  <a:pt x="32157" y="48497"/>
                </a:lnTo>
                <a:lnTo>
                  <a:pt x="34797" y="40725"/>
                </a:lnTo>
                <a:lnTo>
                  <a:pt x="35678" y="29844"/>
                </a:lnTo>
                <a:lnTo>
                  <a:pt x="34812" y="19572"/>
                </a:lnTo>
                <a:lnTo>
                  <a:pt x="32274" y="12331"/>
                </a:lnTo>
                <a:lnTo>
                  <a:pt x="28152" y="8044"/>
                </a:lnTo>
                <a:lnTo>
                  <a:pt x="22533" y="6632"/>
                </a:lnTo>
                <a:lnTo>
                  <a:pt x="37555" y="6632"/>
                </a:lnTo>
                <a:lnTo>
                  <a:pt x="42250" y="11606"/>
                </a:lnTo>
                <a:lnTo>
                  <a:pt x="44128" y="19067"/>
                </a:lnTo>
                <a:lnTo>
                  <a:pt x="44128" y="30673"/>
                </a:lnTo>
                <a:lnTo>
                  <a:pt x="42734" y="43381"/>
                </a:lnTo>
                <a:lnTo>
                  <a:pt x="38612" y="52746"/>
                </a:lnTo>
                <a:lnTo>
                  <a:pt x="36312" y="54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251092" y="4189574"/>
            <a:ext cx="23495" cy="59055"/>
          </a:xfrm>
          <a:custGeom>
            <a:avLst/>
            <a:gdLst/>
            <a:ahLst/>
            <a:cxnLst/>
            <a:rect l="l" t="t" r="r" b="b"/>
            <a:pathLst>
              <a:path w="23495" h="59054">
                <a:moveTo>
                  <a:pt x="23472" y="58860"/>
                </a:moveTo>
                <a:lnTo>
                  <a:pt x="15022" y="58860"/>
                </a:lnTo>
                <a:lnTo>
                  <a:pt x="15022" y="16580"/>
                </a:lnTo>
                <a:lnTo>
                  <a:pt x="0" y="16580"/>
                </a:lnTo>
                <a:lnTo>
                  <a:pt x="0" y="11606"/>
                </a:lnTo>
                <a:lnTo>
                  <a:pt x="13144" y="9948"/>
                </a:lnTo>
                <a:lnTo>
                  <a:pt x="15022" y="9119"/>
                </a:lnTo>
                <a:lnTo>
                  <a:pt x="17839" y="0"/>
                </a:lnTo>
                <a:lnTo>
                  <a:pt x="23472" y="0"/>
                </a:lnTo>
                <a:lnTo>
                  <a:pt x="23472" y="58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298036" y="4189574"/>
            <a:ext cx="44450" cy="60960"/>
          </a:xfrm>
          <a:custGeom>
            <a:avLst/>
            <a:gdLst/>
            <a:ahLst/>
            <a:cxnLst/>
            <a:rect l="l" t="t" r="r" b="b"/>
            <a:pathLst>
              <a:path w="44450" h="60960">
                <a:moveTo>
                  <a:pt x="22533" y="60518"/>
                </a:moveTo>
                <a:lnTo>
                  <a:pt x="0" y="19067"/>
                </a:lnTo>
                <a:lnTo>
                  <a:pt x="2816" y="11606"/>
                </a:lnTo>
                <a:lnTo>
                  <a:pt x="6572" y="6632"/>
                </a:lnTo>
                <a:lnTo>
                  <a:pt x="10327" y="2487"/>
                </a:lnTo>
                <a:lnTo>
                  <a:pt x="15961" y="0"/>
                </a:lnTo>
                <a:lnTo>
                  <a:pt x="28166" y="0"/>
                </a:lnTo>
                <a:lnTo>
                  <a:pt x="33800" y="2487"/>
                </a:lnTo>
                <a:lnTo>
                  <a:pt x="37555" y="6632"/>
                </a:lnTo>
                <a:lnTo>
                  <a:pt x="22533" y="6632"/>
                </a:lnTo>
                <a:lnTo>
                  <a:pt x="16371" y="8044"/>
                </a:lnTo>
                <a:lnTo>
                  <a:pt x="11970" y="12331"/>
                </a:lnTo>
                <a:lnTo>
                  <a:pt x="9330" y="19572"/>
                </a:lnTo>
                <a:lnTo>
                  <a:pt x="8450" y="29844"/>
                </a:lnTo>
                <a:lnTo>
                  <a:pt x="9315" y="40725"/>
                </a:lnTo>
                <a:lnTo>
                  <a:pt x="11853" y="48497"/>
                </a:lnTo>
                <a:lnTo>
                  <a:pt x="15975" y="53160"/>
                </a:lnTo>
                <a:lnTo>
                  <a:pt x="21594" y="54715"/>
                </a:lnTo>
                <a:lnTo>
                  <a:pt x="36312" y="54715"/>
                </a:lnTo>
                <a:lnTo>
                  <a:pt x="31849" y="58536"/>
                </a:lnTo>
                <a:lnTo>
                  <a:pt x="22533" y="60518"/>
                </a:lnTo>
                <a:close/>
              </a:path>
              <a:path w="44450" h="60960">
                <a:moveTo>
                  <a:pt x="36312" y="54715"/>
                </a:moveTo>
                <a:lnTo>
                  <a:pt x="21594" y="54715"/>
                </a:lnTo>
                <a:lnTo>
                  <a:pt x="27756" y="53160"/>
                </a:lnTo>
                <a:lnTo>
                  <a:pt x="32157" y="48497"/>
                </a:lnTo>
                <a:lnTo>
                  <a:pt x="34797" y="40725"/>
                </a:lnTo>
                <a:lnTo>
                  <a:pt x="35678" y="29844"/>
                </a:lnTo>
                <a:lnTo>
                  <a:pt x="34812" y="19572"/>
                </a:lnTo>
                <a:lnTo>
                  <a:pt x="32274" y="12331"/>
                </a:lnTo>
                <a:lnTo>
                  <a:pt x="28152" y="8044"/>
                </a:lnTo>
                <a:lnTo>
                  <a:pt x="22533" y="6632"/>
                </a:lnTo>
                <a:lnTo>
                  <a:pt x="37555" y="6632"/>
                </a:lnTo>
                <a:lnTo>
                  <a:pt x="42250" y="11606"/>
                </a:lnTo>
                <a:lnTo>
                  <a:pt x="44128" y="19067"/>
                </a:lnTo>
                <a:lnTo>
                  <a:pt x="44128" y="30673"/>
                </a:lnTo>
                <a:lnTo>
                  <a:pt x="42734" y="43381"/>
                </a:lnTo>
                <a:lnTo>
                  <a:pt x="38612" y="52746"/>
                </a:lnTo>
                <a:lnTo>
                  <a:pt x="36312" y="54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551538" y="4189574"/>
            <a:ext cx="23495" cy="59055"/>
          </a:xfrm>
          <a:custGeom>
            <a:avLst/>
            <a:gdLst/>
            <a:ahLst/>
            <a:cxnLst/>
            <a:rect l="l" t="t" r="r" b="b"/>
            <a:pathLst>
              <a:path w="23495" h="59054">
                <a:moveTo>
                  <a:pt x="23472" y="58860"/>
                </a:moveTo>
                <a:lnTo>
                  <a:pt x="15022" y="58860"/>
                </a:lnTo>
                <a:lnTo>
                  <a:pt x="15022" y="16580"/>
                </a:lnTo>
                <a:lnTo>
                  <a:pt x="0" y="16580"/>
                </a:lnTo>
                <a:lnTo>
                  <a:pt x="0" y="11606"/>
                </a:lnTo>
                <a:lnTo>
                  <a:pt x="13144" y="9948"/>
                </a:lnTo>
                <a:lnTo>
                  <a:pt x="15022" y="9119"/>
                </a:lnTo>
                <a:lnTo>
                  <a:pt x="17839" y="0"/>
                </a:lnTo>
                <a:lnTo>
                  <a:pt x="23472" y="0"/>
                </a:lnTo>
                <a:lnTo>
                  <a:pt x="23472" y="58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598483" y="4189574"/>
            <a:ext cx="44450" cy="60960"/>
          </a:xfrm>
          <a:custGeom>
            <a:avLst/>
            <a:gdLst/>
            <a:ahLst/>
            <a:cxnLst/>
            <a:rect l="l" t="t" r="r" b="b"/>
            <a:pathLst>
              <a:path w="44450" h="60960">
                <a:moveTo>
                  <a:pt x="22533" y="60518"/>
                </a:moveTo>
                <a:lnTo>
                  <a:pt x="0" y="19067"/>
                </a:lnTo>
                <a:lnTo>
                  <a:pt x="2816" y="11606"/>
                </a:lnTo>
                <a:lnTo>
                  <a:pt x="6572" y="6632"/>
                </a:lnTo>
                <a:lnTo>
                  <a:pt x="10327" y="2487"/>
                </a:lnTo>
                <a:lnTo>
                  <a:pt x="15961" y="0"/>
                </a:lnTo>
                <a:lnTo>
                  <a:pt x="28166" y="0"/>
                </a:lnTo>
                <a:lnTo>
                  <a:pt x="33800" y="2487"/>
                </a:lnTo>
                <a:lnTo>
                  <a:pt x="37555" y="6632"/>
                </a:lnTo>
                <a:lnTo>
                  <a:pt x="22533" y="6632"/>
                </a:lnTo>
                <a:lnTo>
                  <a:pt x="16371" y="8044"/>
                </a:lnTo>
                <a:lnTo>
                  <a:pt x="11970" y="12331"/>
                </a:lnTo>
                <a:lnTo>
                  <a:pt x="9330" y="19572"/>
                </a:lnTo>
                <a:lnTo>
                  <a:pt x="8450" y="29844"/>
                </a:lnTo>
                <a:lnTo>
                  <a:pt x="9315" y="40725"/>
                </a:lnTo>
                <a:lnTo>
                  <a:pt x="11853" y="48497"/>
                </a:lnTo>
                <a:lnTo>
                  <a:pt x="15975" y="53160"/>
                </a:lnTo>
                <a:lnTo>
                  <a:pt x="21594" y="54715"/>
                </a:lnTo>
                <a:lnTo>
                  <a:pt x="36312" y="54715"/>
                </a:lnTo>
                <a:lnTo>
                  <a:pt x="31849" y="58536"/>
                </a:lnTo>
                <a:lnTo>
                  <a:pt x="22533" y="60518"/>
                </a:lnTo>
                <a:close/>
              </a:path>
              <a:path w="44450" h="60960">
                <a:moveTo>
                  <a:pt x="36312" y="54715"/>
                </a:moveTo>
                <a:lnTo>
                  <a:pt x="21594" y="54715"/>
                </a:lnTo>
                <a:lnTo>
                  <a:pt x="27756" y="53160"/>
                </a:lnTo>
                <a:lnTo>
                  <a:pt x="32157" y="48497"/>
                </a:lnTo>
                <a:lnTo>
                  <a:pt x="34797" y="40725"/>
                </a:lnTo>
                <a:lnTo>
                  <a:pt x="35678" y="29844"/>
                </a:lnTo>
                <a:lnTo>
                  <a:pt x="34812" y="19572"/>
                </a:lnTo>
                <a:lnTo>
                  <a:pt x="32274" y="12331"/>
                </a:lnTo>
                <a:lnTo>
                  <a:pt x="28152" y="8044"/>
                </a:lnTo>
                <a:lnTo>
                  <a:pt x="22533" y="6632"/>
                </a:lnTo>
                <a:lnTo>
                  <a:pt x="37555" y="6632"/>
                </a:lnTo>
                <a:lnTo>
                  <a:pt x="42250" y="11606"/>
                </a:lnTo>
                <a:lnTo>
                  <a:pt x="44128" y="19067"/>
                </a:lnTo>
                <a:lnTo>
                  <a:pt x="44128" y="30673"/>
                </a:lnTo>
                <a:lnTo>
                  <a:pt x="42734" y="43381"/>
                </a:lnTo>
                <a:lnTo>
                  <a:pt x="38612" y="52746"/>
                </a:lnTo>
                <a:lnTo>
                  <a:pt x="36312" y="54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070341" y="603246"/>
            <a:ext cx="2386673" cy="945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499264" y="642210"/>
            <a:ext cx="31115" cy="13335"/>
          </a:xfrm>
          <a:custGeom>
            <a:avLst/>
            <a:gdLst/>
            <a:ahLst/>
            <a:cxnLst/>
            <a:rect l="l" t="t" r="r" b="b"/>
            <a:pathLst>
              <a:path w="31114" h="13334">
                <a:moveTo>
                  <a:pt x="30983" y="0"/>
                </a:moveTo>
                <a:lnTo>
                  <a:pt x="0" y="0"/>
                </a:lnTo>
                <a:lnTo>
                  <a:pt x="0" y="13264"/>
                </a:lnTo>
                <a:lnTo>
                  <a:pt x="30983" y="13264"/>
                </a:lnTo>
                <a:lnTo>
                  <a:pt x="309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568742" y="604904"/>
            <a:ext cx="219701" cy="7378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828817" y="603246"/>
            <a:ext cx="183084" cy="754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17331" y="809671"/>
            <a:ext cx="469447" cy="7958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734775" y="809671"/>
            <a:ext cx="56515" cy="63500"/>
          </a:xfrm>
          <a:custGeom>
            <a:avLst/>
            <a:gdLst/>
            <a:ahLst/>
            <a:cxnLst/>
            <a:rect l="l" t="t" r="r" b="b"/>
            <a:pathLst>
              <a:path w="56514" h="63500">
                <a:moveTo>
                  <a:pt x="53647" y="53057"/>
                </a:moveTo>
                <a:lnTo>
                  <a:pt x="37555" y="53057"/>
                </a:lnTo>
                <a:lnTo>
                  <a:pt x="43189" y="50570"/>
                </a:lnTo>
                <a:lnTo>
                  <a:pt x="43189" y="40621"/>
                </a:lnTo>
                <a:lnTo>
                  <a:pt x="39433" y="38134"/>
                </a:lnTo>
                <a:lnTo>
                  <a:pt x="6572" y="32331"/>
                </a:lnTo>
                <a:lnTo>
                  <a:pt x="1877" y="28186"/>
                </a:lnTo>
                <a:lnTo>
                  <a:pt x="1877" y="18238"/>
                </a:lnTo>
                <a:lnTo>
                  <a:pt x="3594" y="10492"/>
                </a:lnTo>
                <a:lnTo>
                  <a:pt x="8567" y="4766"/>
                </a:lnTo>
                <a:lnTo>
                  <a:pt x="16533" y="1217"/>
                </a:lnTo>
                <a:lnTo>
                  <a:pt x="27227" y="0"/>
                </a:lnTo>
                <a:lnTo>
                  <a:pt x="37555" y="0"/>
                </a:lnTo>
                <a:lnTo>
                  <a:pt x="45066" y="2487"/>
                </a:lnTo>
                <a:lnTo>
                  <a:pt x="49761" y="6632"/>
                </a:lnTo>
                <a:lnTo>
                  <a:pt x="52578" y="9948"/>
                </a:lnTo>
                <a:lnTo>
                  <a:pt x="19716" y="9948"/>
                </a:lnTo>
                <a:lnTo>
                  <a:pt x="15022" y="13264"/>
                </a:lnTo>
                <a:lnTo>
                  <a:pt x="15022" y="21554"/>
                </a:lnTo>
                <a:lnTo>
                  <a:pt x="17839" y="23212"/>
                </a:lnTo>
                <a:lnTo>
                  <a:pt x="28166" y="25699"/>
                </a:lnTo>
                <a:lnTo>
                  <a:pt x="38494" y="27357"/>
                </a:lnTo>
                <a:lnTo>
                  <a:pt x="51639" y="29015"/>
                </a:lnTo>
                <a:lnTo>
                  <a:pt x="56333" y="33989"/>
                </a:lnTo>
                <a:lnTo>
                  <a:pt x="56333" y="43938"/>
                </a:lnTo>
                <a:lnTo>
                  <a:pt x="54455" y="52163"/>
                </a:lnTo>
                <a:lnTo>
                  <a:pt x="53647" y="53057"/>
                </a:lnTo>
                <a:close/>
              </a:path>
              <a:path w="56514" h="63500">
                <a:moveTo>
                  <a:pt x="54455" y="19067"/>
                </a:moveTo>
                <a:lnTo>
                  <a:pt x="41311" y="19067"/>
                </a:lnTo>
                <a:lnTo>
                  <a:pt x="40372" y="13264"/>
                </a:lnTo>
                <a:lnTo>
                  <a:pt x="35678" y="9948"/>
                </a:lnTo>
                <a:lnTo>
                  <a:pt x="52578" y="9948"/>
                </a:lnTo>
                <a:lnTo>
                  <a:pt x="54455" y="14093"/>
                </a:lnTo>
                <a:lnTo>
                  <a:pt x="54455" y="19067"/>
                </a:lnTo>
                <a:close/>
              </a:path>
              <a:path w="56514" h="63500">
                <a:moveTo>
                  <a:pt x="29105" y="63005"/>
                </a:moveTo>
                <a:lnTo>
                  <a:pt x="17164" y="61761"/>
                </a:lnTo>
                <a:lnTo>
                  <a:pt x="8215" y="58031"/>
                </a:lnTo>
                <a:lnTo>
                  <a:pt x="2435" y="51813"/>
                </a:lnTo>
                <a:lnTo>
                  <a:pt x="0" y="43108"/>
                </a:lnTo>
                <a:lnTo>
                  <a:pt x="14083" y="43108"/>
                </a:lnTo>
                <a:lnTo>
                  <a:pt x="14083" y="49741"/>
                </a:lnTo>
                <a:lnTo>
                  <a:pt x="19716" y="53057"/>
                </a:lnTo>
                <a:lnTo>
                  <a:pt x="53647" y="53057"/>
                </a:lnTo>
                <a:lnTo>
                  <a:pt x="49057" y="58134"/>
                </a:lnTo>
                <a:lnTo>
                  <a:pt x="40489" y="61774"/>
                </a:lnTo>
                <a:lnTo>
                  <a:pt x="29105" y="63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798620" y="825423"/>
            <a:ext cx="46355" cy="47625"/>
          </a:xfrm>
          <a:custGeom>
            <a:avLst/>
            <a:gdLst/>
            <a:ahLst/>
            <a:cxnLst/>
            <a:rect l="l" t="t" r="r" b="b"/>
            <a:pathLst>
              <a:path w="46354" h="47625">
                <a:moveTo>
                  <a:pt x="23472" y="47254"/>
                </a:moveTo>
                <a:lnTo>
                  <a:pt x="13467" y="45725"/>
                </a:lnTo>
                <a:lnTo>
                  <a:pt x="6102" y="41243"/>
                </a:lnTo>
                <a:lnTo>
                  <a:pt x="1555" y="33963"/>
                </a:lnTo>
                <a:lnTo>
                  <a:pt x="0" y="24041"/>
                </a:lnTo>
                <a:lnTo>
                  <a:pt x="1555" y="13989"/>
                </a:lnTo>
                <a:lnTo>
                  <a:pt x="6102" y="6424"/>
                </a:lnTo>
                <a:lnTo>
                  <a:pt x="13467" y="1658"/>
                </a:lnTo>
                <a:lnTo>
                  <a:pt x="23472" y="0"/>
                </a:lnTo>
                <a:lnTo>
                  <a:pt x="32406" y="1204"/>
                </a:lnTo>
                <a:lnTo>
                  <a:pt x="39316" y="4663"/>
                </a:lnTo>
                <a:lnTo>
                  <a:pt x="43773" y="9948"/>
                </a:lnTo>
                <a:lnTo>
                  <a:pt x="19716" y="9948"/>
                </a:lnTo>
                <a:lnTo>
                  <a:pt x="16900" y="10777"/>
                </a:lnTo>
                <a:lnTo>
                  <a:pt x="15022" y="13264"/>
                </a:lnTo>
                <a:lnTo>
                  <a:pt x="14083" y="15751"/>
                </a:lnTo>
                <a:lnTo>
                  <a:pt x="13144" y="19896"/>
                </a:lnTo>
                <a:lnTo>
                  <a:pt x="13144" y="33160"/>
                </a:lnTo>
                <a:lnTo>
                  <a:pt x="16900" y="38134"/>
                </a:lnTo>
                <a:lnTo>
                  <a:pt x="42513" y="38134"/>
                </a:lnTo>
                <a:lnTo>
                  <a:pt x="38612" y="42590"/>
                </a:lnTo>
                <a:lnTo>
                  <a:pt x="31878" y="46049"/>
                </a:lnTo>
                <a:lnTo>
                  <a:pt x="23472" y="47254"/>
                </a:lnTo>
                <a:close/>
              </a:path>
              <a:path w="46354" h="47625">
                <a:moveTo>
                  <a:pt x="46005" y="17409"/>
                </a:moveTo>
                <a:lnTo>
                  <a:pt x="32861" y="17409"/>
                </a:lnTo>
                <a:lnTo>
                  <a:pt x="31922" y="11606"/>
                </a:lnTo>
                <a:lnTo>
                  <a:pt x="29105" y="9948"/>
                </a:lnTo>
                <a:lnTo>
                  <a:pt x="43773" y="9948"/>
                </a:lnTo>
                <a:lnTo>
                  <a:pt x="43937" y="10142"/>
                </a:lnTo>
                <a:lnTo>
                  <a:pt x="46005" y="17409"/>
                </a:lnTo>
                <a:close/>
              </a:path>
              <a:path w="46354" h="47625">
                <a:moveTo>
                  <a:pt x="42513" y="38134"/>
                </a:moveTo>
                <a:lnTo>
                  <a:pt x="29105" y="38134"/>
                </a:lnTo>
                <a:lnTo>
                  <a:pt x="30983" y="35647"/>
                </a:lnTo>
                <a:lnTo>
                  <a:pt x="32861" y="29844"/>
                </a:lnTo>
                <a:lnTo>
                  <a:pt x="46005" y="29844"/>
                </a:lnTo>
                <a:lnTo>
                  <a:pt x="43409" y="37111"/>
                </a:lnTo>
                <a:lnTo>
                  <a:pt x="42513" y="381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854015" y="810501"/>
            <a:ext cx="44450" cy="60960"/>
          </a:xfrm>
          <a:custGeom>
            <a:avLst/>
            <a:gdLst/>
            <a:ahLst/>
            <a:cxnLst/>
            <a:rect l="l" t="t" r="r" b="b"/>
            <a:pathLst>
              <a:path w="44450" h="60959">
                <a:moveTo>
                  <a:pt x="13144" y="60518"/>
                </a:moveTo>
                <a:lnTo>
                  <a:pt x="0" y="60518"/>
                </a:lnTo>
                <a:lnTo>
                  <a:pt x="0" y="0"/>
                </a:lnTo>
                <a:lnTo>
                  <a:pt x="13144" y="0"/>
                </a:lnTo>
                <a:lnTo>
                  <a:pt x="13144" y="22383"/>
                </a:lnTo>
                <a:lnTo>
                  <a:pt x="43564" y="22383"/>
                </a:lnTo>
                <a:lnTo>
                  <a:pt x="44128" y="24870"/>
                </a:lnTo>
                <a:lnTo>
                  <a:pt x="17839" y="24870"/>
                </a:lnTo>
                <a:lnTo>
                  <a:pt x="13144" y="29015"/>
                </a:lnTo>
                <a:lnTo>
                  <a:pt x="13144" y="60518"/>
                </a:lnTo>
                <a:close/>
              </a:path>
              <a:path w="44450" h="60959">
                <a:moveTo>
                  <a:pt x="43564" y="22383"/>
                </a:moveTo>
                <a:lnTo>
                  <a:pt x="13144" y="22383"/>
                </a:lnTo>
                <a:lnTo>
                  <a:pt x="16900" y="17409"/>
                </a:lnTo>
                <a:lnTo>
                  <a:pt x="21594" y="14922"/>
                </a:lnTo>
                <a:lnTo>
                  <a:pt x="31922" y="14922"/>
                </a:lnTo>
                <a:lnTo>
                  <a:pt x="36616" y="16580"/>
                </a:lnTo>
                <a:lnTo>
                  <a:pt x="39433" y="18238"/>
                </a:lnTo>
                <a:lnTo>
                  <a:pt x="43189" y="20725"/>
                </a:lnTo>
                <a:lnTo>
                  <a:pt x="43564" y="22383"/>
                </a:lnTo>
                <a:close/>
              </a:path>
              <a:path w="44450" h="60959">
                <a:moveTo>
                  <a:pt x="44128" y="60518"/>
                </a:moveTo>
                <a:lnTo>
                  <a:pt x="30983" y="60518"/>
                </a:lnTo>
                <a:lnTo>
                  <a:pt x="30983" y="29015"/>
                </a:lnTo>
                <a:lnTo>
                  <a:pt x="30044" y="27357"/>
                </a:lnTo>
                <a:lnTo>
                  <a:pt x="28166" y="25699"/>
                </a:lnTo>
                <a:lnTo>
                  <a:pt x="26289" y="24870"/>
                </a:lnTo>
                <a:lnTo>
                  <a:pt x="44128" y="24870"/>
                </a:lnTo>
                <a:lnTo>
                  <a:pt x="44128" y="60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906593" y="825423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60" h="47625">
                <a:moveTo>
                  <a:pt x="23472" y="47254"/>
                </a:moveTo>
                <a:lnTo>
                  <a:pt x="13863" y="45738"/>
                </a:lnTo>
                <a:lnTo>
                  <a:pt x="6454" y="41347"/>
                </a:lnTo>
                <a:lnTo>
                  <a:pt x="1687" y="34313"/>
                </a:lnTo>
                <a:lnTo>
                  <a:pt x="0" y="24870"/>
                </a:lnTo>
                <a:lnTo>
                  <a:pt x="1687" y="14339"/>
                </a:lnTo>
                <a:lnTo>
                  <a:pt x="6454" y="6528"/>
                </a:lnTo>
                <a:lnTo>
                  <a:pt x="13863" y="1670"/>
                </a:lnTo>
                <a:lnTo>
                  <a:pt x="23472" y="0"/>
                </a:lnTo>
                <a:lnTo>
                  <a:pt x="30822" y="906"/>
                </a:lnTo>
                <a:lnTo>
                  <a:pt x="37203" y="3523"/>
                </a:lnTo>
                <a:lnTo>
                  <a:pt x="42353" y="7694"/>
                </a:lnTo>
                <a:lnTo>
                  <a:pt x="43287" y="9119"/>
                </a:lnTo>
                <a:lnTo>
                  <a:pt x="17839" y="9119"/>
                </a:lnTo>
                <a:lnTo>
                  <a:pt x="14083" y="12435"/>
                </a:lnTo>
                <a:lnTo>
                  <a:pt x="14083" y="19067"/>
                </a:lnTo>
                <a:lnTo>
                  <a:pt x="47508" y="19067"/>
                </a:lnTo>
                <a:lnTo>
                  <a:pt x="47883" y="20725"/>
                </a:lnTo>
                <a:lnTo>
                  <a:pt x="47883" y="27357"/>
                </a:lnTo>
                <a:lnTo>
                  <a:pt x="13144" y="27357"/>
                </a:lnTo>
                <a:lnTo>
                  <a:pt x="14083" y="31502"/>
                </a:lnTo>
                <a:lnTo>
                  <a:pt x="14083" y="33160"/>
                </a:lnTo>
                <a:lnTo>
                  <a:pt x="15022" y="34818"/>
                </a:lnTo>
                <a:lnTo>
                  <a:pt x="16900" y="37305"/>
                </a:lnTo>
                <a:lnTo>
                  <a:pt x="20655" y="38963"/>
                </a:lnTo>
                <a:lnTo>
                  <a:pt x="43806" y="38963"/>
                </a:lnTo>
                <a:lnTo>
                  <a:pt x="43673" y="39210"/>
                </a:lnTo>
                <a:lnTo>
                  <a:pt x="38377" y="43627"/>
                </a:lnTo>
                <a:lnTo>
                  <a:pt x="31497" y="46334"/>
                </a:lnTo>
                <a:lnTo>
                  <a:pt x="23472" y="47254"/>
                </a:lnTo>
                <a:close/>
              </a:path>
              <a:path w="48260" h="47625">
                <a:moveTo>
                  <a:pt x="47508" y="19067"/>
                </a:moveTo>
                <a:lnTo>
                  <a:pt x="33800" y="19067"/>
                </a:lnTo>
                <a:lnTo>
                  <a:pt x="33800" y="16580"/>
                </a:lnTo>
                <a:lnTo>
                  <a:pt x="32861" y="14093"/>
                </a:lnTo>
                <a:lnTo>
                  <a:pt x="31922" y="12435"/>
                </a:lnTo>
                <a:lnTo>
                  <a:pt x="30044" y="10777"/>
                </a:lnTo>
                <a:lnTo>
                  <a:pt x="27227" y="9119"/>
                </a:lnTo>
                <a:lnTo>
                  <a:pt x="43287" y="9119"/>
                </a:lnTo>
                <a:lnTo>
                  <a:pt x="46005" y="13264"/>
                </a:lnTo>
                <a:lnTo>
                  <a:pt x="46944" y="16580"/>
                </a:lnTo>
                <a:lnTo>
                  <a:pt x="47508" y="19067"/>
                </a:lnTo>
                <a:close/>
              </a:path>
              <a:path w="48260" h="47625">
                <a:moveTo>
                  <a:pt x="43806" y="38963"/>
                </a:moveTo>
                <a:lnTo>
                  <a:pt x="29105" y="38963"/>
                </a:lnTo>
                <a:lnTo>
                  <a:pt x="32861" y="36476"/>
                </a:lnTo>
                <a:lnTo>
                  <a:pt x="33800" y="33160"/>
                </a:lnTo>
                <a:lnTo>
                  <a:pt x="46944" y="33160"/>
                </a:lnTo>
                <a:lnTo>
                  <a:pt x="43806" y="38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960110" y="810501"/>
            <a:ext cx="48895" cy="62230"/>
          </a:xfrm>
          <a:custGeom>
            <a:avLst/>
            <a:gdLst/>
            <a:ahLst/>
            <a:cxnLst/>
            <a:rect l="l" t="t" r="r" b="b"/>
            <a:pathLst>
              <a:path w="48895" h="62230">
                <a:moveTo>
                  <a:pt x="48822" y="21554"/>
                </a:moveTo>
                <a:lnTo>
                  <a:pt x="35678" y="21554"/>
                </a:lnTo>
                <a:lnTo>
                  <a:pt x="35678" y="0"/>
                </a:lnTo>
                <a:lnTo>
                  <a:pt x="48822" y="0"/>
                </a:lnTo>
                <a:lnTo>
                  <a:pt x="48822" y="21554"/>
                </a:lnTo>
                <a:close/>
              </a:path>
              <a:path w="48895" h="62230">
                <a:moveTo>
                  <a:pt x="27227" y="62176"/>
                </a:moveTo>
                <a:lnTo>
                  <a:pt x="15022" y="62176"/>
                </a:lnTo>
                <a:lnTo>
                  <a:pt x="9388" y="59689"/>
                </a:lnTo>
                <a:lnTo>
                  <a:pt x="1877" y="51399"/>
                </a:lnTo>
                <a:lnTo>
                  <a:pt x="0" y="44767"/>
                </a:lnTo>
                <a:lnTo>
                  <a:pt x="0" y="38963"/>
                </a:lnTo>
                <a:lnTo>
                  <a:pt x="1657" y="29611"/>
                </a:lnTo>
                <a:lnTo>
                  <a:pt x="6220" y="21969"/>
                </a:lnTo>
                <a:lnTo>
                  <a:pt x="13071" y="16813"/>
                </a:lnTo>
                <a:lnTo>
                  <a:pt x="21594" y="14922"/>
                </a:lnTo>
                <a:lnTo>
                  <a:pt x="27227" y="14922"/>
                </a:lnTo>
                <a:lnTo>
                  <a:pt x="31922" y="17409"/>
                </a:lnTo>
                <a:lnTo>
                  <a:pt x="35678" y="21554"/>
                </a:lnTo>
                <a:lnTo>
                  <a:pt x="48822" y="21554"/>
                </a:lnTo>
                <a:lnTo>
                  <a:pt x="48822" y="24870"/>
                </a:lnTo>
                <a:lnTo>
                  <a:pt x="17839" y="24870"/>
                </a:lnTo>
                <a:lnTo>
                  <a:pt x="13144" y="30673"/>
                </a:lnTo>
                <a:lnTo>
                  <a:pt x="13144" y="47254"/>
                </a:lnTo>
                <a:lnTo>
                  <a:pt x="17839" y="53057"/>
                </a:lnTo>
                <a:lnTo>
                  <a:pt x="48822" y="53057"/>
                </a:lnTo>
                <a:lnTo>
                  <a:pt x="48822" y="56373"/>
                </a:lnTo>
                <a:lnTo>
                  <a:pt x="35678" y="56373"/>
                </a:lnTo>
                <a:lnTo>
                  <a:pt x="31922" y="60518"/>
                </a:lnTo>
                <a:lnTo>
                  <a:pt x="27227" y="62176"/>
                </a:lnTo>
                <a:close/>
              </a:path>
              <a:path w="48895" h="62230">
                <a:moveTo>
                  <a:pt x="48822" y="53057"/>
                </a:moveTo>
                <a:lnTo>
                  <a:pt x="30983" y="53057"/>
                </a:lnTo>
                <a:lnTo>
                  <a:pt x="35678" y="47254"/>
                </a:lnTo>
                <a:lnTo>
                  <a:pt x="35678" y="30673"/>
                </a:lnTo>
                <a:lnTo>
                  <a:pt x="30983" y="24870"/>
                </a:lnTo>
                <a:lnTo>
                  <a:pt x="48822" y="24870"/>
                </a:lnTo>
                <a:lnTo>
                  <a:pt x="48822" y="53057"/>
                </a:lnTo>
                <a:close/>
              </a:path>
              <a:path w="48895" h="62230">
                <a:moveTo>
                  <a:pt x="48822" y="60518"/>
                </a:moveTo>
                <a:lnTo>
                  <a:pt x="35678" y="60518"/>
                </a:lnTo>
                <a:lnTo>
                  <a:pt x="35678" y="56373"/>
                </a:lnTo>
                <a:lnTo>
                  <a:pt x="48822" y="56373"/>
                </a:lnTo>
                <a:lnTo>
                  <a:pt x="48822" y="60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020199" y="826252"/>
            <a:ext cx="45085" cy="46990"/>
          </a:xfrm>
          <a:custGeom>
            <a:avLst/>
            <a:gdLst/>
            <a:ahLst/>
            <a:cxnLst/>
            <a:rect l="l" t="t" r="r" b="b"/>
            <a:pathLst>
              <a:path w="45085" h="46990">
                <a:moveTo>
                  <a:pt x="23472" y="46425"/>
                </a:moveTo>
                <a:lnTo>
                  <a:pt x="5633" y="46425"/>
                </a:lnTo>
                <a:lnTo>
                  <a:pt x="0" y="41450"/>
                </a:lnTo>
                <a:lnTo>
                  <a:pt x="0" y="0"/>
                </a:lnTo>
                <a:lnTo>
                  <a:pt x="13144" y="0"/>
                </a:lnTo>
                <a:lnTo>
                  <a:pt x="13144" y="33989"/>
                </a:lnTo>
                <a:lnTo>
                  <a:pt x="15961" y="37305"/>
                </a:lnTo>
                <a:lnTo>
                  <a:pt x="45066" y="37305"/>
                </a:lnTo>
                <a:lnTo>
                  <a:pt x="45066" y="39792"/>
                </a:lnTo>
                <a:lnTo>
                  <a:pt x="31922" y="39792"/>
                </a:lnTo>
                <a:lnTo>
                  <a:pt x="28166" y="44767"/>
                </a:lnTo>
                <a:lnTo>
                  <a:pt x="23472" y="46425"/>
                </a:lnTo>
                <a:close/>
              </a:path>
              <a:path w="45085" h="46990">
                <a:moveTo>
                  <a:pt x="45066" y="37305"/>
                </a:moveTo>
                <a:lnTo>
                  <a:pt x="27227" y="37305"/>
                </a:lnTo>
                <a:lnTo>
                  <a:pt x="31922" y="33160"/>
                </a:lnTo>
                <a:lnTo>
                  <a:pt x="31922" y="0"/>
                </a:lnTo>
                <a:lnTo>
                  <a:pt x="45066" y="0"/>
                </a:lnTo>
                <a:lnTo>
                  <a:pt x="45066" y="37305"/>
                </a:lnTo>
                <a:close/>
              </a:path>
              <a:path w="45085" h="46990">
                <a:moveTo>
                  <a:pt x="45066" y="44767"/>
                </a:moveTo>
                <a:lnTo>
                  <a:pt x="31922" y="44767"/>
                </a:lnTo>
                <a:lnTo>
                  <a:pt x="31922" y="39792"/>
                </a:lnTo>
                <a:lnTo>
                  <a:pt x="45066" y="39792"/>
                </a:lnTo>
                <a:lnTo>
                  <a:pt x="45066" y="44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100944" y="825423"/>
            <a:ext cx="46990" cy="47625"/>
          </a:xfrm>
          <a:custGeom>
            <a:avLst/>
            <a:gdLst/>
            <a:ahLst/>
            <a:cxnLst/>
            <a:rect l="l" t="t" r="r" b="b"/>
            <a:pathLst>
              <a:path w="46989" h="47625">
                <a:moveTo>
                  <a:pt x="22533" y="47254"/>
                </a:moveTo>
                <a:lnTo>
                  <a:pt x="13071" y="45738"/>
                </a:lnTo>
                <a:lnTo>
                  <a:pt x="5985" y="41347"/>
                </a:lnTo>
                <a:lnTo>
                  <a:pt x="1540" y="34313"/>
                </a:lnTo>
                <a:lnTo>
                  <a:pt x="0" y="24870"/>
                </a:lnTo>
                <a:lnTo>
                  <a:pt x="1555" y="14339"/>
                </a:lnTo>
                <a:lnTo>
                  <a:pt x="6102" y="6528"/>
                </a:lnTo>
                <a:lnTo>
                  <a:pt x="13467" y="1670"/>
                </a:lnTo>
                <a:lnTo>
                  <a:pt x="23472" y="0"/>
                </a:lnTo>
                <a:lnTo>
                  <a:pt x="33800" y="0"/>
                </a:lnTo>
                <a:lnTo>
                  <a:pt x="41311" y="4974"/>
                </a:lnTo>
                <a:lnTo>
                  <a:pt x="43189" y="9119"/>
                </a:lnTo>
                <a:lnTo>
                  <a:pt x="16900" y="9119"/>
                </a:lnTo>
                <a:lnTo>
                  <a:pt x="14083" y="12435"/>
                </a:lnTo>
                <a:lnTo>
                  <a:pt x="13144" y="19067"/>
                </a:lnTo>
                <a:lnTo>
                  <a:pt x="46569" y="19067"/>
                </a:lnTo>
                <a:lnTo>
                  <a:pt x="46944" y="20725"/>
                </a:lnTo>
                <a:lnTo>
                  <a:pt x="46944" y="27357"/>
                </a:lnTo>
                <a:lnTo>
                  <a:pt x="13144" y="27357"/>
                </a:lnTo>
                <a:lnTo>
                  <a:pt x="13144" y="33160"/>
                </a:lnTo>
                <a:lnTo>
                  <a:pt x="15022" y="34818"/>
                </a:lnTo>
                <a:lnTo>
                  <a:pt x="16900" y="37305"/>
                </a:lnTo>
                <a:lnTo>
                  <a:pt x="19716" y="38963"/>
                </a:lnTo>
                <a:lnTo>
                  <a:pt x="42867" y="38963"/>
                </a:lnTo>
                <a:lnTo>
                  <a:pt x="42734" y="39210"/>
                </a:lnTo>
                <a:lnTo>
                  <a:pt x="37438" y="43627"/>
                </a:lnTo>
                <a:lnTo>
                  <a:pt x="30558" y="46334"/>
                </a:lnTo>
                <a:lnTo>
                  <a:pt x="22533" y="47254"/>
                </a:lnTo>
                <a:close/>
              </a:path>
              <a:path w="46989" h="47625">
                <a:moveTo>
                  <a:pt x="46569" y="19067"/>
                </a:moveTo>
                <a:lnTo>
                  <a:pt x="32861" y="19067"/>
                </a:lnTo>
                <a:lnTo>
                  <a:pt x="32861" y="16580"/>
                </a:lnTo>
                <a:lnTo>
                  <a:pt x="31922" y="14093"/>
                </a:lnTo>
                <a:lnTo>
                  <a:pt x="30983" y="12435"/>
                </a:lnTo>
                <a:lnTo>
                  <a:pt x="29105" y="10777"/>
                </a:lnTo>
                <a:lnTo>
                  <a:pt x="26289" y="9119"/>
                </a:lnTo>
                <a:lnTo>
                  <a:pt x="43189" y="9119"/>
                </a:lnTo>
                <a:lnTo>
                  <a:pt x="45066" y="13264"/>
                </a:lnTo>
                <a:lnTo>
                  <a:pt x="46005" y="16580"/>
                </a:lnTo>
                <a:lnTo>
                  <a:pt x="46569" y="19067"/>
                </a:lnTo>
                <a:close/>
              </a:path>
              <a:path w="46989" h="47625">
                <a:moveTo>
                  <a:pt x="42867" y="38963"/>
                </a:moveTo>
                <a:lnTo>
                  <a:pt x="28166" y="38963"/>
                </a:lnTo>
                <a:lnTo>
                  <a:pt x="31922" y="36476"/>
                </a:lnTo>
                <a:lnTo>
                  <a:pt x="33800" y="33160"/>
                </a:lnTo>
                <a:lnTo>
                  <a:pt x="46005" y="33160"/>
                </a:lnTo>
                <a:lnTo>
                  <a:pt x="42867" y="38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901746" y="809671"/>
            <a:ext cx="66040" cy="63500"/>
          </a:xfrm>
          <a:custGeom>
            <a:avLst/>
            <a:gdLst/>
            <a:ahLst/>
            <a:cxnLst/>
            <a:rect l="l" t="t" r="r" b="b"/>
            <a:pathLst>
              <a:path w="66040" h="63500">
                <a:moveTo>
                  <a:pt x="43189" y="63005"/>
                </a:moveTo>
                <a:lnTo>
                  <a:pt x="23472" y="63005"/>
                </a:lnTo>
                <a:lnTo>
                  <a:pt x="15961" y="60518"/>
                </a:lnTo>
                <a:lnTo>
                  <a:pt x="9388" y="54715"/>
                </a:lnTo>
                <a:lnTo>
                  <a:pt x="3755" y="48912"/>
                </a:lnTo>
                <a:lnTo>
                  <a:pt x="88" y="40816"/>
                </a:lnTo>
                <a:lnTo>
                  <a:pt x="0" y="22383"/>
                </a:lnTo>
                <a:lnTo>
                  <a:pt x="3755" y="14093"/>
                </a:lnTo>
                <a:lnTo>
                  <a:pt x="9388" y="8290"/>
                </a:lnTo>
                <a:lnTo>
                  <a:pt x="15961" y="2487"/>
                </a:lnTo>
                <a:lnTo>
                  <a:pt x="23472" y="0"/>
                </a:lnTo>
                <a:lnTo>
                  <a:pt x="43189" y="0"/>
                </a:lnTo>
                <a:lnTo>
                  <a:pt x="50700" y="2487"/>
                </a:lnTo>
                <a:lnTo>
                  <a:pt x="56333" y="8290"/>
                </a:lnTo>
                <a:lnTo>
                  <a:pt x="58527" y="10777"/>
                </a:lnTo>
                <a:lnTo>
                  <a:pt x="32861" y="10777"/>
                </a:lnTo>
                <a:lnTo>
                  <a:pt x="25155" y="12279"/>
                </a:lnTo>
                <a:lnTo>
                  <a:pt x="19247" y="16476"/>
                </a:lnTo>
                <a:lnTo>
                  <a:pt x="15433" y="23018"/>
                </a:lnTo>
                <a:lnTo>
                  <a:pt x="14083" y="31502"/>
                </a:lnTo>
                <a:lnTo>
                  <a:pt x="15433" y="40466"/>
                </a:lnTo>
                <a:lnTo>
                  <a:pt x="19247" y="47254"/>
                </a:lnTo>
                <a:lnTo>
                  <a:pt x="25174" y="51554"/>
                </a:lnTo>
                <a:lnTo>
                  <a:pt x="32861" y="53057"/>
                </a:lnTo>
                <a:lnTo>
                  <a:pt x="58524" y="53057"/>
                </a:lnTo>
                <a:lnTo>
                  <a:pt x="56333" y="54715"/>
                </a:lnTo>
                <a:lnTo>
                  <a:pt x="50700" y="60518"/>
                </a:lnTo>
                <a:lnTo>
                  <a:pt x="43189" y="63005"/>
                </a:lnTo>
                <a:close/>
              </a:path>
              <a:path w="66040" h="63500">
                <a:moveTo>
                  <a:pt x="58524" y="53057"/>
                </a:moveTo>
                <a:lnTo>
                  <a:pt x="32861" y="53057"/>
                </a:lnTo>
                <a:lnTo>
                  <a:pt x="40566" y="51554"/>
                </a:lnTo>
                <a:lnTo>
                  <a:pt x="46475" y="47357"/>
                </a:lnTo>
                <a:lnTo>
                  <a:pt x="50289" y="40816"/>
                </a:lnTo>
                <a:lnTo>
                  <a:pt x="51639" y="32331"/>
                </a:lnTo>
                <a:lnTo>
                  <a:pt x="50421" y="23367"/>
                </a:lnTo>
                <a:lnTo>
                  <a:pt x="46827" y="16580"/>
                </a:lnTo>
                <a:lnTo>
                  <a:pt x="40944" y="12279"/>
                </a:lnTo>
                <a:lnTo>
                  <a:pt x="32861" y="10777"/>
                </a:lnTo>
                <a:lnTo>
                  <a:pt x="58527" y="10777"/>
                </a:lnTo>
                <a:lnTo>
                  <a:pt x="65662" y="40816"/>
                </a:lnTo>
                <a:lnTo>
                  <a:pt x="62906" y="49741"/>
                </a:lnTo>
                <a:lnTo>
                  <a:pt x="58524" y="53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972163" y="826252"/>
            <a:ext cx="71755" cy="45085"/>
          </a:xfrm>
          <a:custGeom>
            <a:avLst/>
            <a:gdLst/>
            <a:ahLst/>
            <a:cxnLst/>
            <a:rect l="l" t="t" r="r" b="b"/>
            <a:pathLst>
              <a:path w="71754" h="45084">
                <a:moveTo>
                  <a:pt x="28167" y="44767"/>
                </a:moveTo>
                <a:lnTo>
                  <a:pt x="14083" y="44767"/>
                </a:lnTo>
                <a:lnTo>
                  <a:pt x="0" y="0"/>
                </a:lnTo>
                <a:lnTo>
                  <a:pt x="14083" y="0"/>
                </a:lnTo>
                <a:lnTo>
                  <a:pt x="21595" y="31502"/>
                </a:lnTo>
                <a:lnTo>
                  <a:pt x="31330" y="31502"/>
                </a:lnTo>
                <a:lnTo>
                  <a:pt x="28167" y="44767"/>
                </a:lnTo>
                <a:close/>
              </a:path>
              <a:path w="71754" h="45084">
                <a:moveTo>
                  <a:pt x="31330" y="31502"/>
                </a:moveTo>
                <a:lnTo>
                  <a:pt x="21595" y="31502"/>
                </a:lnTo>
                <a:lnTo>
                  <a:pt x="29106" y="0"/>
                </a:lnTo>
                <a:lnTo>
                  <a:pt x="42251" y="0"/>
                </a:lnTo>
                <a:lnTo>
                  <a:pt x="45809" y="13264"/>
                </a:lnTo>
                <a:lnTo>
                  <a:pt x="35678" y="13264"/>
                </a:lnTo>
                <a:lnTo>
                  <a:pt x="31330" y="31502"/>
                </a:lnTo>
                <a:close/>
              </a:path>
              <a:path w="71754" h="45084">
                <a:moveTo>
                  <a:pt x="61446" y="31502"/>
                </a:moveTo>
                <a:lnTo>
                  <a:pt x="50701" y="31502"/>
                </a:lnTo>
                <a:lnTo>
                  <a:pt x="58212" y="0"/>
                </a:lnTo>
                <a:lnTo>
                  <a:pt x="71357" y="0"/>
                </a:lnTo>
                <a:lnTo>
                  <a:pt x="61446" y="31502"/>
                </a:lnTo>
                <a:close/>
              </a:path>
              <a:path w="71754" h="45084">
                <a:moveTo>
                  <a:pt x="57273" y="44767"/>
                </a:moveTo>
                <a:lnTo>
                  <a:pt x="43190" y="44767"/>
                </a:lnTo>
                <a:lnTo>
                  <a:pt x="35678" y="13264"/>
                </a:lnTo>
                <a:lnTo>
                  <a:pt x="45809" y="13264"/>
                </a:lnTo>
                <a:lnTo>
                  <a:pt x="50701" y="31502"/>
                </a:lnTo>
                <a:lnTo>
                  <a:pt x="61446" y="31502"/>
                </a:lnTo>
                <a:lnTo>
                  <a:pt x="57273" y="44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051031" y="8254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4" h="45719">
                <a:moveTo>
                  <a:pt x="46005" y="7461"/>
                </a:moveTo>
                <a:lnTo>
                  <a:pt x="13143" y="7461"/>
                </a:lnTo>
                <a:lnTo>
                  <a:pt x="16899" y="2487"/>
                </a:lnTo>
                <a:lnTo>
                  <a:pt x="21593" y="0"/>
                </a:lnTo>
                <a:lnTo>
                  <a:pt x="39433" y="0"/>
                </a:lnTo>
                <a:lnTo>
                  <a:pt x="46005" y="5803"/>
                </a:lnTo>
                <a:lnTo>
                  <a:pt x="46005" y="7461"/>
                </a:lnTo>
                <a:close/>
              </a:path>
              <a:path w="46354" h="45719">
                <a:moveTo>
                  <a:pt x="13143" y="45596"/>
                </a:moveTo>
                <a:lnTo>
                  <a:pt x="0" y="45596"/>
                </a:lnTo>
                <a:lnTo>
                  <a:pt x="0" y="829"/>
                </a:lnTo>
                <a:lnTo>
                  <a:pt x="13143" y="829"/>
                </a:lnTo>
                <a:lnTo>
                  <a:pt x="13143" y="7461"/>
                </a:lnTo>
                <a:lnTo>
                  <a:pt x="46005" y="7461"/>
                </a:lnTo>
                <a:lnTo>
                  <a:pt x="46005" y="9948"/>
                </a:lnTo>
                <a:lnTo>
                  <a:pt x="17838" y="9948"/>
                </a:lnTo>
                <a:lnTo>
                  <a:pt x="13143" y="13264"/>
                </a:lnTo>
                <a:lnTo>
                  <a:pt x="13143" y="45596"/>
                </a:lnTo>
                <a:close/>
              </a:path>
              <a:path w="46354" h="45719">
                <a:moveTo>
                  <a:pt x="46005" y="45596"/>
                </a:moveTo>
                <a:lnTo>
                  <a:pt x="32860" y="45596"/>
                </a:lnTo>
                <a:lnTo>
                  <a:pt x="32860" y="12435"/>
                </a:lnTo>
                <a:lnTo>
                  <a:pt x="30043" y="9948"/>
                </a:lnTo>
                <a:lnTo>
                  <a:pt x="46005" y="9948"/>
                </a:lnTo>
                <a:lnTo>
                  <a:pt x="46005" y="45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104547" y="825423"/>
            <a:ext cx="46990" cy="47625"/>
          </a:xfrm>
          <a:custGeom>
            <a:avLst/>
            <a:gdLst/>
            <a:ahLst/>
            <a:cxnLst/>
            <a:rect l="l" t="t" r="r" b="b"/>
            <a:pathLst>
              <a:path w="46990" h="47625">
                <a:moveTo>
                  <a:pt x="23472" y="47254"/>
                </a:moveTo>
                <a:lnTo>
                  <a:pt x="13467" y="45738"/>
                </a:lnTo>
                <a:lnTo>
                  <a:pt x="6102" y="41347"/>
                </a:lnTo>
                <a:lnTo>
                  <a:pt x="1555" y="34313"/>
                </a:lnTo>
                <a:lnTo>
                  <a:pt x="0" y="24870"/>
                </a:lnTo>
                <a:lnTo>
                  <a:pt x="1687" y="14339"/>
                </a:lnTo>
                <a:lnTo>
                  <a:pt x="6454" y="6528"/>
                </a:lnTo>
                <a:lnTo>
                  <a:pt x="13863" y="1670"/>
                </a:lnTo>
                <a:lnTo>
                  <a:pt x="23472" y="0"/>
                </a:lnTo>
                <a:lnTo>
                  <a:pt x="33800" y="0"/>
                </a:lnTo>
                <a:lnTo>
                  <a:pt x="42250" y="4974"/>
                </a:lnTo>
                <a:lnTo>
                  <a:pt x="43658" y="9119"/>
                </a:lnTo>
                <a:lnTo>
                  <a:pt x="17839" y="9119"/>
                </a:lnTo>
                <a:lnTo>
                  <a:pt x="14083" y="12435"/>
                </a:lnTo>
                <a:lnTo>
                  <a:pt x="13144" y="19067"/>
                </a:lnTo>
                <a:lnTo>
                  <a:pt x="46944" y="19067"/>
                </a:lnTo>
                <a:lnTo>
                  <a:pt x="46944" y="27357"/>
                </a:lnTo>
                <a:lnTo>
                  <a:pt x="13144" y="27357"/>
                </a:lnTo>
                <a:lnTo>
                  <a:pt x="13144" y="31502"/>
                </a:lnTo>
                <a:lnTo>
                  <a:pt x="15022" y="34818"/>
                </a:lnTo>
                <a:lnTo>
                  <a:pt x="16900" y="37305"/>
                </a:lnTo>
                <a:lnTo>
                  <a:pt x="19716" y="38963"/>
                </a:lnTo>
                <a:lnTo>
                  <a:pt x="43806" y="38963"/>
                </a:lnTo>
                <a:lnTo>
                  <a:pt x="43673" y="39210"/>
                </a:lnTo>
                <a:lnTo>
                  <a:pt x="38377" y="43627"/>
                </a:lnTo>
                <a:lnTo>
                  <a:pt x="31497" y="46334"/>
                </a:lnTo>
                <a:lnTo>
                  <a:pt x="23472" y="47254"/>
                </a:lnTo>
                <a:close/>
              </a:path>
              <a:path w="46990" h="47625">
                <a:moveTo>
                  <a:pt x="46944" y="19067"/>
                </a:moveTo>
                <a:lnTo>
                  <a:pt x="33800" y="19067"/>
                </a:lnTo>
                <a:lnTo>
                  <a:pt x="32861" y="16580"/>
                </a:lnTo>
                <a:lnTo>
                  <a:pt x="32861" y="14093"/>
                </a:lnTo>
                <a:lnTo>
                  <a:pt x="31922" y="12435"/>
                </a:lnTo>
                <a:lnTo>
                  <a:pt x="30044" y="10777"/>
                </a:lnTo>
                <a:lnTo>
                  <a:pt x="26289" y="9119"/>
                </a:lnTo>
                <a:lnTo>
                  <a:pt x="43658" y="9119"/>
                </a:lnTo>
                <a:lnTo>
                  <a:pt x="45066" y="13264"/>
                </a:lnTo>
                <a:lnTo>
                  <a:pt x="46944" y="16580"/>
                </a:lnTo>
                <a:lnTo>
                  <a:pt x="46944" y="19067"/>
                </a:lnTo>
                <a:close/>
              </a:path>
              <a:path w="46990" h="47625">
                <a:moveTo>
                  <a:pt x="43806" y="38963"/>
                </a:moveTo>
                <a:lnTo>
                  <a:pt x="28166" y="38963"/>
                </a:lnTo>
                <a:lnTo>
                  <a:pt x="31922" y="36476"/>
                </a:lnTo>
                <a:lnTo>
                  <a:pt x="33800" y="33160"/>
                </a:lnTo>
                <a:lnTo>
                  <a:pt x="46944" y="33160"/>
                </a:lnTo>
                <a:lnTo>
                  <a:pt x="43806" y="38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160881" y="825423"/>
            <a:ext cx="29209" cy="45720"/>
          </a:xfrm>
          <a:custGeom>
            <a:avLst/>
            <a:gdLst/>
            <a:ahLst/>
            <a:cxnLst/>
            <a:rect l="l" t="t" r="r" b="b"/>
            <a:pathLst>
              <a:path w="29209" h="45719">
                <a:moveTo>
                  <a:pt x="29106" y="9948"/>
                </a:moveTo>
                <a:lnTo>
                  <a:pt x="13144" y="9948"/>
                </a:lnTo>
                <a:lnTo>
                  <a:pt x="15961" y="3316"/>
                </a:lnTo>
                <a:lnTo>
                  <a:pt x="21595" y="0"/>
                </a:lnTo>
                <a:lnTo>
                  <a:pt x="29106" y="0"/>
                </a:lnTo>
                <a:lnTo>
                  <a:pt x="29106" y="9948"/>
                </a:lnTo>
                <a:close/>
              </a:path>
              <a:path w="29209" h="45719">
                <a:moveTo>
                  <a:pt x="13144" y="45596"/>
                </a:moveTo>
                <a:lnTo>
                  <a:pt x="0" y="45596"/>
                </a:lnTo>
                <a:lnTo>
                  <a:pt x="0" y="829"/>
                </a:lnTo>
                <a:lnTo>
                  <a:pt x="13144" y="829"/>
                </a:lnTo>
                <a:lnTo>
                  <a:pt x="13144" y="9948"/>
                </a:lnTo>
                <a:lnTo>
                  <a:pt x="29106" y="9948"/>
                </a:lnTo>
                <a:lnTo>
                  <a:pt x="29106" y="11606"/>
                </a:lnTo>
                <a:lnTo>
                  <a:pt x="16900" y="11606"/>
                </a:lnTo>
                <a:lnTo>
                  <a:pt x="13144" y="14922"/>
                </a:lnTo>
                <a:lnTo>
                  <a:pt x="13144" y="45596"/>
                </a:lnTo>
                <a:close/>
              </a:path>
              <a:path w="29209" h="45719">
                <a:moveTo>
                  <a:pt x="29106" y="12435"/>
                </a:moveTo>
                <a:lnTo>
                  <a:pt x="27228" y="11606"/>
                </a:lnTo>
                <a:lnTo>
                  <a:pt x="29106" y="11606"/>
                </a:lnTo>
                <a:lnTo>
                  <a:pt x="29106" y="12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220032" y="812159"/>
            <a:ext cx="25400" cy="60960"/>
          </a:xfrm>
          <a:custGeom>
            <a:avLst/>
            <a:gdLst/>
            <a:ahLst/>
            <a:cxnLst/>
            <a:rect l="l" t="t" r="r" b="b"/>
            <a:pathLst>
              <a:path w="25400" h="60959">
                <a:moveTo>
                  <a:pt x="6572" y="60518"/>
                </a:moveTo>
                <a:lnTo>
                  <a:pt x="0" y="60518"/>
                </a:lnTo>
                <a:lnTo>
                  <a:pt x="18777" y="0"/>
                </a:lnTo>
                <a:lnTo>
                  <a:pt x="25350" y="0"/>
                </a:lnTo>
                <a:lnTo>
                  <a:pt x="6572" y="60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281060" y="810501"/>
            <a:ext cx="323919" cy="7875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07003" y="4344601"/>
            <a:ext cx="107034" cy="8000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02294" y="4363668"/>
            <a:ext cx="107034" cy="89948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04171" y="4346259"/>
            <a:ext cx="81280" cy="8890"/>
          </a:xfrm>
          <a:custGeom>
            <a:avLst/>
            <a:gdLst/>
            <a:ahLst/>
            <a:cxnLst/>
            <a:rect l="l" t="t" r="r" b="b"/>
            <a:pathLst>
              <a:path w="81279" h="8889">
                <a:moveTo>
                  <a:pt x="0" y="0"/>
                </a:moveTo>
                <a:lnTo>
                  <a:pt x="0" y="8290"/>
                </a:lnTo>
                <a:lnTo>
                  <a:pt x="80745" y="8290"/>
                </a:lnTo>
                <a:lnTo>
                  <a:pt x="8074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99462" y="4794758"/>
            <a:ext cx="105156" cy="29761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99462" y="4345430"/>
            <a:ext cx="105156" cy="4070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241930" y="4344601"/>
            <a:ext cx="83561" cy="3001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542377" y="4344601"/>
            <a:ext cx="83561" cy="30342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842824" y="4342114"/>
            <a:ext cx="83561" cy="30425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944073" y="4344601"/>
            <a:ext cx="85439" cy="29098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246397" y="4343772"/>
            <a:ext cx="83561" cy="30922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546844" y="4344601"/>
            <a:ext cx="83561" cy="30839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820062" y="4344601"/>
            <a:ext cx="83561" cy="29844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067930" y="4348746"/>
            <a:ext cx="105156" cy="30425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315799" y="4344601"/>
            <a:ext cx="83562" cy="23792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143270" y="4344601"/>
            <a:ext cx="105156" cy="29347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443717" y="4340456"/>
            <a:ext cx="105156" cy="32248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744164" y="4344601"/>
            <a:ext cx="83561" cy="30010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044610" y="4344601"/>
            <a:ext cx="83561" cy="26694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345057" y="4344601"/>
            <a:ext cx="105156" cy="31585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643626" y="4344601"/>
            <a:ext cx="107034" cy="31254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575874" y="4343772"/>
            <a:ext cx="83562" cy="21969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060952" y="5841810"/>
            <a:ext cx="6333790" cy="29596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034663" y="4270399"/>
            <a:ext cx="3099435" cy="1544955"/>
          </a:xfrm>
          <a:custGeom>
            <a:avLst/>
            <a:gdLst/>
            <a:ahLst/>
            <a:cxnLst/>
            <a:rect l="l" t="t" r="r" b="b"/>
            <a:pathLst>
              <a:path w="3099435" h="1544954">
                <a:moveTo>
                  <a:pt x="3094600" y="1544462"/>
                </a:moveTo>
                <a:lnTo>
                  <a:pt x="0" y="6632"/>
                </a:lnTo>
                <a:lnTo>
                  <a:pt x="4694" y="0"/>
                </a:lnTo>
                <a:lnTo>
                  <a:pt x="3099294" y="1537830"/>
                </a:lnTo>
                <a:lnTo>
                  <a:pt x="3094600" y="1544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4" name="object 264"/>
          <p:cNvGraphicFramePr>
            <a:graphicFrameLocks noGrp="1"/>
          </p:cNvGraphicFramePr>
          <p:nvPr/>
        </p:nvGraphicFramePr>
        <p:xfrm>
          <a:off x="445975" y="339198"/>
          <a:ext cx="8326755" cy="5924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9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90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90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35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30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37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797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3938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7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6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5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0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9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8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85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90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86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90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86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86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90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86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90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86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86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90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86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090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86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81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086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09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090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086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086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090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081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13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694093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70C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70C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8422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098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086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086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135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</a:tbl>
          </a:graphicData>
        </a:graphic>
      </p:graphicFrame>
      <p:sp>
        <p:nvSpPr>
          <p:cNvPr id="265" name="object 265"/>
          <p:cNvSpPr/>
          <p:nvPr/>
        </p:nvSpPr>
        <p:spPr>
          <a:xfrm>
            <a:off x="1034663" y="4272057"/>
            <a:ext cx="2551430" cy="1541145"/>
          </a:xfrm>
          <a:custGeom>
            <a:avLst/>
            <a:gdLst/>
            <a:ahLst/>
            <a:cxnLst/>
            <a:rect l="l" t="t" r="r" b="b"/>
            <a:pathLst>
              <a:path w="2551429" h="1541145">
                <a:moveTo>
                  <a:pt x="4694" y="1541146"/>
                </a:moveTo>
                <a:lnTo>
                  <a:pt x="0" y="1537001"/>
                </a:lnTo>
                <a:lnTo>
                  <a:pt x="2546285" y="0"/>
                </a:lnTo>
                <a:lnTo>
                  <a:pt x="2550979" y="4145"/>
                </a:lnTo>
                <a:lnTo>
                  <a:pt x="4694" y="1541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031770" y="4364907"/>
            <a:ext cx="292935" cy="9285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358506" y="4364907"/>
            <a:ext cx="314530" cy="7378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969803" y="5615897"/>
            <a:ext cx="1121980" cy="9450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083485" y="4965946"/>
            <a:ext cx="66675" cy="75565"/>
          </a:xfrm>
          <a:custGeom>
            <a:avLst/>
            <a:gdLst/>
            <a:ahLst/>
            <a:cxnLst/>
            <a:rect l="l" t="t" r="r" b="b"/>
            <a:pathLst>
              <a:path w="66675" h="75564">
                <a:moveTo>
                  <a:pt x="63369" y="63005"/>
                </a:moveTo>
                <a:lnTo>
                  <a:pt x="44128" y="63005"/>
                </a:lnTo>
                <a:lnTo>
                  <a:pt x="50700" y="59689"/>
                </a:lnTo>
                <a:lnTo>
                  <a:pt x="50700" y="48083"/>
                </a:lnTo>
                <a:lnTo>
                  <a:pt x="46944" y="44767"/>
                </a:lnTo>
                <a:lnTo>
                  <a:pt x="24411" y="41450"/>
                </a:lnTo>
                <a:lnTo>
                  <a:pt x="13613" y="38575"/>
                </a:lnTo>
                <a:lnTo>
                  <a:pt x="6337" y="34611"/>
                </a:lnTo>
                <a:lnTo>
                  <a:pt x="2229" y="29093"/>
                </a:lnTo>
                <a:lnTo>
                  <a:pt x="938" y="21554"/>
                </a:lnTo>
                <a:lnTo>
                  <a:pt x="3007" y="12240"/>
                </a:lnTo>
                <a:lnTo>
                  <a:pt x="9036" y="5492"/>
                </a:lnTo>
                <a:lnTo>
                  <a:pt x="18763" y="1386"/>
                </a:lnTo>
                <a:lnTo>
                  <a:pt x="31922" y="0"/>
                </a:lnTo>
                <a:lnTo>
                  <a:pt x="40387" y="479"/>
                </a:lnTo>
                <a:lnTo>
                  <a:pt x="47531" y="1968"/>
                </a:lnTo>
                <a:lnTo>
                  <a:pt x="53443" y="4546"/>
                </a:lnTo>
                <a:lnTo>
                  <a:pt x="58211" y="8290"/>
                </a:lnTo>
                <a:lnTo>
                  <a:pt x="61967" y="11606"/>
                </a:lnTo>
                <a:lnTo>
                  <a:pt x="22533" y="11606"/>
                </a:lnTo>
                <a:lnTo>
                  <a:pt x="16900" y="14922"/>
                </a:lnTo>
                <a:lnTo>
                  <a:pt x="16900" y="25699"/>
                </a:lnTo>
                <a:lnTo>
                  <a:pt x="20655" y="28186"/>
                </a:lnTo>
                <a:lnTo>
                  <a:pt x="32861" y="29844"/>
                </a:lnTo>
                <a:lnTo>
                  <a:pt x="45066" y="32331"/>
                </a:lnTo>
                <a:lnTo>
                  <a:pt x="54778" y="34857"/>
                </a:lnTo>
                <a:lnTo>
                  <a:pt x="61497" y="38860"/>
                </a:lnTo>
                <a:lnTo>
                  <a:pt x="65399" y="44572"/>
                </a:lnTo>
                <a:lnTo>
                  <a:pt x="66661" y="52228"/>
                </a:lnTo>
                <a:lnTo>
                  <a:pt x="64431" y="61800"/>
                </a:lnTo>
                <a:lnTo>
                  <a:pt x="63369" y="63005"/>
                </a:lnTo>
                <a:close/>
              </a:path>
              <a:path w="66675" h="75564">
                <a:moveTo>
                  <a:pt x="63844" y="23212"/>
                </a:moveTo>
                <a:lnTo>
                  <a:pt x="47883" y="23212"/>
                </a:lnTo>
                <a:lnTo>
                  <a:pt x="47883" y="15751"/>
                </a:lnTo>
                <a:lnTo>
                  <a:pt x="42250" y="11606"/>
                </a:lnTo>
                <a:lnTo>
                  <a:pt x="61967" y="11606"/>
                </a:lnTo>
                <a:lnTo>
                  <a:pt x="63844" y="16580"/>
                </a:lnTo>
                <a:lnTo>
                  <a:pt x="63844" y="23212"/>
                </a:lnTo>
                <a:close/>
              </a:path>
              <a:path w="66675" h="75564">
                <a:moveTo>
                  <a:pt x="33800" y="75440"/>
                </a:moveTo>
                <a:lnTo>
                  <a:pt x="19936" y="73899"/>
                </a:lnTo>
                <a:lnTo>
                  <a:pt x="9506" y="69326"/>
                </a:lnTo>
                <a:lnTo>
                  <a:pt x="2772" y="61800"/>
                </a:lnTo>
                <a:lnTo>
                  <a:pt x="0" y="51399"/>
                </a:lnTo>
                <a:lnTo>
                  <a:pt x="15961" y="51399"/>
                </a:lnTo>
                <a:lnTo>
                  <a:pt x="16900" y="58860"/>
                </a:lnTo>
                <a:lnTo>
                  <a:pt x="22533" y="63005"/>
                </a:lnTo>
                <a:lnTo>
                  <a:pt x="63369" y="63005"/>
                </a:lnTo>
                <a:lnTo>
                  <a:pt x="57976" y="69119"/>
                </a:lnTo>
                <a:lnTo>
                  <a:pt x="47648" y="73795"/>
                </a:lnTo>
                <a:lnTo>
                  <a:pt x="33800" y="75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161414" y="4985842"/>
            <a:ext cx="53975" cy="55880"/>
          </a:xfrm>
          <a:custGeom>
            <a:avLst/>
            <a:gdLst/>
            <a:ahLst/>
            <a:cxnLst/>
            <a:rect l="l" t="t" r="r" b="b"/>
            <a:pathLst>
              <a:path w="53975" h="55879">
                <a:moveTo>
                  <a:pt x="28166" y="55544"/>
                </a:moveTo>
                <a:lnTo>
                  <a:pt x="19716" y="55544"/>
                </a:lnTo>
                <a:lnTo>
                  <a:pt x="11486" y="54313"/>
                </a:lnTo>
                <a:lnTo>
                  <a:pt x="5281" y="50673"/>
                </a:lnTo>
                <a:lnTo>
                  <a:pt x="1364" y="44702"/>
                </a:lnTo>
                <a:lnTo>
                  <a:pt x="0" y="36476"/>
                </a:lnTo>
                <a:lnTo>
                  <a:pt x="0" y="0"/>
                </a:lnTo>
                <a:lnTo>
                  <a:pt x="15022" y="0"/>
                </a:lnTo>
                <a:lnTo>
                  <a:pt x="15022" y="40621"/>
                </a:lnTo>
                <a:lnTo>
                  <a:pt x="18777" y="43108"/>
                </a:lnTo>
                <a:lnTo>
                  <a:pt x="53517" y="43108"/>
                </a:lnTo>
                <a:lnTo>
                  <a:pt x="53517" y="46425"/>
                </a:lnTo>
                <a:lnTo>
                  <a:pt x="38494" y="46425"/>
                </a:lnTo>
                <a:lnTo>
                  <a:pt x="33800" y="52228"/>
                </a:lnTo>
                <a:lnTo>
                  <a:pt x="28166" y="55544"/>
                </a:lnTo>
                <a:close/>
              </a:path>
              <a:path w="53975" h="55879">
                <a:moveTo>
                  <a:pt x="53517" y="43108"/>
                </a:moveTo>
                <a:lnTo>
                  <a:pt x="32861" y="43108"/>
                </a:lnTo>
                <a:lnTo>
                  <a:pt x="38494" y="38963"/>
                </a:lnTo>
                <a:lnTo>
                  <a:pt x="38494" y="0"/>
                </a:lnTo>
                <a:lnTo>
                  <a:pt x="53517" y="0"/>
                </a:lnTo>
                <a:lnTo>
                  <a:pt x="53517" y="43108"/>
                </a:lnTo>
                <a:close/>
              </a:path>
              <a:path w="53975" h="55879">
                <a:moveTo>
                  <a:pt x="53517" y="53057"/>
                </a:moveTo>
                <a:lnTo>
                  <a:pt x="38494" y="53057"/>
                </a:lnTo>
                <a:lnTo>
                  <a:pt x="38494" y="46425"/>
                </a:lnTo>
                <a:lnTo>
                  <a:pt x="53517" y="46425"/>
                </a:lnTo>
                <a:lnTo>
                  <a:pt x="53517" y="53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230892" y="4966775"/>
            <a:ext cx="57785" cy="74930"/>
          </a:xfrm>
          <a:custGeom>
            <a:avLst/>
            <a:gdLst/>
            <a:ahLst/>
            <a:cxnLst/>
            <a:rect l="l" t="t" r="r" b="b"/>
            <a:pathLst>
              <a:path w="57784" h="74929">
                <a:moveTo>
                  <a:pt x="15022" y="72124"/>
                </a:moveTo>
                <a:lnTo>
                  <a:pt x="0" y="72124"/>
                </a:lnTo>
                <a:lnTo>
                  <a:pt x="0" y="0"/>
                </a:lnTo>
                <a:lnTo>
                  <a:pt x="15022" y="0"/>
                </a:lnTo>
                <a:lnTo>
                  <a:pt x="15022" y="25699"/>
                </a:lnTo>
                <a:lnTo>
                  <a:pt x="50074" y="25699"/>
                </a:lnTo>
                <a:lnTo>
                  <a:pt x="52578" y="29015"/>
                </a:lnTo>
                <a:lnTo>
                  <a:pt x="20655" y="29015"/>
                </a:lnTo>
                <a:lnTo>
                  <a:pt x="15022" y="36476"/>
                </a:lnTo>
                <a:lnTo>
                  <a:pt x="15022" y="56373"/>
                </a:lnTo>
                <a:lnTo>
                  <a:pt x="20655" y="63005"/>
                </a:lnTo>
                <a:lnTo>
                  <a:pt x="51947" y="63005"/>
                </a:lnTo>
                <a:lnTo>
                  <a:pt x="49941" y="66321"/>
                </a:lnTo>
                <a:lnTo>
                  <a:pt x="15022" y="66321"/>
                </a:lnTo>
                <a:lnTo>
                  <a:pt x="15022" y="72124"/>
                </a:lnTo>
                <a:close/>
              </a:path>
              <a:path w="57784" h="74929">
                <a:moveTo>
                  <a:pt x="50074" y="25699"/>
                </a:moveTo>
                <a:lnTo>
                  <a:pt x="15022" y="25699"/>
                </a:lnTo>
                <a:lnTo>
                  <a:pt x="18777" y="20725"/>
                </a:lnTo>
                <a:lnTo>
                  <a:pt x="24411" y="18238"/>
                </a:lnTo>
                <a:lnTo>
                  <a:pt x="39433" y="18238"/>
                </a:lnTo>
                <a:lnTo>
                  <a:pt x="46944" y="21554"/>
                </a:lnTo>
                <a:lnTo>
                  <a:pt x="50074" y="25699"/>
                </a:lnTo>
                <a:close/>
              </a:path>
              <a:path w="57784" h="74929">
                <a:moveTo>
                  <a:pt x="51947" y="63005"/>
                </a:moveTo>
                <a:lnTo>
                  <a:pt x="35678" y="63005"/>
                </a:lnTo>
                <a:lnTo>
                  <a:pt x="41311" y="55544"/>
                </a:lnTo>
                <a:lnTo>
                  <a:pt x="41311" y="36476"/>
                </a:lnTo>
                <a:lnTo>
                  <a:pt x="35678" y="29015"/>
                </a:lnTo>
                <a:lnTo>
                  <a:pt x="52578" y="29015"/>
                </a:lnTo>
                <a:lnTo>
                  <a:pt x="54455" y="31502"/>
                </a:lnTo>
                <a:lnTo>
                  <a:pt x="57272" y="38963"/>
                </a:lnTo>
                <a:lnTo>
                  <a:pt x="57272" y="46425"/>
                </a:lnTo>
                <a:lnTo>
                  <a:pt x="55292" y="57474"/>
                </a:lnTo>
                <a:lnTo>
                  <a:pt x="51947" y="63005"/>
                </a:lnTo>
                <a:close/>
              </a:path>
              <a:path w="57784" h="74929">
                <a:moveTo>
                  <a:pt x="31922" y="74611"/>
                </a:moveTo>
                <a:lnTo>
                  <a:pt x="24411" y="74611"/>
                </a:lnTo>
                <a:lnTo>
                  <a:pt x="18777" y="72124"/>
                </a:lnTo>
                <a:lnTo>
                  <a:pt x="15022" y="66321"/>
                </a:lnTo>
                <a:lnTo>
                  <a:pt x="49941" y="66321"/>
                </a:lnTo>
                <a:lnTo>
                  <a:pt x="41824" y="72422"/>
                </a:lnTo>
                <a:lnTo>
                  <a:pt x="31922" y="74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295676" y="5004910"/>
            <a:ext cx="31115" cy="13335"/>
          </a:xfrm>
          <a:custGeom>
            <a:avLst/>
            <a:gdLst/>
            <a:ahLst/>
            <a:cxnLst/>
            <a:rect l="l" t="t" r="r" b="b"/>
            <a:pathLst>
              <a:path w="31115" h="13335">
                <a:moveTo>
                  <a:pt x="30983" y="0"/>
                </a:moveTo>
                <a:lnTo>
                  <a:pt x="0" y="0"/>
                </a:lnTo>
                <a:lnTo>
                  <a:pt x="0" y="13264"/>
                </a:lnTo>
                <a:lnTo>
                  <a:pt x="30983" y="13264"/>
                </a:lnTo>
                <a:lnTo>
                  <a:pt x="309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335109" y="4965946"/>
            <a:ext cx="78105" cy="75565"/>
          </a:xfrm>
          <a:custGeom>
            <a:avLst/>
            <a:gdLst/>
            <a:ahLst/>
            <a:cxnLst/>
            <a:rect l="l" t="t" r="r" b="b"/>
            <a:pathLst>
              <a:path w="78105" h="75564">
                <a:moveTo>
                  <a:pt x="39433" y="75440"/>
                </a:moveTo>
                <a:lnTo>
                  <a:pt x="2816" y="52642"/>
                </a:lnTo>
                <a:lnTo>
                  <a:pt x="0" y="37305"/>
                </a:lnTo>
                <a:lnTo>
                  <a:pt x="704" y="29417"/>
                </a:lnTo>
                <a:lnTo>
                  <a:pt x="30807" y="621"/>
                </a:lnTo>
                <a:lnTo>
                  <a:pt x="39433" y="0"/>
                </a:lnTo>
                <a:lnTo>
                  <a:pt x="47516" y="621"/>
                </a:lnTo>
                <a:lnTo>
                  <a:pt x="54808" y="2487"/>
                </a:lnTo>
                <a:lnTo>
                  <a:pt x="61218" y="5595"/>
                </a:lnTo>
                <a:lnTo>
                  <a:pt x="66661" y="9948"/>
                </a:lnTo>
                <a:lnTo>
                  <a:pt x="68862" y="12435"/>
                </a:lnTo>
                <a:lnTo>
                  <a:pt x="39433" y="12435"/>
                </a:lnTo>
                <a:lnTo>
                  <a:pt x="29953" y="14235"/>
                </a:lnTo>
                <a:lnTo>
                  <a:pt x="22885" y="19274"/>
                </a:lnTo>
                <a:lnTo>
                  <a:pt x="18440" y="27124"/>
                </a:lnTo>
                <a:lnTo>
                  <a:pt x="16900" y="37305"/>
                </a:lnTo>
                <a:lnTo>
                  <a:pt x="18440" y="47487"/>
                </a:lnTo>
                <a:lnTo>
                  <a:pt x="22885" y="55337"/>
                </a:lnTo>
                <a:lnTo>
                  <a:pt x="29971" y="60388"/>
                </a:lnTo>
                <a:lnTo>
                  <a:pt x="39433" y="62176"/>
                </a:lnTo>
                <a:lnTo>
                  <a:pt x="69542" y="62176"/>
                </a:lnTo>
                <a:lnTo>
                  <a:pt x="66661" y="65492"/>
                </a:lnTo>
                <a:lnTo>
                  <a:pt x="61218" y="69844"/>
                </a:lnTo>
                <a:lnTo>
                  <a:pt x="54808" y="72953"/>
                </a:lnTo>
                <a:lnTo>
                  <a:pt x="47516" y="74818"/>
                </a:lnTo>
                <a:lnTo>
                  <a:pt x="39433" y="75440"/>
                </a:lnTo>
                <a:close/>
              </a:path>
              <a:path w="78105" h="75564">
                <a:moveTo>
                  <a:pt x="69542" y="62176"/>
                </a:moveTo>
                <a:lnTo>
                  <a:pt x="39433" y="62176"/>
                </a:lnTo>
                <a:lnTo>
                  <a:pt x="48518" y="60388"/>
                </a:lnTo>
                <a:lnTo>
                  <a:pt x="55629" y="55440"/>
                </a:lnTo>
                <a:lnTo>
                  <a:pt x="60294" y="47836"/>
                </a:lnTo>
                <a:lnTo>
                  <a:pt x="61967" y="38134"/>
                </a:lnTo>
                <a:lnTo>
                  <a:pt x="60294" y="27474"/>
                </a:lnTo>
                <a:lnTo>
                  <a:pt x="55629" y="19378"/>
                </a:lnTo>
                <a:lnTo>
                  <a:pt x="48499" y="14235"/>
                </a:lnTo>
                <a:lnTo>
                  <a:pt x="39433" y="12435"/>
                </a:lnTo>
                <a:lnTo>
                  <a:pt x="68862" y="12435"/>
                </a:lnTo>
                <a:lnTo>
                  <a:pt x="71590" y="15518"/>
                </a:lnTo>
                <a:lnTo>
                  <a:pt x="75111" y="22176"/>
                </a:lnTo>
                <a:lnTo>
                  <a:pt x="77224" y="29766"/>
                </a:lnTo>
                <a:lnTo>
                  <a:pt x="77928" y="38134"/>
                </a:lnTo>
                <a:lnTo>
                  <a:pt x="77224" y="45673"/>
                </a:lnTo>
                <a:lnTo>
                  <a:pt x="75111" y="53057"/>
                </a:lnTo>
                <a:lnTo>
                  <a:pt x="71590" y="59818"/>
                </a:lnTo>
                <a:lnTo>
                  <a:pt x="69542" y="62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424304" y="4966775"/>
            <a:ext cx="57785" cy="74930"/>
          </a:xfrm>
          <a:custGeom>
            <a:avLst/>
            <a:gdLst/>
            <a:ahLst/>
            <a:cxnLst/>
            <a:rect l="l" t="t" r="r" b="b"/>
            <a:pathLst>
              <a:path w="57784" h="74929">
                <a:moveTo>
                  <a:pt x="15961" y="72124"/>
                </a:moveTo>
                <a:lnTo>
                  <a:pt x="0" y="72124"/>
                </a:lnTo>
                <a:lnTo>
                  <a:pt x="0" y="0"/>
                </a:lnTo>
                <a:lnTo>
                  <a:pt x="15961" y="0"/>
                </a:lnTo>
                <a:lnTo>
                  <a:pt x="15961" y="25699"/>
                </a:lnTo>
                <a:lnTo>
                  <a:pt x="50074" y="25699"/>
                </a:lnTo>
                <a:lnTo>
                  <a:pt x="50700" y="26528"/>
                </a:lnTo>
                <a:lnTo>
                  <a:pt x="53047" y="29015"/>
                </a:lnTo>
                <a:lnTo>
                  <a:pt x="20655" y="29015"/>
                </a:lnTo>
                <a:lnTo>
                  <a:pt x="15961" y="36476"/>
                </a:lnTo>
                <a:lnTo>
                  <a:pt x="15961" y="56373"/>
                </a:lnTo>
                <a:lnTo>
                  <a:pt x="20655" y="63005"/>
                </a:lnTo>
                <a:lnTo>
                  <a:pt x="52215" y="63005"/>
                </a:lnTo>
                <a:lnTo>
                  <a:pt x="50291" y="66321"/>
                </a:lnTo>
                <a:lnTo>
                  <a:pt x="15961" y="66321"/>
                </a:lnTo>
                <a:lnTo>
                  <a:pt x="15961" y="72124"/>
                </a:lnTo>
                <a:close/>
              </a:path>
              <a:path w="57784" h="74929">
                <a:moveTo>
                  <a:pt x="50074" y="25699"/>
                </a:moveTo>
                <a:lnTo>
                  <a:pt x="15961" y="25699"/>
                </a:lnTo>
                <a:lnTo>
                  <a:pt x="19716" y="20725"/>
                </a:lnTo>
                <a:lnTo>
                  <a:pt x="24411" y="18238"/>
                </a:lnTo>
                <a:lnTo>
                  <a:pt x="39433" y="18238"/>
                </a:lnTo>
                <a:lnTo>
                  <a:pt x="46944" y="21554"/>
                </a:lnTo>
                <a:lnTo>
                  <a:pt x="50074" y="25699"/>
                </a:lnTo>
                <a:close/>
              </a:path>
              <a:path w="57784" h="74929">
                <a:moveTo>
                  <a:pt x="52215" y="63005"/>
                </a:moveTo>
                <a:lnTo>
                  <a:pt x="36616" y="63005"/>
                </a:lnTo>
                <a:lnTo>
                  <a:pt x="42250" y="55544"/>
                </a:lnTo>
                <a:lnTo>
                  <a:pt x="42250" y="36476"/>
                </a:lnTo>
                <a:lnTo>
                  <a:pt x="36616" y="29015"/>
                </a:lnTo>
                <a:lnTo>
                  <a:pt x="53047" y="29015"/>
                </a:lnTo>
                <a:lnTo>
                  <a:pt x="55394" y="31502"/>
                </a:lnTo>
                <a:lnTo>
                  <a:pt x="57272" y="38963"/>
                </a:lnTo>
                <a:lnTo>
                  <a:pt x="57272" y="46425"/>
                </a:lnTo>
                <a:lnTo>
                  <a:pt x="55424" y="57474"/>
                </a:lnTo>
                <a:lnTo>
                  <a:pt x="52215" y="63005"/>
                </a:lnTo>
                <a:close/>
              </a:path>
              <a:path w="57784" h="74929">
                <a:moveTo>
                  <a:pt x="31922" y="74611"/>
                </a:moveTo>
                <a:lnTo>
                  <a:pt x="24411" y="74611"/>
                </a:lnTo>
                <a:lnTo>
                  <a:pt x="19716" y="72124"/>
                </a:lnTo>
                <a:lnTo>
                  <a:pt x="15961" y="66321"/>
                </a:lnTo>
                <a:lnTo>
                  <a:pt x="50291" y="66321"/>
                </a:lnTo>
                <a:lnTo>
                  <a:pt x="42220" y="72422"/>
                </a:lnTo>
                <a:lnTo>
                  <a:pt x="31922" y="74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487210" y="4966775"/>
            <a:ext cx="22860" cy="93980"/>
          </a:xfrm>
          <a:custGeom>
            <a:avLst/>
            <a:gdLst/>
            <a:ahLst/>
            <a:cxnLst/>
            <a:rect l="l" t="t" r="r" b="b"/>
            <a:pathLst>
              <a:path w="22859" h="93979">
                <a:moveTo>
                  <a:pt x="18777" y="93679"/>
                </a:moveTo>
                <a:lnTo>
                  <a:pt x="2816" y="93679"/>
                </a:lnTo>
                <a:lnTo>
                  <a:pt x="0" y="92850"/>
                </a:lnTo>
                <a:lnTo>
                  <a:pt x="0" y="82072"/>
                </a:lnTo>
                <a:lnTo>
                  <a:pt x="6572" y="82072"/>
                </a:lnTo>
                <a:lnTo>
                  <a:pt x="7511" y="81243"/>
                </a:lnTo>
                <a:lnTo>
                  <a:pt x="7511" y="19067"/>
                </a:lnTo>
                <a:lnTo>
                  <a:pt x="22533" y="19067"/>
                </a:lnTo>
                <a:lnTo>
                  <a:pt x="22533" y="90363"/>
                </a:lnTo>
                <a:lnTo>
                  <a:pt x="18777" y="93679"/>
                </a:lnTo>
                <a:close/>
              </a:path>
              <a:path w="22859" h="93979">
                <a:moveTo>
                  <a:pt x="22533" y="12435"/>
                </a:moveTo>
                <a:lnTo>
                  <a:pt x="7511" y="12435"/>
                </a:lnTo>
                <a:lnTo>
                  <a:pt x="7511" y="0"/>
                </a:lnTo>
                <a:lnTo>
                  <a:pt x="22533" y="0"/>
                </a:lnTo>
                <a:lnTo>
                  <a:pt x="22533" y="12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521011" y="498501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27227" y="56373"/>
                </a:moveTo>
                <a:lnTo>
                  <a:pt x="15843" y="54417"/>
                </a:lnTo>
                <a:lnTo>
                  <a:pt x="7276" y="48808"/>
                </a:lnTo>
                <a:lnTo>
                  <a:pt x="1877" y="39935"/>
                </a:lnTo>
                <a:lnTo>
                  <a:pt x="0" y="28186"/>
                </a:lnTo>
                <a:lnTo>
                  <a:pt x="1877" y="16437"/>
                </a:lnTo>
                <a:lnTo>
                  <a:pt x="7276" y="7564"/>
                </a:lnTo>
                <a:lnTo>
                  <a:pt x="15843" y="1955"/>
                </a:lnTo>
                <a:lnTo>
                  <a:pt x="27227" y="0"/>
                </a:lnTo>
                <a:lnTo>
                  <a:pt x="35956" y="1049"/>
                </a:lnTo>
                <a:lnTo>
                  <a:pt x="43541" y="4041"/>
                </a:lnTo>
                <a:lnTo>
                  <a:pt x="49541" y="8743"/>
                </a:lnTo>
                <a:lnTo>
                  <a:pt x="50316" y="9948"/>
                </a:lnTo>
                <a:lnTo>
                  <a:pt x="20655" y="9948"/>
                </a:lnTo>
                <a:lnTo>
                  <a:pt x="16900" y="14093"/>
                </a:lnTo>
                <a:lnTo>
                  <a:pt x="15961" y="22383"/>
                </a:lnTo>
                <a:lnTo>
                  <a:pt x="56020" y="22383"/>
                </a:lnTo>
                <a:lnTo>
                  <a:pt x="56333" y="24041"/>
                </a:lnTo>
                <a:lnTo>
                  <a:pt x="56333" y="30673"/>
                </a:lnTo>
                <a:lnTo>
                  <a:pt x="55394" y="31502"/>
                </a:lnTo>
                <a:lnTo>
                  <a:pt x="15022" y="31502"/>
                </a:lnTo>
                <a:lnTo>
                  <a:pt x="15961" y="36476"/>
                </a:lnTo>
                <a:lnTo>
                  <a:pt x="15961" y="38963"/>
                </a:lnTo>
                <a:lnTo>
                  <a:pt x="17839" y="40621"/>
                </a:lnTo>
                <a:lnTo>
                  <a:pt x="19716" y="43938"/>
                </a:lnTo>
                <a:lnTo>
                  <a:pt x="23472" y="45596"/>
                </a:lnTo>
                <a:lnTo>
                  <a:pt x="51554" y="45596"/>
                </a:lnTo>
                <a:lnTo>
                  <a:pt x="51389" y="45881"/>
                </a:lnTo>
                <a:lnTo>
                  <a:pt x="45184" y="51399"/>
                </a:lnTo>
                <a:lnTo>
                  <a:pt x="37042" y="55052"/>
                </a:lnTo>
                <a:lnTo>
                  <a:pt x="27227" y="56373"/>
                </a:lnTo>
                <a:close/>
              </a:path>
              <a:path w="56515" h="56514">
                <a:moveTo>
                  <a:pt x="56020" y="22383"/>
                </a:moveTo>
                <a:lnTo>
                  <a:pt x="39433" y="22383"/>
                </a:lnTo>
                <a:lnTo>
                  <a:pt x="39433" y="19067"/>
                </a:lnTo>
                <a:lnTo>
                  <a:pt x="38494" y="16580"/>
                </a:lnTo>
                <a:lnTo>
                  <a:pt x="37555" y="14922"/>
                </a:lnTo>
                <a:lnTo>
                  <a:pt x="34739" y="11606"/>
                </a:lnTo>
                <a:lnTo>
                  <a:pt x="30983" y="9948"/>
                </a:lnTo>
                <a:lnTo>
                  <a:pt x="50316" y="9948"/>
                </a:lnTo>
                <a:lnTo>
                  <a:pt x="53517" y="14922"/>
                </a:lnTo>
                <a:lnTo>
                  <a:pt x="55394" y="19067"/>
                </a:lnTo>
                <a:lnTo>
                  <a:pt x="56020" y="22383"/>
                </a:lnTo>
                <a:close/>
              </a:path>
              <a:path w="56515" h="56514">
                <a:moveTo>
                  <a:pt x="51554" y="45596"/>
                </a:moveTo>
                <a:lnTo>
                  <a:pt x="33800" y="45596"/>
                </a:lnTo>
                <a:lnTo>
                  <a:pt x="37555" y="43108"/>
                </a:lnTo>
                <a:lnTo>
                  <a:pt x="39433" y="38963"/>
                </a:lnTo>
                <a:lnTo>
                  <a:pt x="55394" y="38963"/>
                </a:lnTo>
                <a:lnTo>
                  <a:pt x="51554" y="45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584856" y="4985013"/>
            <a:ext cx="54610" cy="56515"/>
          </a:xfrm>
          <a:custGeom>
            <a:avLst/>
            <a:gdLst/>
            <a:ahLst/>
            <a:cxnLst/>
            <a:rect l="l" t="t" r="r" b="b"/>
            <a:pathLst>
              <a:path w="54610" h="56514">
                <a:moveTo>
                  <a:pt x="28166" y="56373"/>
                </a:moveTo>
                <a:lnTo>
                  <a:pt x="16239" y="54417"/>
                </a:lnTo>
                <a:lnTo>
                  <a:pt x="7393" y="48808"/>
                </a:lnTo>
                <a:lnTo>
                  <a:pt x="1892" y="39935"/>
                </a:lnTo>
                <a:lnTo>
                  <a:pt x="0" y="28186"/>
                </a:lnTo>
                <a:lnTo>
                  <a:pt x="2039" y="16088"/>
                </a:lnTo>
                <a:lnTo>
                  <a:pt x="7863" y="7253"/>
                </a:lnTo>
                <a:lnTo>
                  <a:pt x="17032" y="1839"/>
                </a:lnTo>
                <a:lnTo>
                  <a:pt x="29105" y="0"/>
                </a:lnTo>
                <a:lnTo>
                  <a:pt x="39272" y="1373"/>
                </a:lnTo>
                <a:lnTo>
                  <a:pt x="47062" y="5388"/>
                </a:lnTo>
                <a:lnTo>
                  <a:pt x="51329" y="10777"/>
                </a:lnTo>
                <a:lnTo>
                  <a:pt x="24411" y="10777"/>
                </a:lnTo>
                <a:lnTo>
                  <a:pt x="20655" y="12435"/>
                </a:lnTo>
                <a:lnTo>
                  <a:pt x="18777" y="14922"/>
                </a:lnTo>
                <a:lnTo>
                  <a:pt x="16900" y="18238"/>
                </a:lnTo>
                <a:lnTo>
                  <a:pt x="15961" y="23212"/>
                </a:lnTo>
                <a:lnTo>
                  <a:pt x="15961" y="38963"/>
                </a:lnTo>
                <a:lnTo>
                  <a:pt x="20655" y="44767"/>
                </a:lnTo>
                <a:lnTo>
                  <a:pt x="51533" y="44767"/>
                </a:lnTo>
                <a:lnTo>
                  <a:pt x="46592" y="50673"/>
                </a:lnTo>
                <a:lnTo>
                  <a:pt x="38480" y="54883"/>
                </a:lnTo>
                <a:lnTo>
                  <a:pt x="28166" y="56373"/>
                </a:lnTo>
                <a:close/>
              </a:path>
              <a:path w="54610" h="56514">
                <a:moveTo>
                  <a:pt x="54455" y="20725"/>
                </a:moveTo>
                <a:lnTo>
                  <a:pt x="39433" y="20725"/>
                </a:lnTo>
                <a:lnTo>
                  <a:pt x="38494" y="13264"/>
                </a:lnTo>
                <a:lnTo>
                  <a:pt x="34739" y="10777"/>
                </a:lnTo>
                <a:lnTo>
                  <a:pt x="51329" y="10777"/>
                </a:lnTo>
                <a:lnTo>
                  <a:pt x="52211" y="11891"/>
                </a:lnTo>
                <a:lnTo>
                  <a:pt x="54455" y="20725"/>
                </a:lnTo>
                <a:close/>
              </a:path>
              <a:path w="54610" h="56514">
                <a:moveTo>
                  <a:pt x="51533" y="44767"/>
                </a:moveTo>
                <a:lnTo>
                  <a:pt x="34739" y="44767"/>
                </a:lnTo>
                <a:lnTo>
                  <a:pt x="37555" y="42279"/>
                </a:lnTo>
                <a:lnTo>
                  <a:pt x="39433" y="35647"/>
                </a:lnTo>
                <a:lnTo>
                  <a:pt x="54455" y="35647"/>
                </a:lnTo>
                <a:lnTo>
                  <a:pt x="52064" y="44132"/>
                </a:lnTo>
                <a:lnTo>
                  <a:pt x="51533" y="44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645884" y="4972578"/>
            <a:ext cx="32384" cy="69215"/>
          </a:xfrm>
          <a:custGeom>
            <a:avLst/>
            <a:gdLst/>
            <a:ahLst/>
            <a:cxnLst/>
            <a:rect l="l" t="t" r="r" b="b"/>
            <a:pathLst>
              <a:path w="32385" h="69214">
                <a:moveTo>
                  <a:pt x="23472" y="14093"/>
                </a:moveTo>
                <a:lnTo>
                  <a:pt x="7511" y="14093"/>
                </a:lnTo>
                <a:lnTo>
                  <a:pt x="7511" y="0"/>
                </a:lnTo>
                <a:lnTo>
                  <a:pt x="23472" y="0"/>
                </a:lnTo>
                <a:lnTo>
                  <a:pt x="23472" y="14093"/>
                </a:lnTo>
                <a:close/>
              </a:path>
              <a:path w="32385" h="69214">
                <a:moveTo>
                  <a:pt x="31922" y="23212"/>
                </a:moveTo>
                <a:lnTo>
                  <a:pt x="0" y="23212"/>
                </a:lnTo>
                <a:lnTo>
                  <a:pt x="0" y="14093"/>
                </a:lnTo>
                <a:lnTo>
                  <a:pt x="31922" y="14093"/>
                </a:lnTo>
                <a:lnTo>
                  <a:pt x="31922" y="23212"/>
                </a:lnTo>
                <a:close/>
              </a:path>
              <a:path w="32385" h="69214">
                <a:moveTo>
                  <a:pt x="26289" y="68808"/>
                </a:moveTo>
                <a:lnTo>
                  <a:pt x="13144" y="68808"/>
                </a:lnTo>
                <a:lnTo>
                  <a:pt x="7511" y="64663"/>
                </a:lnTo>
                <a:lnTo>
                  <a:pt x="7511" y="23212"/>
                </a:lnTo>
                <a:lnTo>
                  <a:pt x="23472" y="23212"/>
                </a:lnTo>
                <a:lnTo>
                  <a:pt x="23472" y="57202"/>
                </a:lnTo>
                <a:lnTo>
                  <a:pt x="24411" y="58031"/>
                </a:lnTo>
                <a:lnTo>
                  <a:pt x="31922" y="58031"/>
                </a:lnTo>
                <a:lnTo>
                  <a:pt x="31922" y="67150"/>
                </a:lnTo>
                <a:lnTo>
                  <a:pt x="26289" y="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689073" y="4966775"/>
            <a:ext cx="16510" cy="72390"/>
          </a:xfrm>
          <a:custGeom>
            <a:avLst/>
            <a:gdLst/>
            <a:ahLst/>
            <a:cxnLst/>
            <a:rect l="l" t="t" r="r" b="b"/>
            <a:pathLst>
              <a:path w="16510" h="72389">
                <a:moveTo>
                  <a:pt x="15961" y="72124"/>
                </a:moveTo>
                <a:lnTo>
                  <a:pt x="0" y="72124"/>
                </a:lnTo>
                <a:lnTo>
                  <a:pt x="0" y="19067"/>
                </a:lnTo>
                <a:lnTo>
                  <a:pt x="15961" y="19067"/>
                </a:lnTo>
                <a:lnTo>
                  <a:pt x="15961" y="72124"/>
                </a:lnTo>
                <a:close/>
              </a:path>
              <a:path w="16510" h="72389">
                <a:moveTo>
                  <a:pt x="15961" y="12435"/>
                </a:moveTo>
                <a:lnTo>
                  <a:pt x="0" y="12435"/>
                </a:lnTo>
                <a:lnTo>
                  <a:pt x="0" y="0"/>
                </a:lnTo>
                <a:lnTo>
                  <a:pt x="15961" y="0"/>
                </a:lnTo>
                <a:lnTo>
                  <a:pt x="15961" y="12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715362" y="4985842"/>
            <a:ext cx="58419" cy="53340"/>
          </a:xfrm>
          <a:custGeom>
            <a:avLst/>
            <a:gdLst/>
            <a:ahLst/>
            <a:cxnLst/>
            <a:rect l="l" t="t" r="r" b="b"/>
            <a:pathLst>
              <a:path w="58419" h="53339">
                <a:moveTo>
                  <a:pt x="37555" y="53057"/>
                </a:moveTo>
                <a:lnTo>
                  <a:pt x="20655" y="53057"/>
                </a:lnTo>
                <a:lnTo>
                  <a:pt x="0" y="0"/>
                </a:lnTo>
                <a:lnTo>
                  <a:pt x="15961" y="0"/>
                </a:lnTo>
                <a:lnTo>
                  <a:pt x="29105" y="38963"/>
                </a:lnTo>
                <a:lnTo>
                  <a:pt x="43042" y="38963"/>
                </a:lnTo>
                <a:lnTo>
                  <a:pt x="37555" y="53057"/>
                </a:lnTo>
                <a:close/>
              </a:path>
              <a:path w="58419" h="53339">
                <a:moveTo>
                  <a:pt x="43042" y="38963"/>
                </a:moveTo>
                <a:lnTo>
                  <a:pt x="29105" y="38963"/>
                </a:lnTo>
                <a:lnTo>
                  <a:pt x="41311" y="0"/>
                </a:lnTo>
                <a:lnTo>
                  <a:pt x="58211" y="0"/>
                </a:lnTo>
                <a:lnTo>
                  <a:pt x="43042" y="38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777329" y="498501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28166" y="56373"/>
                </a:moveTo>
                <a:lnTo>
                  <a:pt x="16239" y="54417"/>
                </a:lnTo>
                <a:lnTo>
                  <a:pt x="7393" y="48808"/>
                </a:lnTo>
                <a:lnTo>
                  <a:pt x="1892" y="39935"/>
                </a:lnTo>
                <a:lnTo>
                  <a:pt x="0" y="28186"/>
                </a:lnTo>
                <a:lnTo>
                  <a:pt x="2024" y="16437"/>
                </a:lnTo>
                <a:lnTo>
                  <a:pt x="7745" y="7564"/>
                </a:lnTo>
                <a:lnTo>
                  <a:pt x="16636" y="1955"/>
                </a:lnTo>
                <a:lnTo>
                  <a:pt x="28166" y="0"/>
                </a:lnTo>
                <a:lnTo>
                  <a:pt x="36763" y="1049"/>
                </a:lnTo>
                <a:lnTo>
                  <a:pt x="44128" y="4041"/>
                </a:lnTo>
                <a:lnTo>
                  <a:pt x="50084" y="8743"/>
                </a:lnTo>
                <a:lnTo>
                  <a:pt x="50936" y="9948"/>
                </a:lnTo>
                <a:lnTo>
                  <a:pt x="20655" y="9948"/>
                </a:lnTo>
                <a:lnTo>
                  <a:pt x="16900" y="14093"/>
                </a:lnTo>
                <a:lnTo>
                  <a:pt x="15961" y="22383"/>
                </a:lnTo>
                <a:lnTo>
                  <a:pt x="56020" y="22383"/>
                </a:lnTo>
                <a:lnTo>
                  <a:pt x="56333" y="24041"/>
                </a:lnTo>
                <a:lnTo>
                  <a:pt x="56333" y="31502"/>
                </a:lnTo>
                <a:lnTo>
                  <a:pt x="15961" y="31502"/>
                </a:lnTo>
                <a:lnTo>
                  <a:pt x="15961" y="36476"/>
                </a:lnTo>
                <a:lnTo>
                  <a:pt x="16900" y="38963"/>
                </a:lnTo>
                <a:lnTo>
                  <a:pt x="17839" y="40621"/>
                </a:lnTo>
                <a:lnTo>
                  <a:pt x="20655" y="43938"/>
                </a:lnTo>
                <a:lnTo>
                  <a:pt x="24411" y="45596"/>
                </a:lnTo>
                <a:lnTo>
                  <a:pt x="51948" y="45596"/>
                </a:lnTo>
                <a:lnTo>
                  <a:pt x="51800" y="45881"/>
                </a:lnTo>
                <a:lnTo>
                  <a:pt x="45653" y="51399"/>
                </a:lnTo>
                <a:lnTo>
                  <a:pt x="37570" y="55052"/>
                </a:lnTo>
                <a:lnTo>
                  <a:pt x="28166" y="56373"/>
                </a:lnTo>
                <a:close/>
              </a:path>
              <a:path w="56514" h="56514">
                <a:moveTo>
                  <a:pt x="56020" y="22383"/>
                </a:moveTo>
                <a:lnTo>
                  <a:pt x="40372" y="22383"/>
                </a:lnTo>
                <a:lnTo>
                  <a:pt x="39433" y="19067"/>
                </a:lnTo>
                <a:lnTo>
                  <a:pt x="39433" y="16580"/>
                </a:lnTo>
                <a:lnTo>
                  <a:pt x="37555" y="14922"/>
                </a:lnTo>
                <a:lnTo>
                  <a:pt x="35678" y="11606"/>
                </a:lnTo>
                <a:lnTo>
                  <a:pt x="31922" y="9948"/>
                </a:lnTo>
                <a:lnTo>
                  <a:pt x="50936" y="9948"/>
                </a:lnTo>
                <a:lnTo>
                  <a:pt x="54455" y="14922"/>
                </a:lnTo>
                <a:lnTo>
                  <a:pt x="55394" y="19067"/>
                </a:lnTo>
                <a:lnTo>
                  <a:pt x="56020" y="22383"/>
                </a:lnTo>
                <a:close/>
              </a:path>
              <a:path w="56514" h="56514">
                <a:moveTo>
                  <a:pt x="51948" y="45596"/>
                </a:moveTo>
                <a:lnTo>
                  <a:pt x="33800" y="45596"/>
                </a:lnTo>
                <a:lnTo>
                  <a:pt x="38494" y="43108"/>
                </a:lnTo>
                <a:lnTo>
                  <a:pt x="40372" y="38963"/>
                </a:lnTo>
                <a:lnTo>
                  <a:pt x="55394" y="38963"/>
                </a:lnTo>
                <a:lnTo>
                  <a:pt x="51948" y="45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841174" y="4985013"/>
            <a:ext cx="55880" cy="56515"/>
          </a:xfrm>
          <a:custGeom>
            <a:avLst/>
            <a:gdLst/>
            <a:ahLst/>
            <a:cxnLst/>
            <a:rect l="l" t="t" r="r" b="b"/>
            <a:pathLst>
              <a:path w="55880" h="56514">
                <a:moveTo>
                  <a:pt x="53986" y="45596"/>
                </a:moveTo>
                <a:lnTo>
                  <a:pt x="34739" y="45596"/>
                </a:lnTo>
                <a:lnTo>
                  <a:pt x="39433" y="43108"/>
                </a:lnTo>
                <a:lnTo>
                  <a:pt x="39433" y="38134"/>
                </a:lnTo>
                <a:lnTo>
                  <a:pt x="38494" y="36476"/>
                </a:lnTo>
                <a:lnTo>
                  <a:pt x="34739" y="35647"/>
                </a:lnTo>
                <a:lnTo>
                  <a:pt x="15961" y="30673"/>
                </a:lnTo>
                <a:lnTo>
                  <a:pt x="9388" y="29015"/>
                </a:lnTo>
                <a:lnTo>
                  <a:pt x="7511" y="28186"/>
                </a:lnTo>
                <a:lnTo>
                  <a:pt x="5633" y="25699"/>
                </a:lnTo>
                <a:lnTo>
                  <a:pt x="3755" y="24041"/>
                </a:lnTo>
                <a:lnTo>
                  <a:pt x="2816" y="20725"/>
                </a:lnTo>
                <a:lnTo>
                  <a:pt x="2816" y="17409"/>
                </a:lnTo>
                <a:lnTo>
                  <a:pt x="4518" y="10142"/>
                </a:lnTo>
                <a:lnTo>
                  <a:pt x="9388" y="4663"/>
                </a:lnTo>
                <a:lnTo>
                  <a:pt x="17076" y="1204"/>
                </a:lnTo>
                <a:lnTo>
                  <a:pt x="27227" y="0"/>
                </a:lnTo>
                <a:lnTo>
                  <a:pt x="38069" y="1204"/>
                </a:lnTo>
                <a:lnTo>
                  <a:pt x="46357" y="4663"/>
                </a:lnTo>
                <a:lnTo>
                  <a:pt x="51653" y="10142"/>
                </a:lnTo>
                <a:lnTo>
                  <a:pt x="51816" y="10777"/>
                </a:lnTo>
                <a:lnTo>
                  <a:pt x="21594" y="10777"/>
                </a:lnTo>
                <a:lnTo>
                  <a:pt x="17839" y="12435"/>
                </a:lnTo>
                <a:lnTo>
                  <a:pt x="17839" y="17409"/>
                </a:lnTo>
                <a:lnTo>
                  <a:pt x="18777" y="18238"/>
                </a:lnTo>
                <a:lnTo>
                  <a:pt x="23472" y="19896"/>
                </a:lnTo>
                <a:lnTo>
                  <a:pt x="43189" y="24870"/>
                </a:lnTo>
                <a:lnTo>
                  <a:pt x="51639" y="26528"/>
                </a:lnTo>
                <a:lnTo>
                  <a:pt x="55394" y="31502"/>
                </a:lnTo>
                <a:lnTo>
                  <a:pt x="55394" y="43108"/>
                </a:lnTo>
                <a:lnTo>
                  <a:pt x="53986" y="45596"/>
                </a:lnTo>
                <a:close/>
              </a:path>
              <a:path w="55880" h="56514">
                <a:moveTo>
                  <a:pt x="53517" y="17409"/>
                </a:moveTo>
                <a:lnTo>
                  <a:pt x="38494" y="17409"/>
                </a:lnTo>
                <a:lnTo>
                  <a:pt x="38494" y="13264"/>
                </a:lnTo>
                <a:lnTo>
                  <a:pt x="34739" y="10777"/>
                </a:lnTo>
                <a:lnTo>
                  <a:pt x="51816" y="10777"/>
                </a:lnTo>
                <a:lnTo>
                  <a:pt x="53517" y="17409"/>
                </a:lnTo>
                <a:close/>
              </a:path>
              <a:path w="55880" h="56514">
                <a:moveTo>
                  <a:pt x="37555" y="56373"/>
                </a:moveTo>
                <a:lnTo>
                  <a:pt x="29105" y="56373"/>
                </a:lnTo>
                <a:lnTo>
                  <a:pt x="16768" y="55155"/>
                </a:lnTo>
                <a:lnTo>
                  <a:pt x="7863" y="51606"/>
                </a:lnTo>
                <a:lnTo>
                  <a:pt x="2303" y="45881"/>
                </a:lnTo>
                <a:lnTo>
                  <a:pt x="0" y="38134"/>
                </a:lnTo>
                <a:lnTo>
                  <a:pt x="15961" y="38134"/>
                </a:lnTo>
                <a:lnTo>
                  <a:pt x="15961" y="41450"/>
                </a:lnTo>
                <a:lnTo>
                  <a:pt x="16900" y="42279"/>
                </a:lnTo>
                <a:lnTo>
                  <a:pt x="18777" y="43108"/>
                </a:lnTo>
                <a:lnTo>
                  <a:pt x="20655" y="44767"/>
                </a:lnTo>
                <a:lnTo>
                  <a:pt x="23472" y="45596"/>
                </a:lnTo>
                <a:lnTo>
                  <a:pt x="53986" y="45596"/>
                </a:lnTo>
                <a:lnTo>
                  <a:pt x="52578" y="48083"/>
                </a:lnTo>
                <a:lnTo>
                  <a:pt x="43189" y="54715"/>
                </a:lnTo>
                <a:lnTo>
                  <a:pt x="37555" y="56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420397" y="4584597"/>
            <a:ext cx="339880" cy="9367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802527" y="4584597"/>
            <a:ext cx="294813" cy="7461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136850" y="5152475"/>
            <a:ext cx="961429" cy="7544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750812" y="5556941"/>
            <a:ext cx="275590" cy="88265"/>
          </a:xfrm>
          <a:custGeom>
            <a:avLst/>
            <a:gdLst/>
            <a:ahLst/>
            <a:cxnLst/>
            <a:rect l="l" t="t" r="r" b="b"/>
            <a:pathLst>
              <a:path w="275589" h="88264">
                <a:moveTo>
                  <a:pt x="272279" y="87876"/>
                </a:moveTo>
                <a:lnTo>
                  <a:pt x="1877" y="87876"/>
                </a:lnTo>
                <a:lnTo>
                  <a:pt x="0" y="85388"/>
                </a:lnTo>
                <a:lnTo>
                  <a:pt x="0" y="1658"/>
                </a:lnTo>
                <a:lnTo>
                  <a:pt x="1877" y="0"/>
                </a:lnTo>
                <a:lnTo>
                  <a:pt x="272279" y="0"/>
                </a:lnTo>
                <a:lnTo>
                  <a:pt x="275096" y="1658"/>
                </a:lnTo>
                <a:lnTo>
                  <a:pt x="4694" y="1658"/>
                </a:lnTo>
                <a:lnTo>
                  <a:pt x="1877" y="4145"/>
                </a:lnTo>
                <a:lnTo>
                  <a:pt x="4694" y="4145"/>
                </a:lnTo>
                <a:lnTo>
                  <a:pt x="4694" y="83730"/>
                </a:lnTo>
                <a:lnTo>
                  <a:pt x="1877" y="83730"/>
                </a:lnTo>
                <a:lnTo>
                  <a:pt x="4694" y="85388"/>
                </a:lnTo>
                <a:lnTo>
                  <a:pt x="275096" y="85388"/>
                </a:lnTo>
                <a:lnTo>
                  <a:pt x="272279" y="87876"/>
                </a:lnTo>
                <a:close/>
              </a:path>
              <a:path w="275589" h="88264">
                <a:moveTo>
                  <a:pt x="4694" y="4145"/>
                </a:moveTo>
                <a:lnTo>
                  <a:pt x="1877" y="4145"/>
                </a:lnTo>
                <a:lnTo>
                  <a:pt x="4694" y="1658"/>
                </a:lnTo>
                <a:lnTo>
                  <a:pt x="4694" y="4145"/>
                </a:lnTo>
                <a:close/>
              </a:path>
              <a:path w="275589" h="88264">
                <a:moveTo>
                  <a:pt x="270401" y="4145"/>
                </a:moveTo>
                <a:lnTo>
                  <a:pt x="4694" y="4145"/>
                </a:lnTo>
                <a:lnTo>
                  <a:pt x="4694" y="1658"/>
                </a:lnTo>
                <a:lnTo>
                  <a:pt x="270401" y="1658"/>
                </a:lnTo>
                <a:lnTo>
                  <a:pt x="270401" y="4145"/>
                </a:lnTo>
                <a:close/>
              </a:path>
              <a:path w="275589" h="88264">
                <a:moveTo>
                  <a:pt x="270401" y="85388"/>
                </a:moveTo>
                <a:lnTo>
                  <a:pt x="270401" y="1658"/>
                </a:lnTo>
                <a:lnTo>
                  <a:pt x="272279" y="4145"/>
                </a:lnTo>
                <a:lnTo>
                  <a:pt x="275096" y="4145"/>
                </a:lnTo>
                <a:lnTo>
                  <a:pt x="275096" y="83730"/>
                </a:lnTo>
                <a:lnTo>
                  <a:pt x="272279" y="83730"/>
                </a:lnTo>
                <a:lnTo>
                  <a:pt x="270401" y="85388"/>
                </a:lnTo>
                <a:close/>
              </a:path>
              <a:path w="275589" h="88264">
                <a:moveTo>
                  <a:pt x="275096" y="4145"/>
                </a:moveTo>
                <a:lnTo>
                  <a:pt x="272279" y="4145"/>
                </a:lnTo>
                <a:lnTo>
                  <a:pt x="270401" y="1658"/>
                </a:lnTo>
                <a:lnTo>
                  <a:pt x="275096" y="1658"/>
                </a:lnTo>
                <a:lnTo>
                  <a:pt x="275096" y="4145"/>
                </a:lnTo>
                <a:close/>
              </a:path>
              <a:path w="275589" h="88264">
                <a:moveTo>
                  <a:pt x="4694" y="85388"/>
                </a:moveTo>
                <a:lnTo>
                  <a:pt x="1877" y="83730"/>
                </a:lnTo>
                <a:lnTo>
                  <a:pt x="4694" y="83730"/>
                </a:lnTo>
                <a:lnTo>
                  <a:pt x="4694" y="85388"/>
                </a:lnTo>
                <a:close/>
              </a:path>
              <a:path w="275589" h="88264">
                <a:moveTo>
                  <a:pt x="270401" y="85388"/>
                </a:moveTo>
                <a:lnTo>
                  <a:pt x="4694" y="85388"/>
                </a:lnTo>
                <a:lnTo>
                  <a:pt x="4694" y="83730"/>
                </a:lnTo>
                <a:lnTo>
                  <a:pt x="270401" y="83730"/>
                </a:lnTo>
                <a:lnTo>
                  <a:pt x="270401" y="85388"/>
                </a:lnTo>
                <a:close/>
              </a:path>
              <a:path w="275589" h="88264">
                <a:moveTo>
                  <a:pt x="275096" y="85388"/>
                </a:moveTo>
                <a:lnTo>
                  <a:pt x="270401" y="85388"/>
                </a:lnTo>
                <a:lnTo>
                  <a:pt x="272279" y="83730"/>
                </a:lnTo>
                <a:lnTo>
                  <a:pt x="275096" y="83730"/>
                </a:lnTo>
                <a:lnTo>
                  <a:pt x="275096" y="85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750812" y="5346370"/>
            <a:ext cx="1627505" cy="88900"/>
          </a:xfrm>
          <a:custGeom>
            <a:avLst/>
            <a:gdLst/>
            <a:ahLst/>
            <a:cxnLst/>
            <a:rect l="l" t="t" r="r" b="b"/>
            <a:pathLst>
              <a:path w="1627504" h="88900">
                <a:moveTo>
                  <a:pt x="1624289" y="88705"/>
                </a:moveTo>
                <a:lnTo>
                  <a:pt x="1877" y="88705"/>
                </a:lnTo>
                <a:lnTo>
                  <a:pt x="0" y="86217"/>
                </a:lnTo>
                <a:lnTo>
                  <a:pt x="0" y="1658"/>
                </a:lnTo>
                <a:lnTo>
                  <a:pt x="1877" y="0"/>
                </a:lnTo>
                <a:lnTo>
                  <a:pt x="1624289" y="0"/>
                </a:lnTo>
                <a:lnTo>
                  <a:pt x="1627106" y="1658"/>
                </a:lnTo>
                <a:lnTo>
                  <a:pt x="4694" y="1658"/>
                </a:lnTo>
                <a:lnTo>
                  <a:pt x="1877" y="4145"/>
                </a:lnTo>
                <a:lnTo>
                  <a:pt x="4694" y="4145"/>
                </a:lnTo>
                <a:lnTo>
                  <a:pt x="4694" y="84559"/>
                </a:lnTo>
                <a:lnTo>
                  <a:pt x="1877" y="84559"/>
                </a:lnTo>
                <a:lnTo>
                  <a:pt x="4694" y="86217"/>
                </a:lnTo>
                <a:lnTo>
                  <a:pt x="1627106" y="86217"/>
                </a:lnTo>
                <a:lnTo>
                  <a:pt x="1624289" y="88705"/>
                </a:lnTo>
                <a:close/>
              </a:path>
              <a:path w="1627504" h="88900">
                <a:moveTo>
                  <a:pt x="4694" y="4145"/>
                </a:moveTo>
                <a:lnTo>
                  <a:pt x="1877" y="4145"/>
                </a:lnTo>
                <a:lnTo>
                  <a:pt x="4694" y="1658"/>
                </a:lnTo>
                <a:lnTo>
                  <a:pt x="4694" y="4145"/>
                </a:lnTo>
                <a:close/>
              </a:path>
              <a:path w="1627504" h="88900">
                <a:moveTo>
                  <a:pt x="1622411" y="4145"/>
                </a:moveTo>
                <a:lnTo>
                  <a:pt x="4694" y="4145"/>
                </a:lnTo>
                <a:lnTo>
                  <a:pt x="4694" y="1658"/>
                </a:lnTo>
                <a:lnTo>
                  <a:pt x="1622411" y="1658"/>
                </a:lnTo>
                <a:lnTo>
                  <a:pt x="1622411" y="4145"/>
                </a:lnTo>
                <a:close/>
              </a:path>
              <a:path w="1627504" h="88900">
                <a:moveTo>
                  <a:pt x="1622411" y="86217"/>
                </a:moveTo>
                <a:lnTo>
                  <a:pt x="1622411" y="1658"/>
                </a:lnTo>
                <a:lnTo>
                  <a:pt x="1624289" y="4145"/>
                </a:lnTo>
                <a:lnTo>
                  <a:pt x="1627106" y="4145"/>
                </a:lnTo>
                <a:lnTo>
                  <a:pt x="1627106" y="84559"/>
                </a:lnTo>
                <a:lnTo>
                  <a:pt x="1624289" y="84559"/>
                </a:lnTo>
                <a:lnTo>
                  <a:pt x="1622411" y="86217"/>
                </a:lnTo>
                <a:close/>
              </a:path>
              <a:path w="1627504" h="88900">
                <a:moveTo>
                  <a:pt x="1627106" y="4145"/>
                </a:moveTo>
                <a:lnTo>
                  <a:pt x="1624289" y="4145"/>
                </a:lnTo>
                <a:lnTo>
                  <a:pt x="1622411" y="1658"/>
                </a:lnTo>
                <a:lnTo>
                  <a:pt x="1627106" y="1658"/>
                </a:lnTo>
                <a:lnTo>
                  <a:pt x="1627106" y="4145"/>
                </a:lnTo>
                <a:close/>
              </a:path>
              <a:path w="1627504" h="88900">
                <a:moveTo>
                  <a:pt x="4694" y="86217"/>
                </a:moveTo>
                <a:lnTo>
                  <a:pt x="1877" y="84559"/>
                </a:lnTo>
                <a:lnTo>
                  <a:pt x="4694" y="84559"/>
                </a:lnTo>
                <a:lnTo>
                  <a:pt x="4694" y="86217"/>
                </a:lnTo>
                <a:close/>
              </a:path>
              <a:path w="1627504" h="88900">
                <a:moveTo>
                  <a:pt x="1622411" y="86217"/>
                </a:moveTo>
                <a:lnTo>
                  <a:pt x="4694" y="86217"/>
                </a:lnTo>
                <a:lnTo>
                  <a:pt x="4694" y="84559"/>
                </a:lnTo>
                <a:lnTo>
                  <a:pt x="1622411" y="84559"/>
                </a:lnTo>
                <a:lnTo>
                  <a:pt x="1622411" y="86217"/>
                </a:lnTo>
                <a:close/>
              </a:path>
              <a:path w="1627504" h="88900">
                <a:moveTo>
                  <a:pt x="1627106" y="86217"/>
                </a:moveTo>
                <a:lnTo>
                  <a:pt x="1622411" y="86217"/>
                </a:lnTo>
                <a:lnTo>
                  <a:pt x="1624289" y="84559"/>
                </a:lnTo>
                <a:lnTo>
                  <a:pt x="1627106" y="84559"/>
                </a:lnTo>
                <a:lnTo>
                  <a:pt x="1627106" y="86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750812" y="5135799"/>
            <a:ext cx="3251835" cy="88900"/>
          </a:xfrm>
          <a:custGeom>
            <a:avLst/>
            <a:gdLst/>
            <a:ahLst/>
            <a:cxnLst/>
            <a:rect l="l" t="t" r="r" b="b"/>
            <a:pathLst>
              <a:path w="3251834" h="88900">
                <a:moveTo>
                  <a:pt x="3247640" y="88705"/>
                </a:moveTo>
                <a:lnTo>
                  <a:pt x="1877" y="88705"/>
                </a:lnTo>
                <a:lnTo>
                  <a:pt x="0" y="86217"/>
                </a:lnTo>
                <a:lnTo>
                  <a:pt x="0" y="829"/>
                </a:lnTo>
                <a:lnTo>
                  <a:pt x="1877" y="0"/>
                </a:lnTo>
                <a:lnTo>
                  <a:pt x="3247640" y="0"/>
                </a:lnTo>
                <a:lnTo>
                  <a:pt x="3251396" y="829"/>
                </a:lnTo>
                <a:lnTo>
                  <a:pt x="4694" y="829"/>
                </a:lnTo>
                <a:lnTo>
                  <a:pt x="1877" y="3316"/>
                </a:lnTo>
                <a:lnTo>
                  <a:pt x="4694" y="3316"/>
                </a:lnTo>
                <a:lnTo>
                  <a:pt x="4694" y="84559"/>
                </a:lnTo>
                <a:lnTo>
                  <a:pt x="1877" y="84559"/>
                </a:lnTo>
                <a:lnTo>
                  <a:pt x="4694" y="86217"/>
                </a:lnTo>
                <a:lnTo>
                  <a:pt x="3251396" y="86217"/>
                </a:lnTo>
                <a:lnTo>
                  <a:pt x="3247640" y="88705"/>
                </a:lnTo>
                <a:close/>
              </a:path>
              <a:path w="3251834" h="88900">
                <a:moveTo>
                  <a:pt x="4694" y="3316"/>
                </a:moveTo>
                <a:lnTo>
                  <a:pt x="1877" y="3316"/>
                </a:lnTo>
                <a:lnTo>
                  <a:pt x="4694" y="829"/>
                </a:lnTo>
                <a:lnTo>
                  <a:pt x="4694" y="3316"/>
                </a:lnTo>
                <a:close/>
              </a:path>
              <a:path w="3251834" h="88900">
                <a:moveTo>
                  <a:pt x="3246701" y="3316"/>
                </a:moveTo>
                <a:lnTo>
                  <a:pt x="4694" y="3316"/>
                </a:lnTo>
                <a:lnTo>
                  <a:pt x="4694" y="829"/>
                </a:lnTo>
                <a:lnTo>
                  <a:pt x="3246701" y="829"/>
                </a:lnTo>
                <a:lnTo>
                  <a:pt x="3246701" y="3316"/>
                </a:lnTo>
                <a:close/>
              </a:path>
              <a:path w="3251834" h="88900">
                <a:moveTo>
                  <a:pt x="3246701" y="86217"/>
                </a:moveTo>
                <a:lnTo>
                  <a:pt x="3246701" y="829"/>
                </a:lnTo>
                <a:lnTo>
                  <a:pt x="3247640" y="3316"/>
                </a:lnTo>
                <a:lnTo>
                  <a:pt x="3251396" y="3316"/>
                </a:lnTo>
                <a:lnTo>
                  <a:pt x="3251396" y="84559"/>
                </a:lnTo>
                <a:lnTo>
                  <a:pt x="3247640" y="84559"/>
                </a:lnTo>
                <a:lnTo>
                  <a:pt x="3246701" y="86217"/>
                </a:lnTo>
                <a:close/>
              </a:path>
              <a:path w="3251834" h="88900">
                <a:moveTo>
                  <a:pt x="3251396" y="3316"/>
                </a:moveTo>
                <a:lnTo>
                  <a:pt x="3247640" y="3316"/>
                </a:lnTo>
                <a:lnTo>
                  <a:pt x="3246701" y="829"/>
                </a:lnTo>
                <a:lnTo>
                  <a:pt x="3251396" y="829"/>
                </a:lnTo>
                <a:lnTo>
                  <a:pt x="3251396" y="3316"/>
                </a:lnTo>
                <a:close/>
              </a:path>
              <a:path w="3251834" h="88900">
                <a:moveTo>
                  <a:pt x="4694" y="86217"/>
                </a:moveTo>
                <a:lnTo>
                  <a:pt x="1877" y="84559"/>
                </a:lnTo>
                <a:lnTo>
                  <a:pt x="4694" y="84559"/>
                </a:lnTo>
                <a:lnTo>
                  <a:pt x="4694" y="86217"/>
                </a:lnTo>
                <a:close/>
              </a:path>
              <a:path w="3251834" h="88900">
                <a:moveTo>
                  <a:pt x="3246701" y="86217"/>
                </a:moveTo>
                <a:lnTo>
                  <a:pt x="4694" y="86217"/>
                </a:lnTo>
                <a:lnTo>
                  <a:pt x="4694" y="84559"/>
                </a:lnTo>
                <a:lnTo>
                  <a:pt x="3246701" y="84559"/>
                </a:lnTo>
                <a:lnTo>
                  <a:pt x="3246701" y="86217"/>
                </a:lnTo>
                <a:close/>
              </a:path>
              <a:path w="3251834" h="88900">
                <a:moveTo>
                  <a:pt x="3251396" y="86217"/>
                </a:moveTo>
                <a:lnTo>
                  <a:pt x="3246701" y="86217"/>
                </a:lnTo>
                <a:lnTo>
                  <a:pt x="3247640" y="84559"/>
                </a:lnTo>
                <a:lnTo>
                  <a:pt x="3251396" y="84559"/>
                </a:lnTo>
                <a:lnTo>
                  <a:pt x="3251396" y="86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752690" y="5305331"/>
            <a:ext cx="486409" cy="0"/>
          </a:xfrm>
          <a:custGeom>
            <a:avLst/>
            <a:gdLst/>
            <a:ahLst/>
            <a:cxnLst/>
            <a:rect l="l" t="t" r="r" b="b"/>
            <a:pathLst>
              <a:path w="486410">
                <a:moveTo>
                  <a:pt x="0" y="0"/>
                </a:moveTo>
                <a:lnTo>
                  <a:pt x="486348" y="0"/>
                </a:lnTo>
              </a:path>
            </a:pathLst>
          </a:custGeom>
          <a:ln w="85388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753629" y="5263465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>
                <a:moveTo>
                  <a:pt x="0" y="0"/>
                </a:moveTo>
                <a:lnTo>
                  <a:pt x="48540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239038" y="5262636"/>
            <a:ext cx="1905" cy="85725"/>
          </a:xfrm>
          <a:custGeom>
            <a:avLst/>
            <a:gdLst/>
            <a:ahLst/>
            <a:cxnLst/>
            <a:rect l="l" t="t" r="r" b="b"/>
            <a:pathLst>
              <a:path w="1904" h="85725">
                <a:moveTo>
                  <a:pt x="1877" y="85388"/>
                </a:moveTo>
                <a:lnTo>
                  <a:pt x="0" y="85388"/>
                </a:lnTo>
                <a:lnTo>
                  <a:pt x="0" y="0"/>
                </a:lnTo>
                <a:lnTo>
                  <a:pt x="1877" y="0"/>
                </a:lnTo>
                <a:lnTo>
                  <a:pt x="1877" y="85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752690" y="5474035"/>
            <a:ext cx="53975" cy="85090"/>
          </a:xfrm>
          <a:custGeom>
            <a:avLst/>
            <a:gdLst/>
            <a:ahLst/>
            <a:cxnLst/>
            <a:rect l="l" t="t" r="r" b="b"/>
            <a:pathLst>
              <a:path w="53975" h="85089">
                <a:moveTo>
                  <a:pt x="0" y="0"/>
                </a:moveTo>
                <a:lnTo>
                  <a:pt x="0" y="84559"/>
                </a:lnTo>
                <a:lnTo>
                  <a:pt x="53517" y="84559"/>
                </a:lnTo>
                <a:lnTo>
                  <a:pt x="5351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752690" y="5474034"/>
            <a:ext cx="55880" cy="86360"/>
          </a:xfrm>
          <a:custGeom>
            <a:avLst/>
            <a:gdLst/>
            <a:ahLst/>
            <a:cxnLst/>
            <a:rect l="l" t="t" r="r" b="b"/>
            <a:pathLst>
              <a:path w="55879" h="86360">
                <a:moveTo>
                  <a:pt x="0" y="829"/>
                </a:moveTo>
                <a:lnTo>
                  <a:pt x="0" y="0"/>
                </a:lnTo>
                <a:lnTo>
                  <a:pt x="938" y="0"/>
                </a:lnTo>
                <a:lnTo>
                  <a:pt x="0" y="829"/>
                </a:lnTo>
                <a:close/>
              </a:path>
              <a:path w="55879" h="86360">
                <a:moveTo>
                  <a:pt x="53517" y="86217"/>
                </a:moveTo>
                <a:lnTo>
                  <a:pt x="0" y="86217"/>
                </a:lnTo>
                <a:lnTo>
                  <a:pt x="0" y="829"/>
                </a:lnTo>
                <a:lnTo>
                  <a:pt x="938" y="0"/>
                </a:lnTo>
                <a:lnTo>
                  <a:pt x="938" y="84559"/>
                </a:lnTo>
                <a:lnTo>
                  <a:pt x="55394" y="84559"/>
                </a:lnTo>
                <a:lnTo>
                  <a:pt x="53517" y="86217"/>
                </a:lnTo>
                <a:close/>
              </a:path>
              <a:path w="55879" h="86360">
                <a:moveTo>
                  <a:pt x="53517" y="829"/>
                </a:moveTo>
                <a:lnTo>
                  <a:pt x="938" y="829"/>
                </a:lnTo>
                <a:lnTo>
                  <a:pt x="938" y="0"/>
                </a:lnTo>
                <a:lnTo>
                  <a:pt x="53517" y="0"/>
                </a:lnTo>
                <a:lnTo>
                  <a:pt x="53517" y="829"/>
                </a:lnTo>
                <a:close/>
              </a:path>
              <a:path w="55879" h="86360">
                <a:moveTo>
                  <a:pt x="55394" y="84559"/>
                </a:moveTo>
                <a:lnTo>
                  <a:pt x="53517" y="84559"/>
                </a:lnTo>
                <a:lnTo>
                  <a:pt x="53517" y="0"/>
                </a:lnTo>
                <a:lnTo>
                  <a:pt x="55394" y="0"/>
                </a:lnTo>
                <a:lnTo>
                  <a:pt x="55394" y="8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752690" y="5094343"/>
            <a:ext cx="1135380" cy="0"/>
          </a:xfrm>
          <a:custGeom>
            <a:avLst/>
            <a:gdLst/>
            <a:ahLst/>
            <a:cxnLst/>
            <a:rect l="l" t="t" r="r" b="b"/>
            <a:pathLst>
              <a:path w="1135379">
                <a:moveTo>
                  <a:pt x="0" y="0"/>
                </a:moveTo>
                <a:lnTo>
                  <a:pt x="1135125" y="0"/>
                </a:lnTo>
              </a:path>
            </a:pathLst>
          </a:custGeom>
          <a:ln w="8455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752690" y="5137224"/>
            <a:ext cx="1136650" cy="0"/>
          </a:xfrm>
          <a:custGeom>
            <a:avLst/>
            <a:gdLst/>
            <a:ahLst/>
            <a:cxnLst/>
            <a:rect l="l" t="t" r="r" b="b"/>
            <a:pathLst>
              <a:path w="1136650">
                <a:moveTo>
                  <a:pt x="0" y="0"/>
                </a:moveTo>
                <a:lnTo>
                  <a:pt x="113632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753629" y="5052476"/>
            <a:ext cx="1134745" cy="0"/>
          </a:xfrm>
          <a:custGeom>
            <a:avLst/>
            <a:gdLst/>
            <a:ahLst/>
            <a:cxnLst/>
            <a:rect l="l" t="t" r="r" b="b"/>
            <a:pathLst>
              <a:path w="1134745">
                <a:moveTo>
                  <a:pt x="0" y="0"/>
                </a:moveTo>
                <a:lnTo>
                  <a:pt x="113418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887815" y="5052062"/>
            <a:ext cx="1905" cy="85090"/>
          </a:xfrm>
          <a:custGeom>
            <a:avLst/>
            <a:gdLst/>
            <a:ahLst/>
            <a:cxnLst/>
            <a:rect l="l" t="t" r="r" b="b"/>
            <a:pathLst>
              <a:path w="1904" h="85089">
                <a:moveTo>
                  <a:pt x="1877" y="84559"/>
                </a:moveTo>
                <a:lnTo>
                  <a:pt x="0" y="84559"/>
                </a:lnTo>
                <a:lnTo>
                  <a:pt x="0" y="0"/>
                </a:lnTo>
                <a:lnTo>
                  <a:pt x="1877" y="0"/>
                </a:lnTo>
                <a:lnTo>
                  <a:pt x="1877" y="8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752971" y="5032166"/>
            <a:ext cx="0" cy="633095"/>
          </a:xfrm>
          <a:custGeom>
            <a:avLst/>
            <a:gdLst/>
            <a:ahLst/>
            <a:cxnLst/>
            <a:rect l="l" t="t" r="r" b="b"/>
            <a:pathLst>
              <a:path h="633095">
                <a:moveTo>
                  <a:pt x="0" y="0"/>
                </a:moveTo>
                <a:lnTo>
                  <a:pt x="0" y="6325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102898" y="5574344"/>
            <a:ext cx="36830" cy="59055"/>
          </a:xfrm>
          <a:custGeom>
            <a:avLst/>
            <a:gdLst/>
            <a:ahLst/>
            <a:cxnLst/>
            <a:rect l="l" t="t" r="r" b="b"/>
            <a:pathLst>
              <a:path w="36829" h="59054">
                <a:moveTo>
                  <a:pt x="20655" y="47254"/>
                </a:moveTo>
                <a:lnTo>
                  <a:pt x="15961" y="47254"/>
                </a:lnTo>
                <a:lnTo>
                  <a:pt x="15961" y="29844"/>
                </a:lnTo>
                <a:lnTo>
                  <a:pt x="11266" y="28186"/>
                </a:lnTo>
                <a:lnTo>
                  <a:pt x="8450" y="27357"/>
                </a:lnTo>
                <a:lnTo>
                  <a:pt x="6572" y="26528"/>
                </a:lnTo>
                <a:lnTo>
                  <a:pt x="3755" y="24041"/>
                </a:lnTo>
                <a:lnTo>
                  <a:pt x="1877" y="20725"/>
                </a:lnTo>
                <a:lnTo>
                  <a:pt x="1877" y="9119"/>
                </a:lnTo>
                <a:lnTo>
                  <a:pt x="6572" y="4974"/>
                </a:lnTo>
                <a:lnTo>
                  <a:pt x="15961" y="4145"/>
                </a:lnTo>
                <a:lnTo>
                  <a:pt x="15961" y="0"/>
                </a:lnTo>
                <a:lnTo>
                  <a:pt x="20655" y="0"/>
                </a:lnTo>
                <a:lnTo>
                  <a:pt x="20655" y="4145"/>
                </a:lnTo>
                <a:lnTo>
                  <a:pt x="30044" y="4145"/>
                </a:lnTo>
                <a:lnTo>
                  <a:pt x="33956" y="8290"/>
                </a:lnTo>
                <a:lnTo>
                  <a:pt x="15961" y="8290"/>
                </a:lnTo>
                <a:lnTo>
                  <a:pt x="10327" y="9119"/>
                </a:lnTo>
                <a:lnTo>
                  <a:pt x="7511" y="11606"/>
                </a:lnTo>
                <a:lnTo>
                  <a:pt x="7511" y="19896"/>
                </a:lnTo>
                <a:lnTo>
                  <a:pt x="10327" y="22383"/>
                </a:lnTo>
                <a:lnTo>
                  <a:pt x="15961" y="24041"/>
                </a:lnTo>
                <a:lnTo>
                  <a:pt x="20655" y="24041"/>
                </a:lnTo>
                <a:lnTo>
                  <a:pt x="20655" y="24870"/>
                </a:lnTo>
                <a:lnTo>
                  <a:pt x="27227" y="26528"/>
                </a:lnTo>
                <a:lnTo>
                  <a:pt x="28166" y="26528"/>
                </a:lnTo>
                <a:lnTo>
                  <a:pt x="30044" y="28186"/>
                </a:lnTo>
                <a:lnTo>
                  <a:pt x="34739" y="29844"/>
                </a:lnTo>
                <a:lnTo>
                  <a:pt x="35208" y="30673"/>
                </a:lnTo>
                <a:lnTo>
                  <a:pt x="20655" y="30673"/>
                </a:lnTo>
                <a:lnTo>
                  <a:pt x="20655" y="47254"/>
                </a:lnTo>
                <a:close/>
              </a:path>
              <a:path w="36829" h="59054">
                <a:moveTo>
                  <a:pt x="20655" y="24041"/>
                </a:moveTo>
                <a:lnTo>
                  <a:pt x="15961" y="24041"/>
                </a:lnTo>
                <a:lnTo>
                  <a:pt x="15961" y="8290"/>
                </a:lnTo>
                <a:lnTo>
                  <a:pt x="20655" y="8290"/>
                </a:lnTo>
                <a:lnTo>
                  <a:pt x="20655" y="24041"/>
                </a:lnTo>
                <a:close/>
              </a:path>
              <a:path w="36829" h="59054">
                <a:moveTo>
                  <a:pt x="34739" y="16580"/>
                </a:moveTo>
                <a:lnTo>
                  <a:pt x="29105" y="16580"/>
                </a:lnTo>
                <a:lnTo>
                  <a:pt x="29105" y="11606"/>
                </a:lnTo>
                <a:lnTo>
                  <a:pt x="25350" y="8290"/>
                </a:lnTo>
                <a:lnTo>
                  <a:pt x="33956" y="8290"/>
                </a:lnTo>
                <a:lnTo>
                  <a:pt x="34739" y="9119"/>
                </a:lnTo>
                <a:lnTo>
                  <a:pt x="34739" y="16580"/>
                </a:lnTo>
                <a:close/>
              </a:path>
              <a:path w="36829" h="59054">
                <a:moveTo>
                  <a:pt x="33800" y="47254"/>
                </a:moveTo>
                <a:lnTo>
                  <a:pt x="23472" y="47254"/>
                </a:lnTo>
                <a:lnTo>
                  <a:pt x="27227" y="45596"/>
                </a:lnTo>
                <a:lnTo>
                  <a:pt x="29105" y="43108"/>
                </a:lnTo>
                <a:lnTo>
                  <a:pt x="30983" y="41450"/>
                </a:lnTo>
                <a:lnTo>
                  <a:pt x="30983" y="33989"/>
                </a:lnTo>
                <a:lnTo>
                  <a:pt x="28166" y="32331"/>
                </a:lnTo>
                <a:lnTo>
                  <a:pt x="20655" y="30673"/>
                </a:lnTo>
                <a:lnTo>
                  <a:pt x="35208" y="30673"/>
                </a:lnTo>
                <a:lnTo>
                  <a:pt x="36616" y="33160"/>
                </a:lnTo>
                <a:lnTo>
                  <a:pt x="36616" y="43108"/>
                </a:lnTo>
                <a:lnTo>
                  <a:pt x="33800" y="47254"/>
                </a:lnTo>
                <a:close/>
              </a:path>
              <a:path w="36829" h="59054">
                <a:moveTo>
                  <a:pt x="20655" y="58860"/>
                </a:moveTo>
                <a:lnTo>
                  <a:pt x="15961" y="58860"/>
                </a:lnTo>
                <a:lnTo>
                  <a:pt x="15961" y="52228"/>
                </a:lnTo>
                <a:lnTo>
                  <a:pt x="5633" y="51399"/>
                </a:lnTo>
                <a:lnTo>
                  <a:pt x="0" y="46425"/>
                </a:lnTo>
                <a:lnTo>
                  <a:pt x="938" y="37305"/>
                </a:lnTo>
                <a:lnTo>
                  <a:pt x="6572" y="37305"/>
                </a:lnTo>
                <a:lnTo>
                  <a:pt x="6572" y="41450"/>
                </a:lnTo>
                <a:lnTo>
                  <a:pt x="7511" y="42279"/>
                </a:lnTo>
                <a:lnTo>
                  <a:pt x="8450" y="43938"/>
                </a:lnTo>
                <a:lnTo>
                  <a:pt x="10327" y="45596"/>
                </a:lnTo>
                <a:lnTo>
                  <a:pt x="13144" y="47254"/>
                </a:lnTo>
                <a:lnTo>
                  <a:pt x="33800" y="47254"/>
                </a:lnTo>
                <a:lnTo>
                  <a:pt x="30044" y="49741"/>
                </a:lnTo>
                <a:lnTo>
                  <a:pt x="27227" y="51399"/>
                </a:lnTo>
                <a:lnTo>
                  <a:pt x="24411" y="52228"/>
                </a:lnTo>
                <a:lnTo>
                  <a:pt x="20655" y="52228"/>
                </a:lnTo>
                <a:lnTo>
                  <a:pt x="20655" y="58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146087" y="5578489"/>
            <a:ext cx="34925" cy="48260"/>
          </a:xfrm>
          <a:custGeom>
            <a:avLst/>
            <a:gdLst/>
            <a:ahLst/>
            <a:cxnLst/>
            <a:rect l="l" t="t" r="r" b="b"/>
            <a:pathLst>
              <a:path w="34925" h="48260">
                <a:moveTo>
                  <a:pt x="17839" y="48083"/>
                </a:moveTo>
                <a:lnTo>
                  <a:pt x="10298" y="46541"/>
                </a:lnTo>
                <a:lnTo>
                  <a:pt x="4694" y="41969"/>
                </a:lnTo>
                <a:lnTo>
                  <a:pt x="1202" y="34443"/>
                </a:lnTo>
                <a:lnTo>
                  <a:pt x="0" y="24041"/>
                </a:lnTo>
                <a:lnTo>
                  <a:pt x="0" y="15751"/>
                </a:lnTo>
                <a:lnTo>
                  <a:pt x="1877" y="9119"/>
                </a:lnTo>
                <a:lnTo>
                  <a:pt x="5633" y="4974"/>
                </a:lnTo>
                <a:lnTo>
                  <a:pt x="8450" y="1658"/>
                </a:lnTo>
                <a:lnTo>
                  <a:pt x="12205" y="0"/>
                </a:lnTo>
                <a:lnTo>
                  <a:pt x="22533" y="0"/>
                </a:lnTo>
                <a:lnTo>
                  <a:pt x="27227" y="1658"/>
                </a:lnTo>
                <a:lnTo>
                  <a:pt x="30044" y="4974"/>
                </a:lnTo>
                <a:lnTo>
                  <a:pt x="10327" y="4974"/>
                </a:lnTo>
                <a:lnTo>
                  <a:pt x="6572" y="11606"/>
                </a:lnTo>
                <a:lnTo>
                  <a:pt x="6572" y="36476"/>
                </a:lnTo>
                <a:lnTo>
                  <a:pt x="10327" y="43108"/>
                </a:lnTo>
                <a:lnTo>
                  <a:pt x="28834" y="43108"/>
                </a:lnTo>
                <a:lnTo>
                  <a:pt x="24836" y="46541"/>
                </a:lnTo>
                <a:lnTo>
                  <a:pt x="17839" y="48083"/>
                </a:lnTo>
                <a:close/>
              </a:path>
              <a:path w="34925" h="48260">
                <a:moveTo>
                  <a:pt x="28834" y="43108"/>
                </a:moveTo>
                <a:lnTo>
                  <a:pt x="24411" y="43108"/>
                </a:lnTo>
                <a:lnTo>
                  <a:pt x="28166" y="37305"/>
                </a:lnTo>
                <a:lnTo>
                  <a:pt x="28166" y="11606"/>
                </a:lnTo>
                <a:lnTo>
                  <a:pt x="24411" y="4974"/>
                </a:lnTo>
                <a:lnTo>
                  <a:pt x="30044" y="4974"/>
                </a:lnTo>
                <a:lnTo>
                  <a:pt x="32861" y="9119"/>
                </a:lnTo>
                <a:lnTo>
                  <a:pt x="34739" y="15751"/>
                </a:lnTo>
                <a:lnTo>
                  <a:pt x="34739" y="24041"/>
                </a:lnTo>
                <a:lnTo>
                  <a:pt x="33550" y="34443"/>
                </a:lnTo>
                <a:lnTo>
                  <a:pt x="30162" y="41969"/>
                </a:lnTo>
                <a:lnTo>
                  <a:pt x="28834" y="4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192093" y="5618282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7511" y="0"/>
                </a:moveTo>
                <a:lnTo>
                  <a:pt x="0" y="0"/>
                </a:lnTo>
                <a:lnTo>
                  <a:pt x="0" y="6632"/>
                </a:lnTo>
                <a:lnTo>
                  <a:pt x="7511" y="6632"/>
                </a:lnTo>
                <a:lnTo>
                  <a:pt x="7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208993" y="5578489"/>
            <a:ext cx="36195" cy="48260"/>
          </a:xfrm>
          <a:custGeom>
            <a:avLst/>
            <a:gdLst/>
            <a:ahLst/>
            <a:cxnLst/>
            <a:rect l="l" t="t" r="r" b="b"/>
            <a:pathLst>
              <a:path w="36195" h="48260">
                <a:moveTo>
                  <a:pt x="7511" y="25699"/>
                </a:moveTo>
                <a:lnTo>
                  <a:pt x="1877" y="25699"/>
                </a:lnTo>
                <a:lnTo>
                  <a:pt x="5633" y="0"/>
                </a:lnTo>
                <a:lnTo>
                  <a:pt x="32861" y="0"/>
                </a:lnTo>
                <a:lnTo>
                  <a:pt x="32861" y="5803"/>
                </a:lnTo>
                <a:lnTo>
                  <a:pt x="10327" y="5803"/>
                </a:lnTo>
                <a:lnTo>
                  <a:pt x="8450" y="19067"/>
                </a:lnTo>
                <a:lnTo>
                  <a:pt x="31922" y="19067"/>
                </a:lnTo>
                <a:lnTo>
                  <a:pt x="33800" y="20725"/>
                </a:lnTo>
                <a:lnTo>
                  <a:pt x="13144" y="20725"/>
                </a:lnTo>
                <a:lnTo>
                  <a:pt x="10327" y="22383"/>
                </a:lnTo>
                <a:lnTo>
                  <a:pt x="7511" y="25699"/>
                </a:lnTo>
                <a:close/>
              </a:path>
              <a:path w="36195" h="48260">
                <a:moveTo>
                  <a:pt x="31922" y="19067"/>
                </a:moveTo>
                <a:lnTo>
                  <a:pt x="8450" y="19067"/>
                </a:lnTo>
                <a:lnTo>
                  <a:pt x="11266" y="16580"/>
                </a:lnTo>
                <a:lnTo>
                  <a:pt x="15022" y="15751"/>
                </a:lnTo>
                <a:lnTo>
                  <a:pt x="28166" y="15751"/>
                </a:lnTo>
                <a:lnTo>
                  <a:pt x="31922" y="19067"/>
                </a:lnTo>
                <a:close/>
              </a:path>
              <a:path w="36195" h="48260">
                <a:moveTo>
                  <a:pt x="33800" y="43108"/>
                </a:moveTo>
                <a:lnTo>
                  <a:pt x="24411" y="43108"/>
                </a:lnTo>
                <a:lnTo>
                  <a:pt x="29105" y="38963"/>
                </a:lnTo>
                <a:lnTo>
                  <a:pt x="29105" y="25699"/>
                </a:lnTo>
                <a:lnTo>
                  <a:pt x="24411" y="20725"/>
                </a:lnTo>
                <a:lnTo>
                  <a:pt x="33800" y="20725"/>
                </a:lnTo>
                <a:lnTo>
                  <a:pt x="35678" y="22383"/>
                </a:lnTo>
                <a:lnTo>
                  <a:pt x="35678" y="41450"/>
                </a:lnTo>
                <a:lnTo>
                  <a:pt x="33800" y="43108"/>
                </a:lnTo>
                <a:close/>
              </a:path>
              <a:path w="36195" h="48260">
                <a:moveTo>
                  <a:pt x="28166" y="48083"/>
                </a:moveTo>
                <a:lnTo>
                  <a:pt x="11266" y="48083"/>
                </a:lnTo>
                <a:lnTo>
                  <a:pt x="5633" y="45596"/>
                </a:lnTo>
                <a:lnTo>
                  <a:pt x="2816" y="42279"/>
                </a:lnTo>
                <a:lnTo>
                  <a:pt x="938" y="38963"/>
                </a:lnTo>
                <a:lnTo>
                  <a:pt x="0" y="34818"/>
                </a:lnTo>
                <a:lnTo>
                  <a:pt x="6572" y="34818"/>
                </a:lnTo>
                <a:lnTo>
                  <a:pt x="7511" y="40621"/>
                </a:lnTo>
                <a:lnTo>
                  <a:pt x="11266" y="43108"/>
                </a:lnTo>
                <a:lnTo>
                  <a:pt x="33800" y="43108"/>
                </a:lnTo>
                <a:lnTo>
                  <a:pt x="28166" y="48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254060" y="5577660"/>
            <a:ext cx="50800" cy="47625"/>
          </a:xfrm>
          <a:custGeom>
            <a:avLst/>
            <a:gdLst/>
            <a:ahLst/>
            <a:cxnLst/>
            <a:rect l="l" t="t" r="r" b="b"/>
            <a:pathLst>
              <a:path w="50800" h="47625">
                <a:moveTo>
                  <a:pt x="6572" y="47254"/>
                </a:moveTo>
                <a:lnTo>
                  <a:pt x="0" y="47254"/>
                </a:lnTo>
                <a:lnTo>
                  <a:pt x="0" y="0"/>
                </a:lnTo>
                <a:lnTo>
                  <a:pt x="9388" y="0"/>
                </a:lnTo>
                <a:lnTo>
                  <a:pt x="12261" y="7461"/>
                </a:lnTo>
                <a:lnTo>
                  <a:pt x="6572" y="7461"/>
                </a:lnTo>
                <a:lnTo>
                  <a:pt x="6572" y="47254"/>
                </a:lnTo>
                <a:close/>
              </a:path>
              <a:path w="50800" h="47625">
                <a:moveTo>
                  <a:pt x="31296" y="41450"/>
                </a:moveTo>
                <a:lnTo>
                  <a:pt x="25350" y="41450"/>
                </a:lnTo>
                <a:lnTo>
                  <a:pt x="41311" y="0"/>
                </a:lnTo>
                <a:lnTo>
                  <a:pt x="50700" y="0"/>
                </a:lnTo>
                <a:lnTo>
                  <a:pt x="50700" y="7461"/>
                </a:lnTo>
                <a:lnTo>
                  <a:pt x="44128" y="7461"/>
                </a:lnTo>
                <a:lnTo>
                  <a:pt x="31296" y="41450"/>
                </a:lnTo>
                <a:close/>
              </a:path>
              <a:path w="50800" h="47625">
                <a:moveTo>
                  <a:pt x="29105" y="47254"/>
                </a:moveTo>
                <a:lnTo>
                  <a:pt x="21594" y="47254"/>
                </a:lnTo>
                <a:lnTo>
                  <a:pt x="6572" y="7461"/>
                </a:lnTo>
                <a:lnTo>
                  <a:pt x="12261" y="7461"/>
                </a:lnTo>
                <a:lnTo>
                  <a:pt x="25350" y="41450"/>
                </a:lnTo>
                <a:lnTo>
                  <a:pt x="31296" y="41450"/>
                </a:lnTo>
                <a:lnTo>
                  <a:pt x="29105" y="47254"/>
                </a:lnTo>
                <a:close/>
              </a:path>
              <a:path w="50800" h="47625">
                <a:moveTo>
                  <a:pt x="50700" y="47254"/>
                </a:moveTo>
                <a:lnTo>
                  <a:pt x="44128" y="47254"/>
                </a:lnTo>
                <a:lnTo>
                  <a:pt x="44128" y="7461"/>
                </a:lnTo>
                <a:lnTo>
                  <a:pt x="50700" y="7461"/>
                </a:lnTo>
                <a:lnTo>
                  <a:pt x="50700" y="47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454908" y="5364602"/>
            <a:ext cx="36830" cy="59055"/>
          </a:xfrm>
          <a:custGeom>
            <a:avLst/>
            <a:gdLst/>
            <a:ahLst/>
            <a:cxnLst/>
            <a:rect l="l" t="t" r="r" b="b"/>
            <a:pathLst>
              <a:path w="36829" h="59054">
                <a:moveTo>
                  <a:pt x="20655" y="48083"/>
                </a:moveTo>
                <a:lnTo>
                  <a:pt x="15961" y="48083"/>
                </a:lnTo>
                <a:lnTo>
                  <a:pt x="15961" y="29844"/>
                </a:lnTo>
                <a:lnTo>
                  <a:pt x="11266" y="28186"/>
                </a:lnTo>
                <a:lnTo>
                  <a:pt x="8450" y="28186"/>
                </a:lnTo>
                <a:lnTo>
                  <a:pt x="3755" y="24041"/>
                </a:lnTo>
                <a:lnTo>
                  <a:pt x="1877" y="21554"/>
                </a:lnTo>
                <a:lnTo>
                  <a:pt x="1877" y="9948"/>
                </a:lnTo>
                <a:lnTo>
                  <a:pt x="6572" y="4974"/>
                </a:lnTo>
                <a:lnTo>
                  <a:pt x="15961" y="4145"/>
                </a:lnTo>
                <a:lnTo>
                  <a:pt x="15961" y="0"/>
                </a:lnTo>
                <a:lnTo>
                  <a:pt x="20655" y="0"/>
                </a:lnTo>
                <a:lnTo>
                  <a:pt x="20655" y="4145"/>
                </a:lnTo>
                <a:lnTo>
                  <a:pt x="30044" y="4145"/>
                </a:lnTo>
                <a:lnTo>
                  <a:pt x="33956" y="8290"/>
                </a:lnTo>
                <a:lnTo>
                  <a:pt x="15961" y="8290"/>
                </a:lnTo>
                <a:lnTo>
                  <a:pt x="10327" y="9119"/>
                </a:lnTo>
                <a:lnTo>
                  <a:pt x="7511" y="12435"/>
                </a:lnTo>
                <a:lnTo>
                  <a:pt x="7511" y="20725"/>
                </a:lnTo>
                <a:lnTo>
                  <a:pt x="10327" y="23212"/>
                </a:lnTo>
                <a:lnTo>
                  <a:pt x="15961" y="24041"/>
                </a:lnTo>
                <a:lnTo>
                  <a:pt x="20655" y="24041"/>
                </a:lnTo>
                <a:lnTo>
                  <a:pt x="20655" y="24870"/>
                </a:lnTo>
                <a:lnTo>
                  <a:pt x="27227" y="26528"/>
                </a:lnTo>
                <a:lnTo>
                  <a:pt x="28166" y="27357"/>
                </a:lnTo>
                <a:lnTo>
                  <a:pt x="30044" y="28186"/>
                </a:lnTo>
                <a:lnTo>
                  <a:pt x="34739" y="29844"/>
                </a:lnTo>
                <a:lnTo>
                  <a:pt x="35208" y="30673"/>
                </a:lnTo>
                <a:lnTo>
                  <a:pt x="20655" y="30673"/>
                </a:lnTo>
                <a:lnTo>
                  <a:pt x="20655" y="48083"/>
                </a:lnTo>
                <a:close/>
              </a:path>
              <a:path w="36829" h="59054">
                <a:moveTo>
                  <a:pt x="20655" y="24041"/>
                </a:moveTo>
                <a:lnTo>
                  <a:pt x="15961" y="24041"/>
                </a:lnTo>
                <a:lnTo>
                  <a:pt x="15961" y="8290"/>
                </a:lnTo>
                <a:lnTo>
                  <a:pt x="20655" y="8290"/>
                </a:lnTo>
                <a:lnTo>
                  <a:pt x="20655" y="24041"/>
                </a:lnTo>
                <a:close/>
              </a:path>
              <a:path w="36829" h="59054">
                <a:moveTo>
                  <a:pt x="34739" y="16580"/>
                </a:moveTo>
                <a:lnTo>
                  <a:pt x="29105" y="16580"/>
                </a:lnTo>
                <a:lnTo>
                  <a:pt x="29105" y="12435"/>
                </a:lnTo>
                <a:lnTo>
                  <a:pt x="25350" y="9119"/>
                </a:lnTo>
                <a:lnTo>
                  <a:pt x="20655" y="8290"/>
                </a:lnTo>
                <a:lnTo>
                  <a:pt x="33956" y="8290"/>
                </a:lnTo>
                <a:lnTo>
                  <a:pt x="34739" y="9119"/>
                </a:lnTo>
                <a:lnTo>
                  <a:pt x="34739" y="16580"/>
                </a:lnTo>
                <a:close/>
              </a:path>
              <a:path w="36829" h="59054">
                <a:moveTo>
                  <a:pt x="33800" y="48083"/>
                </a:moveTo>
                <a:lnTo>
                  <a:pt x="20655" y="48083"/>
                </a:lnTo>
                <a:lnTo>
                  <a:pt x="23472" y="47254"/>
                </a:lnTo>
                <a:lnTo>
                  <a:pt x="25350" y="47254"/>
                </a:lnTo>
                <a:lnTo>
                  <a:pt x="29105" y="43938"/>
                </a:lnTo>
                <a:lnTo>
                  <a:pt x="30983" y="41450"/>
                </a:lnTo>
                <a:lnTo>
                  <a:pt x="30983" y="34818"/>
                </a:lnTo>
                <a:lnTo>
                  <a:pt x="28166" y="32331"/>
                </a:lnTo>
                <a:lnTo>
                  <a:pt x="20655" y="30673"/>
                </a:lnTo>
                <a:lnTo>
                  <a:pt x="35208" y="30673"/>
                </a:lnTo>
                <a:lnTo>
                  <a:pt x="36616" y="33160"/>
                </a:lnTo>
                <a:lnTo>
                  <a:pt x="36616" y="43108"/>
                </a:lnTo>
                <a:lnTo>
                  <a:pt x="33800" y="48083"/>
                </a:lnTo>
                <a:close/>
              </a:path>
              <a:path w="36829" h="59054">
                <a:moveTo>
                  <a:pt x="20655" y="58860"/>
                </a:moveTo>
                <a:lnTo>
                  <a:pt x="15961" y="58860"/>
                </a:lnTo>
                <a:lnTo>
                  <a:pt x="15961" y="52228"/>
                </a:lnTo>
                <a:lnTo>
                  <a:pt x="5633" y="51399"/>
                </a:lnTo>
                <a:lnTo>
                  <a:pt x="0" y="46425"/>
                </a:lnTo>
                <a:lnTo>
                  <a:pt x="938" y="37305"/>
                </a:lnTo>
                <a:lnTo>
                  <a:pt x="6572" y="37305"/>
                </a:lnTo>
                <a:lnTo>
                  <a:pt x="6572" y="41450"/>
                </a:lnTo>
                <a:lnTo>
                  <a:pt x="7511" y="42279"/>
                </a:lnTo>
                <a:lnTo>
                  <a:pt x="8450" y="43938"/>
                </a:lnTo>
                <a:lnTo>
                  <a:pt x="10327" y="46425"/>
                </a:lnTo>
                <a:lnTo>
                  <a:pt x="15961" y="48083"/>
                </a:lnTo>
                <a:lnTo>
                  <a:pt x="33800" y="48083"/>
                </a:lnTo>
                <a:lnTo>
                  <a:pt x="30044" y="49741"/>
                </a:lnTo>
                <a:lnTo>
                  <a:pt x="27227" y="51399"/>
                </a:lnTo>
                <a:lnTo>
                  <a:pt x="24411" y="52228"/>
                </a:lnTo>
                <a:lnTo>
                  <a:pt x="20655" y="52228"/>
                </a:lnTo>
                <a:lnTo>
                  <a:pt x="20655" y="58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497158" y="5368747"/>
            <a:ext cx="36195" cy="48260"/>
          </a:xfrm>
          <a:custGeom>
            <a:avLst/>
            <a:gdLst/>
            <a:ahLst/>
            <a:cxnLst/>
            <a:rect l="l" t="t" r="r" b="b"/>
            <a:pathLst>
              <a:path w="36195" h="48260">
                <a:moveTo>
                  <a:pt x="8450" y="14922"/>
                </a:moveTo>
                <a:lnTo>
                  <a:pt x="1877" y="14922"/>
                </a:lnTo>
                <a:lnTo>
                  <a:pt x="1877" y="4974"/>
                </a:lnTo>
                <a:lnTo>
                  <a:pt x="7511" y="0"/>
                </a:lnTo>
                <a:lnTo>
                  <a:pt x="28166" y="0"/>
                </a:lnTo>
                <a:lnTo>
                  <a:pt x="33800" y="4974"/>
                </a:lnTo>
                <a:lnTo>
                  <a:pt x="14083" y="4974"/>
                </a:lnTo>
                <a:lnTo>
                  <a:pt x="10327" y="6632"/>
                </a:lnTo>
                <a:lnTo>
                  <a:pt x="9388" y="9119"/>
                </a:lnTo>
                <a:lnTo>
                  <a:pt x="8450" y="10777"/>
                </a:lnTo>
                <a:lnTo>
                  <a:pt x="8450" y="14922"/>
                </a:lnTo>
                <a:close/>
              </a:path>
              <a:path w="36195" h="48260">
                <a:moveTo>
                  <a:pt x="34605" y="43108"/>
                </a:moveTo>
                <a:lnTo>
                  <a:pt x="24411" y="43108"/>
                </a:lnTo>
                <a:lnTo>
                  <a:pt x="29105" y="39792"/>
                </a:lnTo>
                <a:lnTo>
                  <a:pt x="29105" y="28186"/>
                </a:lnTo>
                <a:lnTo>
                  <a:pt x="25350" y="25699"/>
                </a:lnTo>
                <a:lnTo>
                  <a:pt x="14083" y="25699"/>
                </a:lnTo>
                <a:lnTo>
                  <a:pt x="14083" y="20725"/>
                </a:lnTo>
                <a:lnTo>
                  <a:pt x="18777" y="20725"/>
                </a:lnTo>
                <a:lnTo>
                  <a:pt x="21594" y="19896"/>
                </a:lnTo>
                <a:lnTo>
                  <a:pt x="23472" y="19896"/>
                </a:lnTo>
                <a:lnTo>
                  <a:pt x="26289" y="18238"/>
                </a:lnTo>
                <a:lnTo>
                  <a:pt x="27227" y="16580"/>
                </a:lnTo>
                <a:lnTo>
                  <a:pt x="27227" y="8290"/>
                </a:lnTo>
                <a:lnTo>
                  <a:pt x="23472" y="4974"/>
                </a:lnTo>
                <a:lnTo>
                  <a:pt x="33800" y="4974"/>
                </a:lnTo>
                <a:lnTo>
                  <a:pt x="33800" y="17409"/>
                </a:lnTo>
                <a:lnTo>
                  <a:pt x="31922" y="20725"/>
                </a:lnTo>
                <a:lnTo>
                  <a:pt x="26289" y="22383"/>
                </a:lnTo>
                <a:lnTo>
                  <a:pt x="32861" y="24870"/>
                </a:lnTo>
                <a:lnTo>
                  <a:pt x="35678" y="28186"/>
                </a:lnTo>
                <a:lnTo>
                  <a:pt x="35678" y="42279"/>
                </a:lnTo>
                <a:lnTo>
                  <a:pt x="34605" y="43108"/>
                </a:lnTo>
                <a:close/>
              </a:path>
              <a:path w="36195" h="48260">
                <a:moveTo>
                  <a:pt x="28166" y="48083"/>
                </a:moveTo>
                <a:lnTo>
                  <a:pt x="10327" y="48083"/>
                </a:lnTo>
                <a:lnTo>
                  <a:pt x="5633" y="45596"/>
                </a:lnTo>
                <a:lnTo>
                  <a:pt x="2816" y="41450"/>
                </a:lnTo>
                <a:lnTo>
                  <a:pt x="1877" y="38963"/>
                </a:lnTo>
                <a:lnTo>
                  <a:pt x="938" y="37305"/>
                </a:lnTo>
                <a:lnTo>
                  <a:pt x="0" y="33160"/>
                </a:lnTo>
                <a:lnTo>
                  <a:pt x="6572" y="33160"/>
                </a:lnTo>
                <a:lnTo>
                  <a:pt x="7511" y="39792"/>
                </a:lnTo>
                <a:lnTo>
                  <a:pt x="11266" y="43108"/>
                </a:lnTo>
                <a:lnTo>
                  <a:pt x="34605" y="43108"/>
                </a:lnTo>
                <a:lnTo>
                  <a:pt x="28166" y="48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544103" y="5408540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7511" y="0"/>
                </a:moveTo>
                <a:lnTo>
                  <a:pt x="0" y="0"/>
                </a:lnTo>
                <a:lnTo>
                  <a:pt x="0" y="6632"/>
                </a:lnTo>
                <a:lnTo>
                  <a:pt x="7511" y="6632"/>
                </a:lnTo>
                <a:lnTo>
                  <a:pt x="7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561003" y="5368747"/>
            <a:ext cx="34925" cy="48260"/>
          </a:xfrm>
          <a:custGeom>
            <a:avLst/>
            <a:gdLst/>
            <a:ahLst/>
            <a:cxnLst/>
            <a:rect l="l" t="t" r="r" b="b"/>
            <a:pathLst>
              <a:path w="34925" h="48260">
                <a:moveTo>
                  <a:pt x="17839" y="48083"/>
                </a:moveTo>
                <a:lnTo>
                  <a:pt x="0" y="15751"/>
                </a:lnTo>
                <a:lnTo>
                  <a:pt x="1877" y="9119"/>
                </a:lnTo>
                <a:lnTo>
                  <a:pt x="5633" y="4974"/>
                </a:lnTo>
                <a:lnTo>
                  <a:pt x="8450" y="2487"/>
                </a:lnTo>
                <a:lnTo>
                  <a:pt x="13144" y="0"/>
                </a:lnTo>
                <a:lnTo>
                  <a:pt x="22532" y="0"/>
                </a:lnTo>
                <a:lnTo>
                  <a:pt x="27227" y="2487"/>
                </a:lnTo>
                <a:lnTo>
                  <a:pt x="30044" y="4974"/>
                </a:lnTo>
                <a:lnTo>
                  <a:pt x="10327" y="4974"/>
                </a:lnTo>
                <a:lnTo>
                  <a:pt x="7511" y="11606"/>
                </a:lnTo>
                <a:lnTo>
                  <a:pt x="7511" y="37305"/>
                </a:lnTo>
                <a:lnTo>
                  <a:pt x="10327" y="43108"/>
                </a:lnTo>
                <a:lnTo>
                  <a:pt x="29293" y="43108"/>
                </a:lnTo>
                <a:lnTo>
                  <a:pt x="25232" y="46554"/>
                </a:lnTo>
                <a:lnTo>
                  <a:pt x="17839" y="48083"/>
                </a:lnTo>
                <a:close/>
              </a:path>
              <a:path w="34925" h="48260">
                <a:moveTo>
                  <a:pt x="29293" y="43108"/>
                </a:moveTo>
                <a:lnTo>
                  <a:pt x="24410" y="43108"/>
                </a:lnTo>
                <a:lnTo>
                  <a:pt x="28166" y="37305"/>
                </a:lnTo>
                <a:lnTo>
                  <a:pt x="28166" y="11606"/>
                </a:lnTo>
                <a:lnTo>
                  <a:pt x="24410" y="4974"/>
                </a:lnTo>
                <a:lnTo>
                  <a:pt x="30044" y="4974"/>
                </a:lnTo>
                <a:lnTo>
                  <a:pt x="32861" y="9948"/>
                </a:lnTo>
                <a:lnTo>
                  <a:pt x="34739" y="15751"/>
                </a:lnTo>
                <a:lnTo>
                  <a:pt x="34739" y="24870"/>
                </a:lnTo>
                <a:lnTo>
                  <a:pt x="33682" y="34792"/>
                </a:lnTo>
                <a:lnTo>
                  <a:pt x="30514" y="42072"/>
                </a:lnTo>
                <a:lnTo>
                  <a:pt x="29293" y="4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606070" y="5367918"/>
            <a:ext cx="50800" cy="47625"/>
          </a:xfrm>
          <a:custGeom>
            <a:avLst/>
            <a:gdLst/>
            <a:ahLst/>
            <a:cxnLst/>
            <a:rect l="l" t="t" r="r" b="b"/>
            <a:pathLst>
              <a:path w="50800" h="47625">
                <a:moveTo>
                  <a:pt x="6572" y="47254"/>
                </a:moveTo>
                <a:lnTo>
                  <a:pt x="0" y="47254"/>
                </a:lnTo>
                <a:lnTo>
                  <a:pt x="0" y="0"/>
                </a:lnTo>
                <a:lnTo>
                  <a:pt x="9388" y="0"/>
                </a:lnTo>
                <a:lnTo>
                  <a:pt x="12261" y="7461"/>
                </a:lnTo>
                <a:lnTo>
                  <a:pt x="6572" y="7461"/>
                </a:lnTo>
                <a:lnTo>
                  <a:pt x="6572" y="47254"/>
                </a:lnTo>
                <a:close/>
              </a:path>
              <a:path w="50800" h="47625">
                <a:moveTo>
                  <a:pt x="31296" y="41450"/>
                </a:moveTo>
                <a:lnTo>
                  <a:pt x="25350" y="41450"/>
                </a:lnTo>
                <a:lnTo>
                  <a:pt x="41311" y="0"/>
                </a:lnTo>
                <a:lnTo>
                  <a:pt x="50700" y="0"/>
                </a:lnTo>
                <a:lnTo>
                  <a:pt x="50700" y="7461"/>
                </a:lnTo>
                <a:lnTo>
                  <a:pt x="44128" y="7461"/>
                </a:lnTo>
                <a:lnTo>
                  <a:pt x="31296" y="41450"/>
                </a:lnTo>
                <a:close/>
              </a:path>
              <a:path w="50800" h="47625">
                <a:moveTo>
                  <a:pt x="29105" y="47254"/>
                </a:moveTo>
                <a:lnTo>
                  <a:pt x="21594" y="47254"/>
                </a:lnTo>
                <a:lnTo>
                  <a:pt x="6572" y="7461"/>
                </a:lnTo>
                <a:lnTo>
                  <a:pt x="12261" y="7461"/>
                </a:lnTo>
                <a:lnTo>
                  <a:pt x="25350" y="41450"/>
                </a:lnTo>
                <a:lnTo>
                  <a:pt x="31296" y="41450"/>
                </a:lnTo>
                <a:lnTo>
                  <a:pt x="29105" y="47254"/>
                </a:lnTo>
                <a:close/>
              </a:path>
              <a:path w="50800" h="47625">
                <a:moveTo>
                  <a:pt x="50700" y="47254"/>
                </a:moveTo>
                <a:lnTo>
                  <a:pt x="44128" y="47254"/>
                </a:lnTo>
                <a:lnTo>
                  <a:pt x="44128" y="7461"/>
                </a:lnTo>
                <a:lnTo>
                  <a:pt x="50700" y="7461"/>
                </a:lnTo>
                <a:lnTo>
                  <a:pt x="50700" y="47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079196" y="5154031"/>
            <a:ext cx="36830" cy="59055"/>
          </a:xfrm>
          <a:custGeom>
            <a:avLst/>
            <a:gdLst/>
            <a:ahLst/>
            <a:cxnLst/>
            <a:rect l="l" t="t" r="r" b="b"/>
            <a:pathLst>
              <a:path w="36829" h="59054">
                <a:moveTo>
                  <a:pt x="20656" y="47254"/>
                </a:moveTo>
                <a:lnTo>
                  <a:pt x="15962" y="47254"/>
                </a:lnTo>
                <a:lnTo>
                  <a:pt x="15962" y="29844"/>
                </a:lnTo>
                <a:lnTo>
                  <a:pt x="10328" y="28186"/>
                </a:lnTo>
                <a:lnTo>
                  <a:pt x="6572" y="26528"/>
                </a:lnTo>
                <a:lnTo>
                  <a:pt x="2816" y="24041"/>
                </a:lnTo>
                <a:lnTo>
                  <a:pt x="938" y="20725"/>
                </a:lnTo>
                <a:lnTo>
                  <a:pt x="938" y="9119"/>
                </a:lnTo>
                <a:lnTo>
                  <a:pt x="6572" y="4974"/>
                </a:lnTo>
                <a:lnTo>
                  <a:pt x="15962" y="3316"/>
                </a:lnTo>
                <a:lnTo>
                  <a:pt x="15962" y="0"/>
                </a:lnTo>
                <a:lnTo>
                  <a:pt x="20656" y="0"/>
                </a:lnTo>
                <a:lnTo>
                  <a:pt x="20656" y="3316"/>
                </a:lnTo>
                <a:lnTo>
                  <a:pt x="29106" y="4145"/>
                </a:lnTo>
                <a:lnTo>
                  <a:pt x="33801" y="8290"/>
                </a:lnTo>
                <a:lnTo>
                  <a:pt x="15962" y="8290"/>
                </a:lnTo>
                <a:lnTo>
                  <a:pt x="10328" y="9119"/>
                </a:lnTo>
                <a:lnTo>
                  <a:pt x="7511" y="11606"/>
                </a:lnTo>
                <a:lnTo>
                  <a:pt x="7511" y="19896"/>
                </a:lnTo>
                <a:lnTo>
                  <a:pt x="10328" y="22383"/>
                </a:lnTo>
                <a:lnTo>
                  <a:pt x="15962" y="24041"/>
                </a:lnTo>
                <a:lnTo>
                  <a:pt x="20656" y="24041"/>
                </a:lnTo>
                <a:lnTo>
                  <a:pt x="20656" y="24870"/>
                </a:lnTo>
                <a:lnTo>
                  <a:pt x="27228" y="26528"/>
                </a:lnTo>
                <a:lnTo>
                  <a:pt x="28167" y="26528"/>
                </a:lnTo>
                <a:lnTo>
                  <a:pt x="30045" y="27357"/>
                </a:lnTo>
                <a:lnTo>
                  <a:pt x="33801" y="29844"/>
                </a:lnTo>
                <a:lnTo>
                  <a:pt x="20656" y="29844"/>
                </a:lnTo>
                <a:lnTo>
                  <a:pt x="20656" y="47254"/>
                </a:lnTo>
                <a:close/>
              </a:path>
              <a:path w="36829" h="59054">
                <a:moveTo>
                  <a:pt x="20656" y="24041"/>
                </a:moveTo>
                <a:lnTo>
                  <a:pt x="15962" y="24041"/>
                </a:lnTo>
                <a:lnTo>
                  <a:pt x="15962" y="8290"/>
                </a:lnTo>
                <a:lnTo>
                  <a:pt x="20656" y="8290"/>
                </a:lnTo>
                <a:lnTo>
                  <a:pt x="20656" y="24041"/>
                </a:lnTo>
                <a:close/>
              </a:path>
              <a:path w="36829" h="59054">
                <a:moveTo>
                  <a:pt x="34740" y="16580"/>
                </a:moveTo>
                <a:lnTo>
                  <a:pt x="29106" y="16580"/>
                </a:lnTo>
                <a:lnTo>
                  <a:pt x="29106" y="11606"/>
                </a:lnTo>
                <a:lnTo>
                  <a:pt x="25351" y="8290"/>
                </a:lnTo>
                <a:lnTo>
                  <a:pt x="33801" y="8290"/>
                </a:lnTo>
                <a:lnTo>
                  <a:pt x="34740" y="9119"/>
                </a:lnTo>
                <a:lnTo>
                  <a:pt x="34740" y="16580"/>
                </a:lnTo>
                <a:close/>
              </a:path>
              <a:path w="36829" h="59054">
                <a:moveTo>
                  <a:pt x="33801" y="47254"/>
                </a:moveTo>
                <a:lnTo>
                  <a:pt x="23473" y="47254"/>
                </a:lnTo>
                <a:lnTo>
                  <a:pt x="25351" y="46425"/>
                </a:lnTo>
                <a:lnTo>
                  <a:pt x="29106" y="43108"/>
                </a:lnTo>
                <a:lnTo>
                  <a:pt x="30045" y="41450"/>
                </a:lnTo>
                <a:lnTo>
                  <a:pt x="30045" y="33989"/>
                </a:lnTo>
                <a:lnTo>
                  <a:pt x="28167" y="32331"/>
                </a:lnTo>
                <a:lnTo>
                  <a:pt x="20656" y="29844"/>
                </a:lnTo>
                <a:lnTo>
                  <a:pt x="33801" y="29844"/>
                </a:lnTo>
                <a:lnTo>
                  <a:pt x="36617" y="33160"/>
                </a:lnTo>
                <a:lnTo>
                  <a:pt x="36617" y="43108"/>
                </a:lnTo>
                <a:lnTo>
                  <a:pt x="33801" y="47254"/>
                </a:lnTo>
                <a:close/>
              </a:path>
              <a:path w="36829" h="59054">
                <a:moveTo>
                  <a:pt x="20656" y="58860"/>
                </a:moveTo>
                <a:lnTo>
                  <a:pt x="15962" y="58860"/>
                </a:lnTo>
                <a:lnTo>
                  <a:pt x="15962" y="52228"/>
                </a:lnTo>
                <a:lnTo>
                  <a:pt x="5633" y="51399"/>
                </a:lnTo>
                <a:lnTo>
                  <a:pt x="0" y="45596"/>
                </a:lnTo>
                <a:lnTo>
                  <a:pt x="0" y="36476"/>
                </a:lnTo>
                <a:lnTo>
                  <a:pt x="6572" y="36476"/>
                </a:lnTo>
                <a:lnTo>
                  <a:pt x="6572" y="42279"/>
                </a:lnTo>
                <a:lnTo>
                  <a:pt x="8451" y="43938"/>
                </a:lnTo>
                <a:lnTo>
                  <a:pt x="9389" y="45596"/>
                </a:lnTo>
                <a:lnTo>
                  <a:pt x="12206" y="47254"/>
                </a:lnTo>
                <a:lnTo>
                  <a:pt x="33801" y="47254"/>
                </a:lnTo>
                <a:lnTo>
                  <a:pt x="29106" y="49741"/>
                </a:lnTo>
                <a:lnTo>
                  <a:pt x="27228" y="51399"/>
                </a:lnTo>
                <a:lnTo>
                  <a:pt x="24412" y="51399"/>
                </a:lnTo>
                <a:lnTo>
                  <a:pt x="20656" y="52228"/>
                </a:lnTo>
                <a:lnTo>
                  <a:pt x="20656" y="58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122387" y="5158177"/>
            <a:ext cx="34925" cy="48260"/>
          </a:xfrm>
          <a:custGeom>
            <a:avLst/>
            <a:gdLst/>
            <a:ahLst/>
            <a:cxnLst/>
            <a:rect l="l" t="t" r="r" b="b"/>
            <a:pathLst>
              <a:path w="34925" h="48260">
                <a:moveTo>
                  <a:pt x="27227" y="48083"/>
                </a:moveTo>
                <a:lnTo>
                  <a:pt x="12205" y="48083"/>
                </a:lnTo>
                <a:lnTo>
                  <a:pt x="7511" y="45596"/>
                </a:lnTo>
                <a:lnTo>
                  <a:pt x="4694" y="42279"/>
                </a:lnTo>
                <a:lnTo>
                  <a:pt x="938" y="38134"/>
                </a:lnTo>
                <a:lnTo>
                  <a:pt x="0" y="33160"/>
                </a:lnTo>
                <a:lnTo>
                  <a:pt x="0" y="16580"/>
                </a:lnTo>
                <a:lnTo>
                  <a:pt x="938" y="10777"/>
                </a:lnTo>
                <a:lnTo>
                  <a:pt x="4694" y="6632"/>
                </a:lnTo>
                <a:lnTo>
                  <a:pt x="7511" y="2487"/>
                </a:lnTo>
                <a:lnTo>
                  <a:pt x="13144" y="0"/>
                </a:lnTo>
                <a:lnTo>
                  <a:pt x="26289" y="0"/>
                </a:lnTo>
                <a:lnTo>
                  <a:pt x="31922" y="4145"/>
                </a:lnTo>
                <a:lnTo>
                  <a:pt x="32110" y="4974"/>
                </a:lnTo>
                <a:lnTo>
                  <a:pt x="11266" y="4974"/>
                </a:lnTo>
                <a:lnTo>
                  <a:pt x="6572" y="11606"/>
                </a:lnTo>
                <a:lnTo>
                  <a:pt x="6572" y="22383"/>
                </a:lnTo>
                <a:lnTo>
                  <a:pt x="11266" y="22383"/>
                </a:lnTo>
                <a:lnTo>
                  <a:pt x="6572" y="26528"/>
                </a:lnTo>
                <a:lnTo>
                  <a:pt x="6572" y="38134"/>
                </a:lnTo>
                <a:lnTo>
                  <a:pt x="11266" y="43108"/>
                </a:lnTo>
                <a:lnTo>
                  <a:pt x="32860" y="43108"/>
                </a:lnTo>
                <a:lnTo>
                  <a:pt x="27227" y="48083"/>
                </a:lnTo>
                <a:close/>
              </a:path>
              <a:path w="34925" h="48260">
                <a:moveTo>
                  <a:pt x="33799" y="12435"/>
                </a:moveTo>
                <a:lnTo>
                  <a:pt x="27227" y="12435"/>
                </a:lnTo>
                <a:lnTo>
                  <a:pt x="26289" y="7461"/>
                </a:lnTo>
                <a:lnTo>
                  <a:pt x="22533" y="4974"/>
                </a:lnTo>
                <a:lnTo>
                  <a:pt x="32110" y="4974"/>
                </a:lnTo>
                <a:lnTo>
                  <a:pt x="33799" y="12435"/>
                </a:lnTo>
                <a:close/>
              </a:path>
              <a:path w="34925" h="48260">
                <a:moveTo>
                  <a:pt x="32860" y="43108"/>
                </a:moveTo>
                <a:lnTo>
                  <a:pt x="23472" y="43108"/>
                </a:lnTo>
                <a:lnTo>
                  <a:pt x="28166" y="38134"/>
                </a:lnTo>
                <a:lnTo>
                  <a:pt x="28166" y="26528"/>
                </a:lnTo>
                <a:lnTo>
                  <a:pt x="24411" y="22383"/>
                </a:lnTo>
                <a:lnTo>
                  <a:pt x="6572" y="22383"/>
                </a:lnTo>
                <a:lnTo>
                  <a:pt x="9388" y="19067"/>
                </a:lnTo>
                <a:lnTo>
                  <a:pt x="13144" y="17409"/>
                </a:lnTo>
                <a:lnTo>
                  <a:pt x="28166" y="17409"/>
                </a:lnTo>
                <a:lnTo>
                  <a:pt x="34738" y="23212"/>
                </a:lnTo>
                <a:lnTo>
                  <a:pt x="34738" y="41450"/>
                </a:lnTo>
                <a:lnTo>
                  <a:pt x="32860" y="4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167454" y="5197969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7511" y="0"/>
                </a:moveTo>
                <a:lnTo>
                  <a:pt x="0" y="0"/>
                </a:lnTo>
                <a:lnTo>
                  <a:pt x="0" y="6632"/>
                </a:lnTo>
                <a:lnTo>
                  <a:pt x="7511" y="6632"/>
                </a:lnTo>
                <a:lnTo>
                  <a:pt x="7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185293" y="5158177"/>
            <a:ext cx="34925" cy="48260"/>
          </a:xfrm>
          <a:custGeom>
            <a:avLst/>
            <a:gdLst/>
            <a:ahLst/>
            <a:cxnLst/>
            <a:rect l="l" t="t" r="r" b="b"/>
            <a:pathLst>
              <a:path w="34925" h="48260">
                <a:moveTo>
                  <a:pt x="16900" y="48083"/>
                </a:moveTo>
                <a:lnTo>
                  <a:pt x="9506" y="46541"/>
                </a:lnTo>
                <a:lnTo>
                  <a:pt x="4225" y="41969"/>
                </a:lnTo>
                <a:lnTo>
                  <a:pt x="1056" y="34443"/>
                </a:lnTo>
                <a:lnTo>
                  <a:pt x="0" y="24041"/>
                </a:lnTo>
                <a:lnTo>
                  <a:pt x="0" y="14922"/>
                </a:lnTo>
                <a:lnTo>
                  <a:pt x="1877" y="9119"/>
                </a:lnTo>
                <a:lnTo>
                  <a:pt x="5633" y="4974"/>
                </a:lnTo>
                <a:lnTo>
                  <a:pt x="7511" y="1658"/>
                </a:lnTo>
                <a:lnTo>
                  <a:pt x="12205" y="0"/>
                </a:lnTo>
                <a:lnTo>
                  <a:pt x="22533" y="0"/>
                </a:lnTo>
                <a:lnTo>
                  <a:pt x="26289" y="1658"/>
                </a:lnTo>
                <a:lnTo>
                  <a:pt x="29105" y="4974"/>
                </a:lnTo>
                <a:lnTo>
                  <a:pt x="10327" y="4974"/>
                </a:lnTo>
                <a:lnTo>
                  <a:pt x="6572" y="11606"/>
                </a:lnTo>
                <a:lnTo>
                  <a:pt x="6572" y="36476"/>
                </a:lnTo>
                <a:lnTo>
                  <a:pt x="10327" y="43108"/>
                </a:lnTo>
                <a:lnTo>
                  <a:pt x="28647" y="43108"/>
                </a:lnTo>
                <a:lnTo>
                  <a:pt x="24440" y="46541"/>
                </a:lnTo>
                <a:lnTo>
                  <a:pt x="16900" y="48083"/>
                </a:lnTo>
                <a:close/>
              </a:path>
              <a:path w="34925" h="48260">
                <a:moveTo>
                  <a:pt x="28647" y="43108"/>
                </a:moveTo>
                <a:lnTo>
                  <a:pt x="24411" y="43108"/>
                </a:lnTo>
                <a:lnTo>
                  <a:pt x="28166" y="37305"/>
                </a:lnTo>
                <a:lnTo>
                  <a:pt x="28166" y="11606"/>
                </a:lnTo>
                <a:lnTo>
                  <a:pt x="24411" y="4974"/>
                </a:lnTo>
                <a:lnTo>
                  <a:pt x="29105" y="4974"/>
                </a:lnTo>
                <a:lnTo>
                  <a:pt x="32861" y="9119"/>
                </a:lnTo>
                <a:lnTo>
                  <a:pt x="34739" y="14922"/>
                </a:lnTo>
                <a:lnTo>
                  <a:pt x="34739" y="24041"/>
                </a:lnTo>
                <a:lnTo>
                  <a:pt x="33536" y="34443"/>
                </a:lnTo>
                <a:lnTo>
                  <a:pt x="30044" y="41969"/>
                </a:lnTo>
                <a:lnTo>
                  <a:pt x="28647" y="4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229422" y="5156518"/>
            <a:ext cx="52069" cy="48260"/>
          </a:xfrm>
          <a:custGeom>
            <a:avLst/>
            <a:gdLst/>
            <a:ahLst/>
            <a:cxnLst/>
            <a:rect l="l" t="t" r="r" b="b"/>
            <a:pathLst>
              <a:path w="52070" h="48260">
                <a:moveTo>
                  <a:pt x="6572" y="48083"/>
                </a:moveTo>
                <a:lnTo>
                  <a:pt x="0" y="48083"/>
                </a:lnTo>
                <a:lnTo>
                  <a:pt x="0" y="0"/>
                </a:lnTo>
                <a:lnTo>
                  <a:pt x="10327" y="0"/>
                </a:lnTo>
                <a:lnTo>
                  <a:pt x="13519" y="8290"/>
                </a:lnTo>
                <a:lnTo>
                  <a:pt x="6572" y="8290"/>
                </a:lnTo>
                <a:lnTo>
                  <a:pt x="6572" y="48083"/>
                </a:lnTo>
                <a:close/>
              </a:path>
              <a:path w="52070" h="48260">
                <a:moveTo>
                  <a:pt x="31765" y="41450"/>
                </a:moveTo>
                <a:lnTo>
                  <a:pt x="26288" y="41450"/>
                </a:lnTo>
                <a:lnTo>
                  <a:pt x="41310" y="0"/>
                </a:lnTo>
                <a:lnTo>
                  <a:pt x="51639" y="0"/>
                </a:lnTo>
                <a:lnTo>
                  <a:pt x="51639" y="8290"/>
                </a:lnTo>
                <a:lnTo>
                  <a:pt x="45066" y="8290"/>
                </a:lnTo>
                <a:lnTo>
                  <a:pt x="31765" y="41450"/>
                </a:lnTo>
                <a:close/>
              </a:path>
              <a:path w="52070" h="48260">
                <a:moveTo>
                  <a:pt x="29104" y="48083"/>
                </a:moveTo>
                <a:lnTo>
                  <a:pt x="22532" y="48083"/>
                </a:lnTo>
                <a:lnTo>
                  <a:pt x="6572" y="8290"/>
                </a:lnTo>
                <a:lnTo>
                  <a:pt x="13519" y="8290"/>
                </a:lnTo>
                <a:lnTo>
                  <a:pt x="26288" y="41450"/>
                </a:lnTo>
                <a:lnTo>
                  <a:pt x="31765" y="41450"/>
                </a:lnTo>
                <a:lnTo>
                  <a:pt x="29104" y="48083"/>
                </a:lnTo>
                <a:close/>
              </a:path>
              <a:path w="52070" h="48260">
                <a:moveTo>
                  <a:pt x="51639" y="48083"/>
                </a:moveTo>
                <a:lnTo>
                  <a:pt x="45066" y="48083"/>
                </a:lnTo>
                <a:lnTo>
                  <a:pt x="45066" y="8290"/>
                </a:lnTo>
                <a:lnTo>
                  <a:pt x="51639" y="8290"/>
                </a:lnTo>
                <a:lnTo>
                  <a:pt x="51639" y="48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885074" y="5490613"/>
            <a:ext cx="36830" cy="59055"/>
          </a:xfrm>
          <a:custGeom>
            <a:avLst/>
            <a:gdLst/>
            <a:ahLst/>
            <a:cxnLst/>
            <a:rect l="l" t="t" r="r" b="b"/>
            <a:pathLst>
              <a:path w="36829" h="59054">
                <a:moveTo>
                  <a:pt x="20655" y="48083"/>
                </a:moveTo>
                <a:lnTo>
                  <a:pt x="15961" y="48083"/>
                </a:lnTo>
                <a:lnTo>
                  <a:pt x="15961" y="29844"/>
                </a:lnTo>
                <a:lnTo>
                  <a:pt x="11266" y="28186"/>
                </a:lnTo>
                <a:lnTo>
                  <a:pt x="8450" y="28186"/>
                </a:lnTo>
                <a:lnTo>
                  <a:pt x="3755" y="24041"/>
                </a:lnTo>
                <a:lnTo>
                  <a:pt x="1877" y="21554"/>
                </a:lnTo>
                <a:lnTo>
                  <a:pt x="1877" y="9948"/>
                </a:lnTo>
                <a:lnTo>
                  <a:pt x="6572" y="4974"/>
                </a:lnTo>
                <a:lnTo>
                  <a:pt x="15961" y="4145"/>
                </a:lnTo>
                <a:lnTo>
                  <a:pt x="15961" y="0"/>
                </a:lnTo>
                <a:lnTo>
                  <a:pt x="20655" y="0"/>
                </a:lnTo>
                <a:lnTo>
                  <a:pt x="20655" y="4145"/>
                </a:lnTo>
                <a:lnTo>
                  <a:pt x="30044" y="4145"/>
                </a:lnTo>
                <a:lnTo>
                  <a:pt x="33956" y="8290"/>
                </a:lnTo>
                <a:lnTo>
                  <a:pt x="15961" y="8290"/>
                </a:lnTo>
                <a:lnTo>
                  <a:pt x="10327" y="9119"/>
                </a:lnTo>
                <a:lnTo>
                  <a:pt x="7511" y="12435"/>
                </a:lnTo>
                <a:lnTo>
                  <a:pt x="7511" y="20725"/>
                </a:lnTo>
                <a:lnTo>
                  <a:pt x="10327" y="23212"/>
                </a:lnTo>
                <a:lnTo>
                  <a:pt x="15961" y="24041"/>
                </a:lnTo>
                <a:lnTo>
                  <a:pt x="20655" y="24041"/>
                </a:lnTo>
                <a:lnTo>
                  <a:pt x="20655" y="24870"/>
                </a:lnTo>
                <a:lnTo>
                  <a:pt x="27227" y="26528"/>
                </a:lnTo>
                <a:lnTo>
                  <a:pt x="28166" y="27357"/>
                </a:lnTo>
                <a:lnTo>
                  <a:pt x="30044" y="28186"/>
                </a:lnTo>
                <a:lnTo>
                  <a:pt x="34739" y="29844"/>
                </a:lnTo>
                <a:lnTo>
                  <a:pt x="35208" y="30673"/>
                </a:lnTo>
                <a:lnTo>
                  <a:pt x="20655" y="30673"/>
                </a:lnTo>
                <a:lnTo>
                  <a:pt x="20655" y="48083"/>
                </a:lnTo>
                <a:close/>
              </a:path>
              <a:path w="36829" h="59054">
                <a:moveTo>
                  <a:pt x="20655" y="24041"/>
                </a:moveTo>
                <a:lnTo>
                  <a:pt x="15961" y="24041"/>
                </a:lnTo>
                <a:lnTo>
                  <a:pt x="15961" y="8290"/>
                </a:lnTo>
                <a:lnTo>
                  <a:pt x="20655" y="8290"/>
                </a:lnTo>
                <a:lnTo>
                  <a:pt x="20655" y="24041"/>
                </a:lnTo>
                <a:close/>
              </a:path>
              <a:path w="36829" h="59054">
                <a:moveTo>
                  <a:pt x="34739" y="16580"/>
                </a:moveTo>
                <a:lnTo>
                  <a:pt x="29105" y="16580"/>
                </a:lnTo>
                <a:lnTo>
                  <a:pt x="29105" y="12435"/>
                </a:lnTo>
                <a:lnTo>
                  <a:pt x="25350" y="9119"/>
                </a:lnTo>
                <a:lnTo>
                  <a:pt x="20655" y="8290"/>
                </a:lnTo>
                <a:lnTo>
                  <a:pt x="33956" y="8290"/>
                </a:lnTo>
                <a:lnTo>
                  <a:pt x="34739" y="9119"/>
                </a:lnTo>
                <a:lnTo>
                  <a:pt x="34739" y="16580"/>
                </a:lnTo>
                <a:close/>
              </a:path>
              <a:path w="36829" h="59054">
                <a:moveTo>
                  <a:pt x="33800" y="48083"/>
                </a:moveTo>
                <a:lnTo>
                  <a:pt x="20655" y="48083"/>
                </a:lnTo>
                <a:lnTo>
                  <a:pt x="23472" y="47254"/>
                </a:lnTo>
                <a:lnTo>
                  <a:pt x="25350" y="47254"/>
                </a:lnTo>
                <a:lnTo>
                  <a:pt x="29105" y="43938"/>
                </a:lnTo>
                <a:lnTo>
                  <a:pt x="30983" y="41450"/>
                </a:lnTo>
                <a:lnTo>
                  <a:pt x="30983" y="34818"/>
                </a:lnTo>
                <a:lnTo>
                  <a:pt x="28166" y="32331"/>
                </a:lnTo>
                <a:lnTo>
                  <a:pt x="20655" y="30673"/>
                </a:lnTo>
                <a:lnTo>
                  <a:pt x="35208" y="30673"/>
                </a:lnTo>
                <a:lnTo>
                  <a:pt x="36616" y="33160"/>
                </a:lnTo>
                <a:lnTo>
                  <a:pt x="36616" y="43108"/>
                </a:lnTo>
                <a:lnTo>
                  <a:pt x="33800" y="48083"/>
                </a:lnTo>
                <a:close/>
              </a:path>
              <a:path w="36829" h="59054">
                <a:moveTo>
                  <a:pt x="20655" y="58860"/>
                </a:moveTo>
                <a:lnTo>
                  <a:pt x="15961" y="58860"/>
                </a:lnTo>
                <a:lnTo>
                  <a:pt x="15961" y="52228"/>
                </a:lnTo>
                <a:lnTo>
                  <a:pt x="5633" y="51399"/>
                </a:lnTo>
                <a:lnTo>
                  <a:pt x="0" y="46425"/>
                </a:lnTo>
                <a:lnTo>
                  <a:pt x="938" y="37305"/>
                </a:lnTo>
                <a:lnTo>
                  <a:pt x="6572" y="37305"/>
                </a:lnTo>
                <a:lnTo>
                  <a:pt x="6572" y="41450"/>
                </a:lnTo>
                <a:lnTo>
                  <a:pt x="7511" y="42279"/>
                </a:lnTo>
                <a:lnTo>
                  <a:pt x="8450" y="43938"/>
                </a:lnTo>
                <a:lnTo>
                  <a:pt x="10327" y="46425"/>
                </a:lnTo>
                <a:lnTo>
                  <a:pt x="15961" y="48083"/>
                </a:lnTo>
                <a:lnTo>
                  <a:pt x="33800" y="48083"/>
                </a:lnTo>
                <a:lnTo>
                  <a:pt x="30044" y="49741"/>
                </a:lnTo>
                <a:lnTo>
                  <a:pt x="27227" y="51399"/>
                </a:lnTo>
                <a:lnTo>
                  <a:pt x="24411" y="52228"/>
                </a:lnTo>
                <a:lnTo>
                  <a:pt x="20655" y="52228"/>
                </a:lnTo>
                <a:lnTo>
                  <a:pt x="20655" y="58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928263" y="5494758"/>
            <a:ext cx="34925" cy="48260"/>
          </a:xfrm>
          <a:custGeom>
            <a:avLst/>
            <a:gdLst/>
            <a:ahLst/>
            <a:cxnLst/>
            <a:rect l="l" t="t" r="r" b="b"/>
            <a:pathLst>
              <a:path w="34925" h="48260">
                <a:moveTo>
                  <a:pt x="17839" y="48083"/>
                </a:moveTo>
                <a:lnTo>
                  <a:pt x="0" y="15751"/>
                </a:lnTo>
                <a:lnTo>
                  <a:pt x="1877" y="9119"/>
                </a:lnTo>
                <a:lnTo>
                  <a:pt x="5633" y="4974"/>
                </a:lnTo>
                <a:lnTo>
                  <a:pt x="8450" y="2487"/>
                </a:lnTo>
                <a:lnTo>
                  <a:pt x="12205" y="0"/>
                </a:lnTo>
                <a:lnTo>
                  <a:pt x="22533" y="0"/>
                </a:lnTo>
                <a:lnTo>
                  <a:pt x="27227" y="2487"/>
                </a:lnTo>
                <a:lnTo>
                  <a:pt x="30044" y="4974"/>
                </a:lnTo>
                <a:lnTo>
                  <a:pt x="10327" y="4974"/>
                </a:lnTo>
                <a:lnTo>
                  <a:pt x="6572" y="11606"/>
                </a:lnTo>
                <a:lnTo>
                  <a:pt x="6572" y="37305"/>
                </a:lnTo>
                <a:lnTo>
                  <a:pt x="10327" y="43108"/>
                </a:lnTo>
                <a:lnTo>
                  <a:pt x="28930" y="43108"/>
                </a:lnTo>
                <a:lnTo>
                  <a:pt x="24836" y="46554"/>
                </a:lnTo>
                <a:lnTo>
                  <a:pt x="17839" y="48083"/>
                </a:lnTo>
                <a:close/>
              </a:path>
              <a:path w="34925" h="48260">
                <a:moveTo>
                  <a:pt x="28930" y="43108"/>
                </a:moveTo>
                <a:lnTo>
                  <a:pt x="24411" y="43108"/>
                </a:lnTo>
                <a:lnTo>
                  <a:pt x="28166" y="37305"/>
                </a:lnTo>
                <a:lnTo>
                  <a:pt x="28166" y="11606"/>
                </a:lnTo>
                <a:lnTo>
                  <a:pt x="24411" y="4974"/>
                </a:lnTo>
                <a:lnTo>
                  <a:pt x="30044" y="4974"/>
                </a:lnTo>
                <a:lnTo>
                  <a:pt x="32861" y="9948"/>
                </a:lnTo>
                <a:lnTo>
                  <a:pt x="34739" y="15751"/>
                </a:lnTo>
                <a:lnTo>
                  <a:pt x="34739" y="24870"/>
                </a:lnTo>
                <a:lnTo>
                  <a:pt x="33550" y="34792"/>
                </a:lnTo>
                <a:lnTo>
                  <a:pt x="30162" y="42072"/>
                </a:lnTo>
                <a:lnTo>
                  <a:pt x="28930" y="4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974269" y="5534551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7511" y="0"/>
                </a:moveTo>
                <a:lnTo>
                  <a:pt x="0" y="0"/>
                </a:lnTo>
                <a:lnTo>
                  <a:pt x="0" y="6632"/>
                </a:lnTo>
                <a:lnTo>
                  <a:pt x="7511" y="6632"/>
                </a:lnTo>
                <a:lnTo>
                  <a:pt x="7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995864" y="5494758"/>
            <a:ext cx="19050" cy="46990"/>
          </a:xfrm>
          <a:custGeom>
            <a:avLst/>
            <a:gdLst/>
            <a:ahLst/>
            <a:cxnLst/>
            <a:rect l="l" t="t" r="r" b="b"/>
            <a:pathLst>
              <a:path w="19050" h="46989">
                <a:moveTo>
                  <a:pt x="18777" y="46425"/>
                </a:moveTo>
                <a:lnTo>
                  <a:pt x="12205" y="46425"/>
                </a:lnTo>
                <a:lnTo>
                  <a:pt x="12205" y="13264"/>
                </a:lnTo>
                <a:lnTo>
                  <a:pt x="0" y="13264"/>
                </a:lnTo>
                <a:lnTo>
                  <a:pt x="0" y="9119"/>
                </a:lnTo>
                <a:lnTo>
                  <a:pt x="10327" y="8290"/>
                </a:lnTo>
                <a:lnTo>
                  <a:pt x="11266" y="7461"/>
                </a:lnTo>
                <a:lnTo>
                  <a:pt x="14083" y="0"/>
                </a:lnTo>
                <a:lnTo>
                  <a:pt x="18777" y="0"/>
                </a:lnTo>
                <a:lnTo>
                  <a:pt x="18777" y="464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036236" y="5493929"/>
            <a:ext cx="50800" cy="47625"/>
          </a:xfrm>
          <a:custGeom>
            <a:avLst/>
            <a:gdLst/>
            <a:ahLst/>
            <a:cxnLst/>
            <a:rect l="l" t="t" r="r" b="b"/>
            <a:pathLst>
              <a:path w="50800" h="47625">
                <a:moveTo>
                  <a:pt x="6572" y="47254"/>
                </a:moveTo>
                <a:lnTo>
                  <a:pt x="0" y="47254"/>
                </a:lnTo>
                <a:lnTo>
                  <a:pt x="0" y="0"/>
                </a:lnTo>
                <a:lnTo>
                  <a:pt x="9388" y="0"/>
                </a:lnTo>
                <a:lnTo>
                  <a:pt x="12261" y="7461"/>
                </a:lnTo>
                <a:lnTo>
                  <a:pt x="6572" y="7461"/>
                </a:lnTo>
                <a:lnTo>
                  <a:pt x="6572" y="47254"/>
                </a:lnTo>
                <a:close/>
              </a:path>
              <a:path w="50800" h="47625">
                <a:moveTo>
                  <a:pt x="31296" y="41450"/>
                </a:moveTo>
                <a:lnTo>
                  <a:pt x="25350" y="41450"/>
                </a:lnTo>
                <a:lnTo>
                  <a:pt x="41311" y="0"/>
                </a:lnTo>
                <a:lnTo>
                  <a:pt x="50700" y="0"/>
                </a:lnTo>
                <a:lnTo>
                  <a:pt x="50700" y="7461"/>
                </a:lnTo>
                <a:lnTo>
                  <a:pt x="44128" y="7461"/>
                </a:lnTo>
                <a:lnTo>
                  <a:pt x="31296" y="41450"/>
                </a:lnTo>
                <a:close/>
              </a:path>
              <a:path w="50800" h="47625">
                <a:moveTo>
                  <a:pt x="29105" y="47254"/>
                </a:moveTo>
                <a:lnTo>
                  <a:pt x="21594" y="47254"/>
                </a:lnTo>
                <a:lnTo>
                  <a:pt x="6572" y="7461"/>
                </a:lnTo>
                <a:lnTo>
                  <a:pt x="12261" y="7461"/>
                </a:lnTo>
                <a:lnTo>
                  <a:pt x="25350" y="41450"/>
                </a:lnTo>
                <a:lnTo>
                  <a:pt x="31296" y="41450"/>
                </a:lnTo>
                <a:lnTo>
                  <a:pt x="29105" y="47254"/>
                </a:lnTo>
                <a:close/>
              </a:path>
              <a:path w="50800" h="47625">
                <a:moveTo>
                  <a:pt x="50700" y="47254"/>
                </a:moveTo>
                <a:lnTo>
                  <a:pt x="44128" y="47254"/>
                </a:lnTo>
                <a:lnTo>
                  <a:pt x="44128" y="7461"/>
                </a:lnTo>
                <a:lnTo>
                  <a:pt x="50700" y="7461"/>
                </a:lnTo>
                <a:lnTo>
                  <a:pt x="50700" y="47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319783" y="5280042"/>
            <a:ext cx="36195" cy="59055"/>
          </a:xfrm>
          <a:custGeom>
            <a:avLst/>
            <a:gdLst/>
            <a:ahLst/>
            <a:cxnLst/>
            <a:rect l="l" t="t" r="r" b="b"/>
            <a:pathLst>
              <a:path w="36195" h="59054">
                <a:moveTo>
                  <a:pt x="19716" y="47254"/>
                </a:moveTo>
                <a:lnTo>
                  <a:pt x="15961" y="47254"/>
                </a:lnTo>
                <a:lnTo>
                  <a:pt x="15961" y="29844"/>
                </a:lnTo>
                <a:lnTo>
                  <a:pt x="10327" y="28186"/>
                </a:lnTo>
                <a:lnTo>
                  <a:pt x="6572" y="26528"/>
                </a:lnTo>
                <a:lnTo>
                  <a:pt x="2816" y="24041"/>
                </a:lnTo>
                <a:lnTo>
                  <a:pt x="938" y="20725"/>
                </a:lnTo>
                <a:lnTo>
                  <a:pt x="938" y="9119"/>
                </a:lnTo>
                <a:lnTo>
                  <a:pt x="6572" y="4974"/>
                </a:lnTo>
                <a:lnTo>
                  <a:pt x="15961" y="3316"/>
                </a:lnTo>
                <a:lnTo>
                  <a:pt x="15961" y="0"/>
                </a:lnTo>
                <a:lnTo>
                  <a:pt x="19716" y="0"/>
                </a:lnTo>
                <a:lnTo>
                  <a:pt x="19716" y="3316"/>
                </a:lnTo>
                <a:lnTo>
                  <a:pt x="29105" y="4145"/>
                </a:lnTo>
                <a:lnTo>
                  <a:pt x="33800" y="8290"/>
                </a:lnTo>
                <a:lnTo>
                  <a:pt x="15961" y="8290"/>
                </a:lnTo>
                <a:lnTo>
                  <a:pt x="10327" y="9119"/>
                </a:lnTo>
                <a:lnTo>
                  <a:pt x="7511" y="11606"/>
                </a:lnTo>
                <a:lnTo>
                  <a:pt x="7511" y="19896"/>
                </a:lnTo>
                <a:lnTo>
                  <a:pt x="9388" y="22383"/>
                </a:lnTo>
                <a:lnTo>
                  <a:pt x="15961" y="24041"/>
                </a:lnTo>
                <a:lnTo>
                  <a:pt x="19716" y="24041"/>
                </a:lnTo>
                <a:lnTo>
                  <a:pt x="19716" y="24870"/>
                </a:lnTo>
                <a:lnTo>
                  <a:pt x="27227" y="26528"/>
                </a:lnTo>
                <a:lnTo>
                  <a:pt x="28166" y="26528"/>
                </a:lnTo>
                <a:lnTo>
                  <a:pt x="30044" y="27357"/>
                </a:lnTo>
                <a:lnTo>
                  <a:pt x="33800" y="29844"/>
                </a:lnTo>
                <a:lnTo>
                  <a:pt x="19716" y="29844"/>
                </a:lnTo>
                <a:lnTo>
                  <a:pt x="19716" y="47254"/>
                </a:lnTo>
                <a:close/>
              </a:path>
              <a:path w="36195" h="59054">
                <a:moveTo>
                  <a:pt x="19716" y="24041"/>
                </a:moveTo>
                <a:lnTo>
                  <a:pt x="15961" y="24041"/>
                </a:lnTo>
                <a:lnTo>
                  <a:pt x="15961" y="8290"/>
                </a:lnTo>
                <a:lnTo>
                  <a:pt x="19716" y="8290"/>
                </a:lnTo>
                <a:lnTo>
                  <a:pt x="19716" y="24041"/>
                </a:lnTo>
                <a:close/>
              </a:path>
              <a:path w="36195" h="59054">
                <a:moveTo>
                  <a:pt x="34739" y="16580"/>
                </a:moveTo>
                <a:lnTo>
                  <a:pt x="28166" y="16580"/>
                </a:lnTo>
                <a:lnTo>
                  <a:pt x="28166" y="11606"/>
                </a:lnTo>
                <a:lnTo>
                  <a:pt x="25350" y="8290"/>
                </a:lnTo>
                <a:lnTo>
                  <a:pt x="33800" y="8290"/>
                </a:lnTo>
                <a:lnTo>
                  <a:pt x="34739" y="9119"/>
                </a:lnTo>
                <a:lnTo>
                  <a:pt x="34739" y="16580"/>
                </a:lnTo>
                <a:close/>
              </a:path>
              <a:path w="36195" h="59054">
                <a:moveTo>
                  <a:pt x="33800" y="47254"/>
                </a:moveTo>
                <a:lnTo>
                  <a:pt x="23472" y="47254"/>
                </a:lnTo>
                <a:lnTo>
                  <a:pt x="25350" y="46425"/>
                </a:lnTo>
                <a:lnTo>
                  <a:pt x="29105" y="43108"/>
                </a:lnTo>
                <a:lnTo>
                  <a:pt x="30044" y="41450"/>
                </a:lnTo>
                <a:lnTo>
                  <a:pt x="30044" y="33989"/>
                </a:lnTo>
                <a:lnTo>
                  <a:pt x="27227" y="32331"/>
                </a:lnTo>
                <a:lnTo>
                  <a:pt x="19716" y="29844"/>
                </a:lnTo>
                <a:lnTo>
                  <a:pt x="33800" y="29844"/>
                </a:lnTo>
                <a:lnTo>
                  <a:pt x="35678" y="33160"/>
                </a:lnTo>
                <a:lnTo>
                  <a:pt x="35678" y="43108"/>
                </a:lnTo>
                <a:lnTo>
                  <a:pt x="33800" y="47254"/>
                </a:lnTo>
                <a:close/>
              </a:path>
              <a:path w="36195" h="59054">
                <a:moveTo>
                  <a:pt x="19716" y="58860"/>
                </a:moveTo>
                <a:lnTo>
                  <a:pt x="15961" y="58860"/>
                </a:lnTo>
                <a:lnTo>
                  <a:pt x="15961" y="52228"/>
                </a:lnTo>
                <a:lnTo>
                  <a:pt x="5633" y="51399"/>
                </a:lnTo>
                <a:lnTo>
                  <a:pt x="0" y="45596"/>
                </a:lnTo>
                <a:lnTo>
                  <a:pt x="0" y="36476"/>
                </a:lnTo>
                <a:lnTo>
                  <a:pt x="5633" y="36476"/>
                </a:lnTo>
                <a:lnTo>
                  <a:pt x="6572" y="41450"/>
                </a:lnTo>
                <a:lnTo>
                  <a:pt x="6572" y="42279"/>
                </a:lnTo>
                <a:lnTo>
                  <a:pt x="7511" y="43938"/>
                </a:lnTo>
                <a:lnTo>
                  <a:pt x="9388" y="45596"/>
                </a:lnTo>
                <a:lnTo>
                  <a:pt x="12205" y="47254"/>
                </a:lnTo>
                <a:lnTo>
                  <a:pt x="33800" y="47254"/>
                </a:lnTo>
                <a:lnTo>
                  <a:pt x="29105" y="49741"/>
                </a:lnTo>
                <a:lnTo>
                  <a:pt x="27227" y="51399"/>
                </a:lnTo>
                <a:lnTo>
                  <a:pt x="24411" y="51399"/>
                </a:lnTo>
                <a:lnTo>
                  <a:pt x="19716" y="52228"/>
                </a:lnTo>
                <a:lnTo>
                  <a:pt x="19716" y="58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362972" y="5284187"/>
            <a:ext cx="34290" cy="48260"/>
          </a:xfrm>
          <a:custGeom>
            <a:avLst/>
            <a:gdLst/>
            <a:ahLst/>
            <a:cxnLst/>
            <a:rect l="l" t="t" r="r" b="b"/>
            <a:pathLst>
              <a:path w="34289" h="48260">
                <a:moveTo>
                  <a:pt x="16900" y="48083"/>
                </a:moveTo>
                <a:lnTo>
                  <a:pt x="9506" y="46541"/>
                </a:lnTo>
                <a:lnTo>
                  <a:pt x="4225" y="41969"/>
                </a:lnTo>
                <a:lnTo>
                  <a:pt x="1056" y="34443"/>
                </a:lnTo>
                <a:lnTo>
                  <a:pt x="0" y="24041"/>
                </a:lnTo>
                <a:lnTo>
                  <a:pt x="0" y="14922"/>
                </a:lnTo>
                <a:lnTo>
                  <a:pt x="1877" y="9119"/>
                </a:lnTo>
                <a:lnTo>
                  <a:pt x="4694" y="4974"/>
                </a:lnTo>
                <a:lnTo>
                  <a:pt x="7511" y="1658"/>
                </a:lnTo>
                <a:lnTo>
                  <a:pt x="12205" y="0"/>
                </a:lnTo>
                <a:lnTo>
                  <a:pt x="21594" y="0"/>
                </a:lnTo>
                <a:lnTo>
                  <a:pt x="26289" y="1658"/>
                </a:lnTo>
                <a:lnTo>
                  <a:pt x="29105" y="4974"/>
                </a:lnTo>
                <a:lnTo>
                  <a:pt x="10327" y="4974"/>
                </a:lnTo>
                <a:lnTo>
                  <a:pt x="6572" y="11606"/>
                </a:lnTo>
                <a:lnTo>
                  <a:pt x="6572" y="36476"/>
                </a:lnTo>
                <a:lnTo>
                  <a:pt x="10327" y="43108"/>
                </a:lnTo>
                <a:lnTo>
                  <a:pt x="28258" y="43108"/>
                </a:lnTo>
                <a:lnTo>
                  <a:pt x="24293" y="46541"/>
                </a:lnTo>
                <a:lnTo>
                  <a:pt x="16900" y="48083"/>
                </a:lnTo>
                <a:close/>
              </a:path>
              <a:path w="34289" h="48260">
                <a:moveTo>
                  <a:pt x="28258" y="43108"/>
                </a:moveTo>
                <a:lnTo>
                  <a:pt x="24411" y="43108"/>
                </a:lnTo>
                <a:lnTo>
                  <a:pt x="27227" y="37305"/>
                </a:lnTo>
                <a:lnTo>
                  <a:pt x="27227" y="11606"/>
                </a:lnTo>
                <a:lnTo>
                  <a:pt x="24411" y="4974"/>
                </a:lnTo>
                <a:lnTo>
                  <a:pt x="29105" y="4974"/>
                </a:lnTo>
                <a:lnTo>
                  <a:pt x="32861" y="9119"/>
                </a:lnTo>
                <a:lnTo>
                  <a:pt x="33800" y="14922"/>
                </a:lnTo>
                <a:lnTo>
                  <a:pt x="33800" y="24041"/>
                </a:lnTo>
                <a:lnTo>
                  <a:pt x="32743" y="34443"/>
                </a:lnTo>
                <a:lnTo>
                  <a:pt x="29575" y="41969"/>
                </a:lnTo>
                <a:lnTo>
                  <a:pt x="28258" y="4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408039" y="5323980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7511" y="0"/>
                </a:moveTo>
                <a:lnTo>
                  <a:pt x="0" y="0"/>
                </a:lnTo>
                <a:lnTo>
                  <a:pt x="0" y="6632"/>
                </a:lnTo>
                <a:lnTo>
                  <a:pt x="7511" y="6632"/>
                </a:lnTo>
                <a:lnTo>
                  <a:pt x="7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424939" y="5284187"/>
            <a:ext cx="36195" cy="48260"/>
          </a:xfrm>
          <a:custGeom>
            <a:avLst/>
            <a:gdLst/>
            <a:ahLst/>
            <a:cxnLst/>
            <a:rect l="l" t="t" r="r" b="b"/>
            <a:pathLst>
              <a:path w="36195" h="48260">
                <a:moveTo>
                  <a:pt x="21594" y="30673"/>
                </a:moveTo>
                <a:lnTo>
                  <a:pt x="7511" y="30673"/>
                </a:lnTo>
                <a:lnTo>
                  <a:pt x="0" y="24041"/>
                </a:lnTo>
                <a:lnTo>
                  <a:pt x="0" y="6632"/>
                </a:lnTo>
                <a:lnTo>
                  <a:pt x="7511" y="0"/>
                </a:lnTo>
                <a:lnTo>
                  <a:pt x="23472" y="0"/>
                </a:lnTo>
                <a:lnTo>
                  <a:pt x="28166" y="1658"/>
                </a:lnTo>
                <a:lnTo>
                  <a:pt x="30420" y="4974"/>
                </a:lnTo>
                <a:lnTo>
                  <a:pt x="11266" y="4974"/>
                </a:lnTo>
                <a:lnTo>
                  <a:pt x="7511" y="9119"/>
                </a:lnTo>
                <a:lnTo>
                  <a:pt x="7511" y="21554"/>
                </a:lnTo>
                <a:lnTo>
                  <a:pt x="11266" y="24870"/>
                </a:lnTo>
                <a:lnTo>
                  <a:pt x="29105" y="24870"/>
                </a:lnTo>
                <a:lnTo>
                  <a:pt x="25350" y="29015"/>
                </a:lnTo>
                <a:lnTo>
                  <a:pt x="21594" y="30673"/>
                </a:lnTo>
                <a:close/>
              </a:path>
              <a:path w="36195" h="48260">
                <a:moveTo>
                  <a:pt x="29481" y="43108"/>
                </a:moveTo>
                <a:lnTo>
                  <a:pt x="24411" y="43108"/>
                </a:lnTo>
                <a:lnTo>
                  <a:pt x="28166" y="36476"/>
                </a:lnTo>
                <a:lnTo>
                  <a:pt x="29105" y="24870"/>
                </a:lnTo>
                <a:lnTo>
                  <a:pt x="23472" y="24870"/>
                </a:lnTo>
                <a:lnTo>
                  <a:pt x="28166" y="20725"/>
                </a:lnTo>
                <a:lnTo>
                  <a:pt x="28166" y="9119"/>
                </a:lnTo>
                <a:lnTo>
                  <a:pt x="23472" y="4974"/>
                </a:lnTo>
                <a:lnTo>
                  <a:pt x="30420" y="4974"/>
                </a:lnTo>
                <a:lnTo>
                  <a:pt x="33800" y="9948"/>
                </a:lnTo>
                <a:lnTo>
                  <a:pt x="35678" y="14922"/>
                </a:lnTo>
                <a:lnTo>
                  <a:pt x="35678" y="30673"/>
                </a:lnTo>
                <a:lnTo>
                  <a:pt x="33800" y="36476"/>
                </a:lnTo>
                <a:lnTo>
                  <a:pt x="30983" y="41450"/>
                </a:lnTo>
                <a:lnTo>
                  <a:pt x="29481" y="43108"/>
                </a:lnTo>
                <a:close/>
              </a:path>
              <a:path w="36195" h="48260">
                <a:moveTo>
                  <a:pt x="22533" y="48083"/>
                </a:moveTo>
                <a:lnTo>
                  <a:pt x="8450" y="48083"/>
                </a:lnTo>
                <a:lnTo>
                  <a:pt x="2816" y="43108"/>
                </a:lnTo>
                <a:lnTo>
                  <a:pt x="1877" y="35647"/>
                </a:lnTo>
                <a:lnTo>
                  <a:pt x="8450" y="35647"/>
                </a:lnTo>
                <a:lnTo>
                  <a:pt x="9388" y="39792"/>
                </a:lnTo>
                <a:lnTo>
                  <a:pt x="12205" y="43108"/>
                </a:lnTo>
                <a:lnTo>
                  <a:pt x="29481" y="43108"/>
                </a:lnTo>
                <a:lnTo>
                  <a:pt x="27227" y="45596"/>
                </a:lnTo>
                <a:lnTo>
                  <a:pt x="22533" y="48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470006" y="5282529"/>
            <a:ext cx="50800" cy="48260"/>
          </a:xfrm>
          <a:custGeom>
            <a:avLst/>
            <a:gdLst/>
            <a:ahLst/>
            <a:cxnLst/>
            <a:rect l="l" t="t" r="r" b="b"/>
            <a:pathLst>
              <a:path w="50800" h="48260">
                <a:moveTo>
                  <a:pt x="6572" y="48083"/>
                </a:moveTo>
                <a:lnTo>
                  <a:pt x="0" y="48083"/>
                </a:lnTo>
                <a:lnTo>
                  <a:pt x="0" y="0"/>
                </a:lnTo>
                <a:lnTo>
                  <a:pt x="9388" y="0"/>
                </a:lnTo>
                <a:lnTo>
                  <a:pt x="12581" y="8290"/>
                </a:lnTo>
                <a:lnTo>
                  <a:pt x="6572" y="8290"/>
                </a:lnTo>
                <a:lnTo>
                  <a:pt x="6572" y="48083"/>
                </a:lnTo>
                <a:close/>
              </a:path>
              <a:path w="50800" h="48260">
                <a:moveTo>
                  <a:pt x="31609" y="41450"/>
                </a:moveTo>
                <a:lnTo>
                  <a:pt x="25350" y="41450"/>
                </a:lnTo>
                <a:lnTo>
                  <a:pt x="41311" y="0"/>
                </a:lnTo>
                <a:lnTo>
                  <a:pt x="50700" y="0"/>
                </a:lnTo>
                <a:lnTo>
                  <a:pt x="50700" y="8290"/>
                </a:lnTo>
                <a:lnTo>
                  <a:pt x="44128" y="8290"/>
                </a:lnTo>
                <a:lnTo>
                  <a:pt x="31609" y="41450"/>
                </a:lnTo>
                <a:close/>
              </a:path>
              <a:path w="50800" h="48260">
                <a:moveTo>
                  <a:pt x="29105" y="48083"/>
                </a:moveTo>
                <a:lnTo>
                  <a:pt x="22533" y="48083"/>
                </a:lnTo>
                <a:lnTo>
                  <a:pt x="6572" y="8290"/>
                </a:lnTo>
                <a:lnTo>
                  <a:pt x="12581" y="8290"/>
                </a:lnTo>
                <a:lnTo>
                  <a:pt x="25350" y="41450"/>
                </a:lnTo>
                <a:lnTo>
                  <a:pt x="31609" y="41450"/>
                </a:lnTo>
                <a:lnTo>
                  <a:pt x="29105" y="48083"/>
                </a:lnTo>
                <a:close/>
              </a:path>
              <a:path w="50800" h="48260">
                <a:moveTo>
                  <a:pt x="50700" y="48083"/>
                </a:moveTo>
                <a:lnTo>
                  <a:pt x="44128" y="48083"/>
                </a:lnTo>
                <a:lnTo>
                  <a:pt x="44128" y="8290"/>
                </a:lnTo>
                <a:lnTo>
                  <a:pt x="50700" y="8290"/>
                </a:lnTo>
                <a:lnTo>
                  <a:pt x="50700" y="48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968560" y="5069471"/>
            <a:ext cx="36830" cy="58419"/>
          </a:xfrm>
          <a:custGeom>
            <a:avLst/>
            <a:gdLst/>
            <a:ahLst/>
            <a:cxnLst/>
            <a:rect l="l" t="t" r="r" b="b"/>
            <a:pathLst>
              <a:path w="36829" h="58420">
                <a:moveTo>
                  <a:pt x="20655" y="47254"/>
                </a:moveTo>
                <a:lnTo>
                  <a:pt x="15961" y="47254"/>
                </a:lnTo>
                <a:lnTo>
                  <a:pt x="15961" y="29015"/>
                </a:lnTo>
                <a:lnTo>
                  <a:pt x="10327" y="28186"/>
                </a:lnTo>
                <a:lnTo>
                  <a:pt x="8450" y="27357"/>
                </a:lnTo>
                <a:lnTo>
                  <a:pt x="6572" y="25699"/>
                </a:lnTo>
                <a:lnTo>
                  <a:pt x="2816" y="24041"/>
                </a:lnTo>
                <a:lnTo>
                  <a:pt x="938" y="20725"/>
                </a:lnTo>
                <a:lnTo>
                  <a:pt x="938" y="9119"/>
                </a:lnTo>
                <a:lnTo>
                  <a:pt x="6572" y="4145"/>
                </a:lnTo>
                <a:lnTo>
                  <a:pt x="15961" y="3316"/>
                </a:lnTo>
                <a:lnTo>
                  <a:pt x="15961" y="0"/>
                </a:lnTo>
                <a:lnTo>
                  <a:pt x="20655" y="0"/>
                </a:lnTo>
                <a:lnTo>
                  <a:pt x="20655" y="3316"/>
                </a:lnTo>
                <a:lnTo>
                  <a:pt x="29105" y="4145"/>
                </a:lnTo>
                <a:lnTo>
                  <a:pt x="33612" y="7461"/>
                </a:lnTo>
                <a:lnTo>
                  <a:pt x="20655" y="7461"/>
                </a:lnTo>
                <a:lnTo>
                  <a:pt x="20655" y="8290"/>
                </a:lnTo>
                <a:lnTo>
                  <a:pt x="10327" y="8290"/>
                </a:lnTo>
                <a:lnTo>
                  <a:pt x="7511" y="11606"/>
                </a:lnTo>
                <a:lnTo>
                  <a:pt x="7511" y="19896"/>
                </a:lnTo>
                <a:lnTo>
                  <a:pt x="10327" y="22383"/>
                </a:lnTo>
                <a:lnTo>
                  <a:pt x="15961" y="23212"/>
                </a:lnTo>
                <a:lnTo>
                  <a:pt x="20655" y="23212"/>
                </a:lnTo>
                <a:lnTo>
                  <a:pt x="20655" y="24041"/>
                </a:lnTo>
                <a:lnTo>
                  <a:pt x="27227" y="25699"/>
                </a:lnTo>
                <a:lnTo>
                  <a:pt x="28166" y="26528"/>
                </a:lnTo>
                <a:lnTo>
                  <a:pt x="30044" y="27357"/>
                </a:lnTo>
                <a:lnTo>
                  <a:pt x="33800" y="29844"/>
                </a:lnTo>
                <a:lnTo>
                  <a:pt x="20655" y="29844"/>
                </a:lnTo>
                <a:lnTo>
                  <a:pt x="20655" y="47254"/>
                </a:lnTo>
                <a:close/>
              </a:path>
              <a:path w="36829" h="58420">
                <a:moveTo>
                  <a:pt x="34739" y="15751"/>
                </a:moveTo>
                <a:lnTo>
                  <a:pt x="29105" y="15751"/>
                </a:lnTo>
                <a:lnTo>
                  <a:pt x="29105" y="11606"/>
                </a:lnTo>
                <a:lnTo>
                  <a:pt x="25350" y="8290"/>
                </a:lnTo>
                <a:lnTo>
                  <a:pt x="20655" y="7461"/>
                </a:lnTo>
                <a:lnTo>
                  <a:pt x="33612" y="7461"/>
                </a:lnTo>
                <a:lnTo>
                  <a:pt x="34739" y="8290"/>
                </a:lnTo>
                <a:lnTo>
                  <a:pt x="34739" y="15751"/>
                </a:lnTo>
                <a:close/>
              </a:path>
              <a:path w="36829" h="58420">
                <a:moveTo>
                  <a:pt x="20655" y="23212"/>
                </a:moveTo>
                <a:lnTo>
                  <a:pt x="15961" y="23212"/>
                </a:lnTo>
                <a:lnTo>
                  <a:pt x="15961" y="8290"/>
                </a:lnTo>
                <a:lnTo>
                  <a:pt x="20655" y="8290"/>
                </a:lnTo>
                <a:lnTo>
                  <a:pt x="20655" y="23212"/>
                </a:lnTo>
                <a:close/>
              </a:path>
              <a:path w="36829" h="58420">
                <a:moveTo>
                  <a:pt x="33800" y="47254"/>
                </a:moveTo>
                <a:lnTo>
                  <a:pt x="20655" y="47254"/>
                </a:lnTo>
                <a:lnTo>
                  <a:pt x="23472" y="46425"/>
                </a:lnTo>
                <a:lnTo>
                  <a:pt x="25350" y="46425"/>
                </a:lnTo>
                <a:lnTo>
                  <a:pt x="29105" y="43108"/>
                </a:lnTo>
                <a:lnTo>
                  <a:pt x="30044" y="40621"/>
                </a:lnTo>
                <a:lnTo>
                  <a:pt x="30044" y="33989"/>
                </a:lnTo>
                <a:lnTo>
                  <a:pt x="28166" y="31502"/>
                </a:lnTo>
                <a:lnTo>
                  <a:pt x="20655" y="29844"/>
                </a:lnTo>
                <a:lnTo>
                  <a:pt x="33800" y="29844"/>
                </a:lnTo>
                <a:lnTo>
                  <a:pt x="36616" y="32331"/>
                </a:lnTo>
                <a:lnTo>
                  <a:pt x="36616" y="42279"/>
                </a:lnTo>
                <a:lnTo>
                  <a:pt x="33800" y="47254"/>
                </a:lnTo>
                <a:close/>
              </a:path>
              <a:path w="36829" h="58420">
                <a:moveTo>
                  <a:pt x="24411" y="51399"/>
                </a:moveTo>
                <a:lnTo>
                  <a:pt x="5633" y="51399"/>
                </a:lnTo>
                <a:lnTo>
                  <a:pt x="0" y="45596"/>
                </a:lnTo>
                <a:lnTo>
                  <a:pt x="0" y="36476"/>
                </a:lnTo>
                <a:lnTo>
                  <a:pt x="6572" y="36476"/>
                </a:lnTo>
                <a:lnTo>
                  <a:pt x="6572" y="42279"/>
                </a:lnTo>
                <a:lnTo>
                  <a:pt x="8450" y="43108"/>
                </a:lnTo>
                <a:lnTo>
                  <a:pt x="9388" y="45596"/>
                </a:lnTo>
                <a:lnTo>
                  <a:pt x="12205" y="46425"/>
                </a:lnTo>
                <a:lnTo>
                  <a:pt x="15961" y="47254"/>
                </a:lnTo>
                <a:lnTo>
                  <a:pt x="33800" y="47254"/>
                </a:lnTo>
                <a:lnTo>
                  <a:pt x="29105" y="49741"/>
                </a:lnTo>
                <a:lnTo>
                  <a:pt x="27227" y="50570"/>
                </a:lnTo>
                <a:lnTo>
                  <a:pt x="24411" y="51399"/>
                </a:lnTo>
                <a:close/>
              </a:path>
              <a:path w="36829" h="58420">
                <a:moveTo>
                  <a:pt x="20655" y="58031"/>
                </a:moveTo>
                <a:lnTo>
                  <a:pt x="15961" y="58031"/>
                </a:lnTo>
                <a:lnTo>
                  <a:pt x="15961" y="51399"/>
                </a:lnTo>
                <a:lnTo>
                  <a:pt x="20655" y="51399"/>
                </a:lnTo>
                <a:lnTo>
                  <a:pt x="20655" y="58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010810" y="5072788"/>
            <a:ext cx="36195" cy="46990"/>
          </a:xfrm>
          <a:custGeom>
            <a:avLst/>
            <a:gdLst/>
            <a:ahLst/>
            <a:cxnLst/>
            <a:rect l="l" t="t" r="r" b="b"/>
            <a:pathLst>
              <a:path w="36195" h="46989">
                <a:moveTo>
                  <a:pt x="7511" y="16580"/>
                </a:moveTo>
                <a:lnTo>
                  <a:pt x="938" y="16580"/>
                </a:lnTo>
                <a:lnTo>
                  <a:pt x="1877" y="11606"/>
                </a:lnTo>
                <a:lnTo>
                  <a:pt x="1877" y="9119"/>
                </a:lnTo>
                <a:lnTo>
                  <a:pt x="3755" y="6632"/>
                </a:lnTo>
                <a:lnTo>
                  <a:pt x="7511" y="2487"/>
                </a:lnTo>
                <a:lnTo>
                  <a:pt x="12205" y="0"/>
                </a:lnTo>
                <a:lnTo>
                  <a:pt x="23472" y="0"/>
                </a:lnTo>
                <a:lnTo>
                  <a:pt x="27227" y="1658"/>
                </a:lnTo>
                <a:lnTo>
                  <a:pt x="30983" y="4145"/>
                </a:lnTo>
                <a:lnTo>
                  <a:pt x="32861" y="5803"/>
                </a:lnTo>
                <a:lnTo>
                  <a:pt x="15022" y="5803"/>
                </a:lnTo>
                <a:lnTo>
                  <a:pt x="11266" y="7461"/>
                </a:lnTo>
                <a:lnTo>
                  <a:pt x="9388" y="9948"/>
                </a:lnTo>
                <a:lnTo>
                  <a:pt x="8450" y="11606"/>
                </a:lnTo>
                <a:lnTo>
                  <a:pt x="8450" y="13264"/>
                </a:lnTo>
                <a:lnTo>
                  <a:pt x="7511" y="16580"/>
                </a:lnTo>
                <a:close/>
              </a:path>
              <a:path w="36195" h="46989">
                <a:moveTo>
                  <a:pt x="34739" y="46425"/>
                </a:moveTo>
                <a:lnTo>
                  <a:pt x="0" y="46425"/>
                </a:lnTo>
                <a:lnTo>
                  <a:pt x="938" y="36476"/>
                </a:lnTo>
                <a:lnTo>
                  <a:pt x="3755" y="32331"/>
                </a:lnTo>
                <a:lnTo>
                  <a:pt x="15022" y="26528"/>
                </a:lnTo>
                <a:lnTo>
                  <a:pt x="21594" y="23212"/>
                </a:lnTo>
                <a:lnTo>
                  <a:pt x="26289" y="20725"/>
                </a:lnTo>
                <a:lnTo>
                  <a:pt x="29105" y="17409"/>
                </a:lnTo>
                <a:lnTo>
                  <a:pt x="29105" y="9119"/>
                </a:lnTo>
                <a:lnTo>
                  <a:pt x="24411" y="5803"/>
                </a:lnTo>
                <a:lnTo>
                  <a:pt x="32861" y="5803"/>
                </a:lnTo>
                <a:lnTo>
                  <a:pt x="33800" y="6632"/>
                </a:lnTo>
                <a:lnTo>
                  <a:pt x="35678" y="9948"/>
                </a:lnTo>
                <a:lnTo>
                  <a:pt x="35678" y="19896"/>
                </a:lnTo>
                <a:lnTo>
                  <a:pt x="31922" y="24870"/>
                </a:lnTo>
                <a:lnTo>
                  <a:pt x="16900" y="31502"/>
                </a:lnTo>
                <a:lnTo>
                  <a:pt x="10327" y="34818"/>
                </a:lnTo>
                <a:lnTo>
                  <a:pt x="8450" y="37305"/>
                </a:lnTo>
                <a:lnTo>
                  <a:pt x="7511" y="41450"/>
                </a:lnTo>
                <a:lnTo>
                  <a:pt x="34739" y="41450"/>
                </a:lnTo>
                <a:lnTo>
                  <a:pt x="34739" y="464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056816" y="5112580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7511" y="0"/>
                </a:moveTo>
                <a:lnTo>
                  <a:pt x="0" y="0"/>
                </a:lnTo>
                <a:lnTo>
                  <a:pt x="0" y="6632"/>
                </a:lnTo>
                <a:lnTo>
                  <a:pt x="7511" y="6632"/>
                </a:lnTo>
                <a:lnTo>
                  <a:pt x="7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079349" y="5072788"/>
            <a:ext cx="18415" cy="46990"/>
          </a:xfrm>
          <a:custGeom>
            <a:avLst/>
            <a:gdLst/>
            <a:ahLst/>
            <a:cxnLst/>
            <a:rect l="l" t="t" r="r" b="b"/>
            <a:pathLst>
              <a:path w="18414" h="46989">
                <a:moveTo>
                  <a:pt x="17839" y="46425"/>
                </a:moveTo>
                <a:lnTo>
                  <a:pt x="11266" y="46425"/>
                </a:lnTo>
                <a:lnTo>
                  <a:pt x="11266" y="14093"/>
                </a:lnTo>
                <a:lnTo>
                  <a:pt x="0" y="14093"/>
                </a:lnTo>
                <a:lnTo>
                  <a:pt x="0" y="9948"/>
                </a:lnTo>
                <a:lnTo>
                  <a:pt x="9388" y="8290"/>
                </a:lnTo>
                <a:lnTo>
                  <a:pt x="11266" y="7461"/>
                </a:lnTo>
                <a:lnTo>
                  <a:pt x="14083" y="0"/>
                </a:lnTo>
                <a:lnTo>
                  <a:pt x="17839" y="0"/>
                </a:lnTo>
                <a:lnTo>
                  <a:pt x="17839" y="464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118783" y="5071959"/>
            <a:ext cx="52069" cy="47625"/>
          </a:xfrm>
          <a:custGeom>
            <a:avLst/>
            <a:gdLst/>
            <a:ahLst/>
            <a:cxnLst/>
            <a:rect l="l" t="t" r="r" b="b"/>
            <a:pathLst>
              <a:path w="52070" h="47625">
                <a:moveTo>
                  <a:pt x="6572" y="47254"/>
                </a:moveTo>
                <a:lnTo>
                  <a:pt x="0" y="47254"/>
                </a:lnTo>
                <a:lnTo>
                  <a:pt x="0" y="0"/>
                </a:lnTo>
                <a:lnTo>
                  <a:pt x="10327" y="0"/>
                </a:lnTo>
                <a:lnTo>
                  <a:pt x="13200" y="7461"/>
                </a:lnTo>
                <a:lnTo>
                  <a:pt x="6572" y="7461"/>
                </a:lnTo>
                <a:lnTo>
                  <a:pt x="6572" y="47254"/>
                </a:lnTo>
                <a:close/>
              </a:path>
              <a:path w="52070" h="47625">
                <a:moveTo>
                  <a:pt x="31433" y="41450"/>
                </a:moveTo>
                <a:lnTo>
                  <a:pt x="26289" y="41450"/>
                </a:lnTo>
                <a:lnTo>
                  <a:pt x="41311" y="0"/>
                </a:lnTo>
                <a:lnTo>
                  <a:pt x="51639" y="0"/>
                </a:lnTo>
                <a:lnTo>
                  <a:pt x="51639" y="7461"/>
                </a:lnTo>
                <a:lnTo>
                  <a:pt x="45066" y="7461"/>
                </a:lnTo>
                <a:lnTo>
                  <a:pt x="31433" y="41450"/>
                </a:lnTo>
                <a:close/>
              </a:path>
              <a:path w="52070" h="47625">
                <a:moveTo>
                  <a:pt x="29105" y="47254"/>
                </a:moveTo>
                <a:lnTo>
                  <a:pt x="22533" y="47254"/>
                </a:lnTo>
                <a:lnTo>
                  <a:pt x="6572" y="7461"/>
                </a:lnTo>
                <a:lnTo>
                  <a:pt x="13200" y="7461"/>
                </a:lnTo>
                <a:lnTo>
                  <a:pt x="26289" y="41450"/>
                </a:lnTo>
                <a:lnTo>
                  <a:pt x="31433" y="41450"/>
                </a:lnTo>
                <a:lnTo>
                  <a:pt x="29105" y="47254"/>
                </a:lnTo>
                <a:close/>
              </a:path>
              <a:path w="52070" h="47625">
                <a:moveTo>
                  <a:pt x="51639" y="47254"/>
                </a:moveTo>
                <a:lnTo>
                  <a:pt x="45066" y="47254"/>
                </a:lnTo>
                <a:lnTo>
                  <a:pt x="45066" y="7461"/>
                </a:lnTo>
                <a:lnTo>
                  <a:pt x="51639" y="7461"/>
                </a:lnTo>
                <a:lnTo>
                  <a:pt x="51639" y="47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772179" y="5663877"/>
            <a:ext cx="781685" cy="0"/>
          </a:xfrm>
          <a:custGeom>
            <a:avLst/>
            <a:gdLst/>
            <a:ahLst/>
            <a:cxnLst/>
            <a:rect l="l" t="t" r="r" b="b"/>
            <a:pathLst>
              <a:path w="781684">
                <a:moveTo>
                  <a:pt x="0" y="0"/>
                </a:moveTo>
                <a:lnTo>
                  <a:pt x="781436" y="0"/>
                </a:lnTo>
              </a:path>
            </a:pathLst>
          </a:custGeom>
          <a:ln w="2495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681486" y="6357466"/>
            <a:ext cx="36195" cy="47625"/>
          </a:xfrm>
          <a:custGeom>
            <a:avLst/>
            <a:gdLst/>
            <a:ahLst/>
            <a:cxnLst/>
            <a:rect l="l" t="t" r="r" b="b"/>
            <a:pathLst>
              <a:path w="36194" h="47625">
                <a:moveTo>
                  <a:pt x="7511" y="47254"/>
                </a:moveTo>
                <a:lnTo>
                  <a:pt x="0" y="47254"/>
                </a:lnTo>
                <a:lnTo>
                  <a:pt x="0" y="0"/>
                </a:lnTo>
                <a:lnTo>
                  <a:pt x="20655" y="0"/>
                </a:lnTo>
                <a:lnTo>
                  <a:pt x="22533" y="829"/>
                </a:lnTo>
                <a:lnTo>
                  <a:pt x="25350" y="829"/>
                </a:lnTo>
                <a:lnTo>
                  <a:pt x="29105" y="2487"/>
                </a:lnTo>
                <a:lnTo>
                  <a:pt x="31922" y="4974"/>
                </a:lnTo>
                <a:lnTo>
                  <a:pt x="7511" y="4974"/>
                </a:lnTo>
                <a:lnTo>
                  <a:pt x="7511" y="24041"/>
                </a:lnTo>
                <a:lnTo>
                  <a:pt x="31453" y="24041"/>
                </a:lnTo>
                <a:lnTo>
                  <a:pt x="30983" y="24870"/>
                </a:lnTo>
                <a:lnTo>
                  <a:pt x="29105" y="26528"/>
                </a:lnTo>
                <a:lnTo>
                  <a:pt x="26289" y="27357"/>
                </a:lnTo>
                <a:lnTo>
                  <a:pt x="24411" y="28186"/>
                </a:lnTo>
                <a:lnTo>
                  <a:pt x="21594" y="29015"/>
                </a:lnTo>
                <a:lnTo>
                  <a:pt x="17839" y="29844"/>
                </a:lnTo>
                <a:lnTo>
                  <a:pt x="7511" y="29844"/>
                </a:lnTo>
                <a:lnTo>
                  <a:pt x="7511" y="47254"/>
                </a:lnTo>
                <a:close/>
              </a:path>
              <a:path w="36194" h="47625">
                <a:moveTo>
                  <a:pt x="31453" y="24041"/>
                </a:moveTo>
                <a:lnTo>
                  <a:pt x="20655" y="24041"/>
                </a:lnTo>
                <a:lnTo>
                  <a:pt x="22533" y="23212"/>
                </a:lnTo>
                <a:lnTo>
                  <a:pt x="24411" y="21554"/>
                </a:lnTo>
                <a:lnTo>
                  <a:pt x="26289" y="20725"/>
                </a:lnTo>
                <a:lnTo>
                  <a:pt x="26289" y="19067"/>
                </a:lnTo>
                <a:lnTo>
                  <a:pt x="27227" y="18238"/>
                </a:lnTo>
                <a:lnTo>
                  <a:pt x="27227" y="17409"/>
                </a:lnTo>
                <a:lnTo>
                  <a:pt x="28166" y="15751"/>
                </a:lnTo>
                <a:lnTo>
                  <a:pt x="28166" y="12435"/>
                </a:lnTo>
                <a:lnTo>
                  <a:pt x="27227" y="11606"/>
                </a:lnTo>
                <a:lnTo>
                  <a:pt x="27227" y="9948"/>
                </a:lnTo>
                <a:lnTo>
                  <a:pt x="25350" y="8290"/>
                </a:lnTo>
                <a:lnTo>
                  <a:pt x="23472" y="7461"/>
                </a:lnTo>
                <a:lnTo>
                  <a:pt x="21594" y="5803"/>
                </a:lnTo>
                <a:lnTo>
                  <a:pt x="18777" y="5803"/>
                </a:lnTo>
                <a:lnTo>
                  <a:pt x="16900" y="4974"/>
                </a:lnTo>
                <a:lnTo>
                  <a:pt x="31922" y="4974"/>
                </a:lnTo>
                <a:lnTo>
                  <a:pt x="32861" y="5803"/>
                </a:lnTo>
                <a:lnTo>
                  <a:pt x="34739" y="9119"/>
                </a:lnTo>
                <a:lnTo>
                  <a:pt x="35678" y="11606"/>
                </a:lnTo>
                <a:lnTo>
                  <a:pt x="35678" y="16580"/>
                </a:lnTo>
                <a:lnTo>
                  <a:pt x="31453" y="24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726553" y="6357466"/>
            <a:ext cx="48260" cy="47625"/>
          </a:xfrm>
          <a:custGeom>
            <a:avLst/>
            <a:gdLst/>
            <a:ahLst/>
            <a:cxnLst/>
            <a:rect l="l" t="t" r="r" b="b"/>
            <a:pathLst>
              <a:path w="48260" h="47625">
                <a:moveTo>
                  <a:pt x="6572" y="47254"/>
                </a:moveTo>
                <a:lnTo>
                  <a:pt x="0" y="47254"/>
                </a:lnTo>
                <a:lnTo>
                  <a:pt x="0" y="0"/>
                </a:lnTo>
                <a:lnTo>
                  <a:pt x="10327" y="0"/>
                </a:lnTo>
                <a:lnTo>
                  <a:pt x="13848" y="6632"/>
                </a:lnTo>
                <a:lnTo>
                  <a:pt x="6572" y="6632"/>
                </a:lnTo>
                <a:lnTo>
                  <a:pt x="6572" y="47254"/>
                </a:lnTo>
                <a:close/>
              </a:path>
              <a:path w="48260" h="47625">
                <a:moveTo>
                  <a:pt x="30386" y="26528"/>
                </a:moveTo>
                <a:lnTo>
                  <a:pt x="24411" y="26528"/>
                </a:lnTo>
                <a:lnTo>
                  <a:pt x="38494" y="0"/>
                </a:lnTo>
                <a:lnTo>
                  <a:pt x="47883" y="0"/>
                </a:lnTo>
                <a:lnTo>
                  <a:pt x="47883" y="6632"/>
                </a:lnTo>
                <a:lnTo>
                  <a:pt x="41311" y="6632"/>
                </a:lnTo>
                <a:lnTo>
                  <a:pt x="30386" y="26528"/>
                </a:lnTo>
                <a:close/>
              </a:path>
              <a:path w="48260" h="47625">
                <a:moveTo>
                  <a:pt x="26289" y="33989"/>
                </a:moveTo>
                <a:lnTo>
                  <a:pt x="21594" y="33989"/>
                </a:lnTo>
                <a:lnTo>
                  <a:pt x="6572" y="6632"/>
                </a:lnTo>
                <a:lnTo>
                  <a:pt x="13848" y="6632"/>
                </a:lnTo>
                <a:lnTo>
                  <a:pt x="24411" y="26528"/>
                </a:lnTo>
                <a:lnTo>
                  <a:pt x="30386" y="26528"/>
                </a:lnTo>
                <a:lnTo>
                  <a:pt x="26289" y="33989"/>
                </a:lnTo>
                <a:close/>
              </a:path>
              <a:path w="48260" h="47625">
                <a:moveTo>
                  <a:pt x="47883" y="47254"/>
                </a:moveTo>
                <a:lnTo>
                  <a:pt x="41311" y="47254"/>
                </a:lnTo>
                <a:lnTo>
                  <a:pt x="41311" y="6632"/>
                </a:lnTo>
                <a:lnTo>
                  <a:pt x="47883" y="6632"/>
                </a:lnTo>
                <a:lnTo>
                  <a:pt x="47883" y="47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8108303" y="6354979"/>
            <a:ext cx="1035696" cy="6383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394460" y="4584191"/>
            <a:ext cx="876287" cy="106680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977199" y="4809744"/>
            <a:ext cx="203644" cy="36605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604772" y="5136997"/>
            <a:ext cx="148602" cy="26710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178380" y="5395455"/>
            <a:ext cx="2463" cy="8648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440751" y="4606772"/>
            <a:ext cx="781685" cy="972819"/>
          </a:xfrm>
          <a:custGeom>
            <a:avLst/>
            <a:gdLst/>
            <a:ahLst/>
            <a:cxnLst/>
            <a:rect l="l" t="t" r="r" b="b"/>
            <a:pathLst>
              <a:path w="781685" h="972820">
                <a:moveTo>
                  <a:pt x="423379" y="0"/>
                </a:moveTo>
                <a:lnTo>
                  <a:pt x="0" y="235839"/>
                </a:lnTo>
                <a:lnTo>
                  <a:pt x="358203" y="878890"/>
                </a:lnTo>
                <a:lnTo>
                  <a:pt x="687806" y="972667"/>
                </a:lnTo>
                <a:lnTo>
                  <a:pt x="781583" y="643064"/>
                </a:lnTo>
                <a:lnTo>
                  <a:pt x="423379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440751" y="4606772"/>
            <a:ext cx="781685" cy="972819"/>
          </a:xfrm>
          <a:custGeom>
            <a:avLst/>
            <a:gdLst/>
            <a:ahLst/>
            <a:cxnLst/>
            <a:rect l="l" t="t" r="r" b="b"/>
            <a:pathLst>
              <a:path w="781685" h="972820">
                <a:moveTo>
                  <a:pt x="423379" y="0"/>
                </a:moveTo>
                <a:lnTo>
                  <a:pt x="781583" y="643064"/>
                </a:lnTo>
                <a:lnTo>
                  <a:pt x="687806" y="972667"/>
                </a:lnTo>
                <a:lnTo>
                  <a:pt x="358203" y="878890"/>
                </a:lnTo>
                <a:lnTo>
                  <a:pt x="0" y="235839"/>
                </a:lnTo>
                <a:lnTo>
                  <a:pt x="423379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778168" y="5033822"/>
            <a:ext cx="158263" cy="12626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3608832" y="4584191"/>
            <a:ext cx="1024127" cy="923544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145584" y="4756403"/>
            <a:ext cx="322783" cy="24193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3864864" y="5151411"/>
            <a:ext cx="267741" cy="200863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3655263" y="4606772"/>
            <a:ext cx="928369" cy="829310"/>
          </a:xfrm>
          <a:custGeom>
            <a:avLst/>
            <a:gdLst/>
            <a:ahLst/>
            <a:cxnLst/>
            <a:rect l="l" t="t" r="r" b="b"/>
            <a:pathLst>
              <a:path w="928370" h="829310">
                <a:moveTo>
                  <a:pt x="290702" y="0"/>
                </a:moveTo>
                <a:lnTo>
                  <a:pt x="0" y="387769"/>
                </a:lnTo>
                <a:lnTo>
                  <a:pt x="588962" y="829297"/>
                </a:lnTo>
                <a:lnTo>
                  <a:pt x="928192" y="780770"/>
                </a:lnTo>
                <a:lnTo>
                  <a:pt x="879665" y="441540"/>
                </a:lnTo>
                <a:lnTo>
                  <a:pt x="290702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3655263" y="4606772"/>
            <a:ext cx="928369" cy="829310"/>
          </a:xfrm>
          <a:custGeom>
            <a:avLst/>
            <a:gdLst/>
            <a:ahLst/>
            <a:cxnLst/>
            <a:rect l="l" t="t" r="r" b="b"/>
            <a:pathLst>
              <a:path w="928370" h="829310">
                <a:moveTo>
                  <a:pt x="290702" y="0"/>
                </a:moveTo>
                <a:lnTo>
                  <a:pt x="879665" y="441540"/>
                </a:lnTo>
                <a:lnTo>
                  <a:pt x="928192" y="780770"/>
                </a:lnTo>
                <a:lnTo>
                  <a:pt x="588962" y="829297"/>
                </a:lnTo>
                <a:lnTo>
                  <a:pt x="0" y="387769"/>
                </a:lnTo>
                <a:lnTo>
                  <a:pt x="290702" y="0"/>
                </a:lnTo>
                <a:close/>
              </a:path>
            </a:pathLst>
          </a:custGeom>
          <a:ln w="9524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077855" y="5006238"/>
            <a:ext cx="130084" cy="12999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3893820" y="1900427"/>
            <a:ext cx="1072883" cy="580631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3939425" y="1923935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736092" y="0"/>
                </a:moveTo>
                <a:lnTo>
                  <a:pt x="0" y="0"/>
                </a:lnTo>
                <a:lnTo>
                  <a:pt x="0" y="484631"/>
                </a:lnTo>
                <a:lnTo>
                  <a:pt x="736092" y="484631"/>
                </a:lnTo>
                <a:lnTo>
                  <a:pt x="978408" y="242315"/>
                </a:lnTo>
                <a:lnTo>
                  <a:pt x="736092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3939425" y="1923935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5" h="485139">
                <a:moveTo>
                  <a:pt x="0" y="0"/>
                </a:moveTo>
                <a:lnTo>
                  <a:pt x="736092" y="0"/>
                </a:lnTo>
                <a:lnTo>
                  <a:pt x="978408" y="242315"/>
                </a:lnTo>
                <a:lnTo>
                  <a:pt x="736092" y="484631"/>
                </a:lnTo>
                <a:lnTo>
                  <a:pt x="0" y="48463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 txBox="1"/>
          <p:nvPr/>
        </p:nvSpPr>
        <p:spPr>
          <a:xfrm>
            <a:off x="4297730" y="200115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0" name="object 350"/>
          <p:cNvSpPr/>
          <p:nvPr/>
        </p:nvSpPr>
        <p:spPr>
          <a:xfrm>
            <a:off x="3066288" y="1095755"/>
            <a:ext cx="1050023" cy="90067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287267" y="1191767"/>
            <a:ext cx="332168" cy="21228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3603574" y="1596771"/>
            <a:ext cx="282625" cy="18021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3112528" y="1119416"/>
            <a:ext cx="955675" cy="804545"/>
          </a:xfrm>
          <a:custGeom>
            <a:avLst/>
            <a:gdLst/>
            <a:ahLst/>
            <a:cxnLst/>
            <a:rect l="l" t="t" r="r" b="b"/>
            <a:pathLst>
              <a:path w="955675" h="804544">
                <a:moveTo>
                  <a:pt x="620509" y="0"/>
                </a:moveTo>
                <a:lnTo>
                  <a:pt x="0" y="395973"/>
                </a:lnTo>
                <a:lnTo>
                  <a:pt x="260705" y="804506"/>
                </a:lnTo>
                <a:lnTo>
                  <a:pt x="881214" y="408533"/>
                </a:lnTo>
                <a:lnTo>
                  <a:pt x="955128" y="73913"/>
                </a:lnTo>
                <a:lnTo>
                  <a:pt x="620509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3112528" y="1119416"/>
            <a:ext cx="955675" cy="804545"/>
          </a:xfrm>
          <a:custGeom>
            <a:avLst/>
            <a:gdLst/>
            <a:ahLst/>
            <a:cxnLst/>
            <a:rect l="l" t="t" r="r" b="b"/>
            <a:pathLst>
              <a:path w="955675" h="804544">
                <a:moveTo>
                  <a:pt x="0" y="395973"/>
                </a:moveTo>
                <a:lnTo>
                  <a:pt x="620509" y="0"/>
                </a:lnTo>
                <a:lnTo>
                  <a:pt x="955128" y="73913"/>
                </a:lnTo>
                <a:lnTo>
                  <a:pt x="881214" y="408533"/>
                </a:lnTo>
                <a:lnTo>
                  <a:pt x="260705" y="804506"/>
                </a:lnTo>
                <a:lnTo>
                  <a:pt x="0" y="395973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3539210" y="1422679"/>
            <a:ext cx="142443" cy="152717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4850891" y="3589020"/>
            <a:ext cx="1010412" cy="763523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5309463" y="3648455"/>
            <a:ext cx="358279" cy="123786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5102352" y="3648455"/>
            <a:ext cx="28409" cy="13804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102352" y="4089577"/>
            <a:ext cx="280301" cy="96837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897018" y="3612146"/>
            <a:ext cx="915669" cy="668655"/>
          </a:xfrm>
          <a:custGeom>
            <a:avLst/>
            <a:gdLst/>
            <a:ahLst/>
            <a:cxnLst/>
            <a:rect l="l" t="t" r="r" b="b"/>
            <a:pathLst>
              <a:path w="915670" h="668654">
                <a:moveTo>
                  <a:pt x="308254" y="0"/>
                </a:moveTo>
                <a:lnTo>
                  <a:pt x="0" y="149720"/>
                </a:lnTo>
                <a:lnTo>
                  <a:pt x="149720" y="457962"/>
                </a:lnTo>
                <a:lnTo>
                  <a:pt x="756716" y="668083"/>
                </a:lnTo>
                <a:lnTo>
                  <a:pt x="915250" y="210108"/>
                </a:lnTo>
                <a:lnTo>
                  <a:pt x="308254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897018" y="3612146"/>
            <a:ext cx="915669" cy="668655"/>
          </a:xfrm>
          <a:custGeom>
            <a:avLst/>
            <a:gdLst/>
            <a:ahLst/>
            <a:cxnLst/>
            <a:rect l="l" t="t" r="r" b="b"/>
            <a:pathLst>
              <a:path w="915670" h="668654">
                <a:moveTo>
                  <a:pt x="915250" y="210108"/>
                </a:moveTo>
                <a:lnTo>
                  <a:pt x="308254" y="0"/>
                </a:lnTo>
                <a:lnTo>
                  <a:pt x="0" y="149720"/>
                </a:lnTo>
                <a:lnTo>
                  <a:pt x="149720" y="457962"/>
                </a:lnTo>
                <a:lnTo>
                  <a:pt x="756716" y="668083"/>
                </a:lnTo>
                <a:lnTo>
                  <a:pt x="915250" y="210108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5307524" y="3855046"/>
            <a:ext cx="113724" cy="147294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607" y="176428"/>
            <a:ext cx="8348241" cy="6567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493" y="67052"/>
            <a:ext cx="8128685" cy="66137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7354" y="476510"/>
            <a:ext cx="7786305" cy="6210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5498" y="452677"/>
            <a:ext cx="5952655" cy="5965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803" y="23732"/>
            <a:ext cx="8672626" cy="6691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2994" y="158927"/>
            <a:ext cx="4495800" cy="6367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4341" y="65773"/>
            <a:ext cx="6803565" cy="6792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962" y="2145960"/>
            <a:ext cx="4457700" cy="446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96001" y="2145724"/>
            <a:ext cx="3195320" cy="4525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8211" y="739140"/>
            <a:ext cx="4741164" cy="1473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18888" y="1434096"/>
            <a:ext cx="85344" cy="853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3716" y="762000"/>
            <a:ext cx="4646891" cy="13791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03716" y="762000"/>
            <a:ext cx="4646930" cy="1379220"/>
          </a:xfrm>
          <a:custGeom>
            <a:avLst/>
            <a:gdLst/>
            <a:ahLst/>
            <a:cxnLst/>
            <a:rect l="l" t="t" r="r" b="b"/>
            <a:pathLst>
              <a:path w="4646930" h="1379220">
                <a:moveTo>
                  <a:pt x="2270556" y="4660"/>
                </a:moveTo>
                <a:lnTo>
                  <a:pt x="2212500" y="8333"/>
                </a:lnTo>
                <a:lnTo>
                  <a:pt x="2154944" y="13022"/>
                </a:lnTo>
                <a:lnTo>
                  <a:pt x="2097908" y="18714"/>
                </a:lnTo>
                <a:lnTo>
                  <a:pt x="2041411" y="25393"/>
                </a:lnTo>
                <a:lnTo>
                  <a:pt x="1985475" y="33046"/>
                </a:lnTo>
                <a:lnTo>
                  <a:pt x="1930118" y="41659"/>
                </a:lnTo>
                <a:lnTo>
                  <a:pt x="1875362" y="51216"/>
                </a:lnTo>
                <a:lnTo>
                  <a:pt x="1821225" y="61704"/>
                </a:lnTo>
                <a:lnTo>
                  <a:pt x="1767729" y="73109"/>
                </a:lnTo>
                <a:lnTo>
                  <a:pt x="1714893" y="85416"/>
                </a:lnTo>
                <a:lnTo>
                  <a:pt x="1662737" y="98610"/>
                </a:lnTo>
                <a:lnTo>
                  <a:pt x="1611281" y="112678"/>
                </a:lnTo>
                <a:lnTo>
                  <a:pt x="1560545" y="127605"/>
                </a:lnTo>
                <a:lnTo>
                  <a:pt x="1510550" y="143377"/>
                </a:lnTo>
                <a:lnTo>
                  <a:pt x="1461315" y="159980"/>
                </a:lnTo>
                <a:lnTo>
                  <a:pt x="1412861" y="177398"/>
                </a:lnTo>
                <a:lnTo>
                  <a:pt x="1365207" y="195619"/>
                </a:lnTo>
                <a:lnTo>
                  <a:pt x="1318374" y="214628"/>
                </a:lnTo>
                <a:lnTo>
                  <a:pt x="1272381" y="234409"/>
                </a:lnTo>
                <a:lnTo>
                  <a:pt x="1227249" y="254950"/>
                </a:lnTo>
                <a:lnTo>
                  <a:pt x="1182997" y="276235"/>
                </a:lnTo>
                <a:lnTo>
                  <a:pt x="1139647" y="298251"/>
                </a:lnTo>
                <a:lnTo>
                  <a:pt x="1097217" y="320983"/>
                </a:lnTo>
                <a:lnTo>
                  <a:pt x="1055728" y="344416"/>
                </a:lnTo>
                <a:lnTo>
                  <a:pt x="1015199" y="368537"/>
                </a:lnTo>
                <a:lnTo>
                  <a:pt x="975652" y="393332"/>
                </a:lnTo>
                <a:lnTo>
                  <a:pt x="937106" y="418785"/>
                </a:lnTo>
                <a:lnTo>
                  <a:pt x="899580" y="444882"/>
                </a:lnTo>
                <a:lnTo>
                  <a:pt x="863096" y="471610"/>
                </a:lnTo>
                <a:lnTo>
                  <a:pt x="827673" y="498954"/>
                </a:lnTo>
                <a:lnTo>
                  <a:pt x="793331" y="526899"/>
                </a:lnTo>
                <a:lnTo>
                  <a:pt x="760090" y="555431"/>
                </a:lnTo>
                <a:lnTo>
                  <a:pt x="727970" y="584537"/>
                </a:lnTo>
                <a:lnTo>
                  <a:pt x="696992" y="614201"/>
                </a:lnTo>
                <a:lnTo>
                  <a:pt x="667175" y="644410"/>
                </a:lnTo>
                <a:lnTo>
                  <a:pt x="638539" y="675148"/>
                </a:lnTo>
                <a:lnTo>
                  <a:pt x="611105" y="706403"/>
                </a:lnTo>
                <a:lnTo>
                  <a:pt x="584892" y="738158"/>
                </a:lnTo>
                <a:lnTo>
                  <a:pt x="559921" y="770401"/>
                </a:lnTo>
                <a:lnTo>
                  <a:pt x="536212" y="803117"/>
                </a:lnTo>
                <a:lnTo>
                  <a:pt x="513784" y="836291"/>
                </a:lnTo>
                <a:lnTo>
                  <a:pt x="492657" y="869910"/>
                </a:lnTo>
                <a:lnTo>
                  <a:pt x="472853" y="903958"/>
                </a:lnTo>
                <a:lnTo>
                  <a:pt x="454390" y="938422"/>
                </a:lnTo>
                <a:lnTo>
                  <a:pt x="437289" y="973287"/>
                </a:lnTo>
                <a:lnTo>
                  <a:pt x="421570" y="1008539"/>
                </a:lnTo>
                <a:lnTo>
                  <a:pt x="407253" y="1044164"/>
                </a:lnTo>
                <a:lnTo>
                  <a:pt x="394357" y="1080147"/>
                </a:lnTo>
                <a:lnTo>
                  <a:pt x="372913" y="1153131"/>
                </a:lnTo>
                <a:lnTo>
                  <a:pt x="357397" y="1227376"/>
                </a:lnTo>
                <a:lnTo>
                  <a:pt x="347970" y="1302769"/>
                </a:lnTo>
                <a:lnTo>
                  <a:pt x="345590" y="1340860"/>
                </a:lnTo>
                <a:lnTo>
                  <a:pt x="344792" y="1379194"/>
                </a:lnTo>
                <a:lnTo>
                  <a:pt x="0" y="1379194"/>
                </a:lnTo>
                <a:lnTo>
                  <a:pt x="779" y="1341231"/>
                </a:lnTo>
                <a:lnTo>
                  <a:pt x="3104" y="1303522"/>
                </a:lnTo>
                <a:lnTo>
                  <a:pt x="12311" y="1228916"/>
                </a:lnTo>
                <a:lnTo>
                  <a:pt x="27461" y="1155482"/>
                </a:lnTo>
                <a:lnTo>
                  <a:pt x="48393" y="1083325"/>
                </a:lnTo>
                <a:lnTo>
                  <a:pt x="74948" y="1012550"/>
                </a:lnTo>
                <a:lnTo>
                  <a:pt x="106965" y="943262"/>
                </a:lnTo>
                <a:lnTo>
                  <a:pt x="124972" y="909209"/>
                </a:lnTo>
                <a:lnTo>
                  <a:pt x="144285" y="875567"/>
                </a:lnTo>
                <a:lnTo>
                  <a:pt x="164884" y="842349"/>
                </a:lnTo>
                <a:lnTo>
                  <a:pt x="186748" y="809569"/>
                </a:lnTo>
                <a:lnTo>
                  <a:pt x="209857" y="777240"/>
                </a:lnTo>
                <a:lnTo>
                  <a:pt x="234193" y="745375"/>
                </a:lnTo>
                <a:lnTo>
                  <a:pt x="259734" y="713987"/>
                </a:lnTo>
                <a:lnTo>
                  <a:pt x="286460" y="683088"/>
                </a:lnTo>
                <a:lnTo>
                  <a:pt x="314352" y="652693"/>
                </a:lnTo>
                <a:lnTo>
                  <a:pt x="343390" y="622815"/>
                </a:lnTo>
                <a:lnTo>
                  <a:pt x="373554" y="593466"/>
                </a:lnTo>
                <a:lnTo>
                  <a:pt x="404823" y="564660"/>
                </a:lnTo>
                <a:lnTo>
                  <a:pt x="437178" y="536409"/>
                </a:lnTo>
                <a:lnTo>
                  <a:pt x="470598" y="508728"/>
                </a:lnTo>
                <a:lnTo>
                  <a:pt x="505064" y="481629"/>
                </a:lnTo>
                <a:lnTo>
                  <a:pt x="540556" y="455125"/>
                </a:lnTo>
                <a:lnTo>
                  <a:pt x="577054" y="429230"/>
                </a:lnTo>
                <a:lnTo>
                  <a:pt x="614537" y="403956"/>
                </a:lnTo>
                <a:lnTo>
                  <a:pt x="652985" y="379317"/>
                </a:lnTo>
                <a:lnTo>
                  <a:pt x="692380" y="355326"/>
                </a:lnTo>
                <a:lnTo>
                  <a:pt x="732700" y="331996"/>
                </a:lnTo>
                <a:lnTo>
                  <a:pt x="773925" y="309341"/>
                </a:lnTo>
                <a:lnTo>
                  <a:pt x="816036" y="287372"/>
                </a:lnTo>
                <a:lnTo>
                  <a:pt x="859013" y="266104"/>
                </a:lnTo>
                <a:lnTo>
                  <a:pt x="902836" y="245550"/>
                </a:lnTo>
                <a:lnTo>
                  <a:pt x="947484" y="225722"/>
                </a:lnTo>
                <a:lnTo>
                  <a:pt x="992938" y="206635"/>
                </a:lnTo>
                <a:lnTo>
                  <a:pt x="1039177" y="188300"/>
                </a:lnTo>
                <a:lnTo>
                  <a:pt x="1086183" y="170732"/>
                </a:lnTo>
                <a:lnTo>
                  <a:pt x="1133933" y="153943"/>
                </a:lnTo>
                <a:lnTo>
                  <a:pt x="1182410" y="137946"/>
                </a:lnTo>
                <a:lnTo>
                  <a:pt x="1231592" y="122755"/>
                </a:lnTo>
                <a:lnTo>
                  <a:pt x="1281460" y="108383"/>
                </a:lnTo>
                <a:lnTo>
                  <a:pt x="1331993" y="94843"/>
                </a:lnTo>
                <a:lnTo>
                  <a:pt x="1383172" y="82148"/>
                </a:lnTo>
                <a:lnTo>
                  <a:pt x="1434977" y="70312"/>
                </a:lnTo>
                <a:lnTo>
                  <a:pt x="1487387" y="59346"/>
                </a:lnTo>
                <a:lnTo>
                  <a:pt x="1540383" y="49266"/>
                </a:lnTo>
                <a:lnTo>
                  <a:pt x="1593945" y="40083"/>
                </a:lnTo>
                <a:lnTo>
                  <a:pt x="1648052" y="31810"/>
                </a:lnTo>
                <a:lnTo>
                  <a:pt x="1702685" y="24462"/>
                </a:lnTo>
                <a:lnTo>
                  <a:pt x="1757824" y="18051"/>
                </a:lnTo>
                <a:lnTo>
                  <a:pt x="1813448" y="12590"/>
                </a:lnTo>
                <a:lnTo>
                  <a:pt x="1869538" y="8092"/>
                </a:lnTo>
                <a:lnTo>
                  <a:pt x="1926073" y="4571"/>
                </a:lnTo>
                <a:lnTo>
                  <a:pt x="1983034" y="2040"/>
                </a:lnTo>
                <a:lnTo>
                  <a:pt x="2040401" y="512"/>
                </a:lnTo>
                <a:lnTo>
                  <a:pt x="2098154" y="0"/>
                </a:lnTo>
                <a:lnTo>
                  <a:pt x="2442959" y="0"/>
                </a:lnTo>
                <a:lnTo>
                  <a:pt x="2500215" y="508"/>
                </a:lnTo>
                <a:lnTo>
                  <a:pt x="2557157" y="2026"/>
                </a:lnTo>
                <a:lnTo>
                  <a:pt x="2613763" y="4542"/>
                </a:lnTo>
                <a:lnTo>
                  <a:pt x="2670010" y="8044"/>
                </a:lnTo>
                <a:lnTo>
                  <a:pt x="2725875" y="12521"/>
                </a:lnTo>
                <a:lnTo>
                  <a:pt x="2781335" y="17961"/>
                </a:lnTo>
                <a:lnTo>
                  <a:pt x="2836367" y="24352"/>
                </a:lnTo>
                <a:lnTo>
                  <a:pt x="2890949" y="31683"/>
                </a:lnTo>
                <a:lnTo>
                  <a:pt x="2945057" y="39942"/>
                </a:lnTo>
                <a:lnTo>
                  <a:pt x="2998669" y="49118"/>
                </a:lnTo>
                <a:lnTo>
                  <a:pt x="3051763" y="59198"/>
                </a:lnTo>
                <a:lnTo>
                  <a:pt x="3104314" y="70172"/>
                </a:lnTo>
                <a:lnTo>
                  <a:pt x="3156301" y="82028"/>
                </a:lnTo>
                <a:lnTo>
                  <a:pt x="3207701" y="94754"/>
                </a:lnTo>
                <a:lnTo>
                  <a:pt x="3258491" y="108338"/>
                </a:lnTo>
                <a:lnTo>
                  <a:pt x="3308647" y="122769"/>
                </a:lnTo>
                <a:lnTo>
                  <a:pt x="3358148" y="138036"/>
                </a:lnTo>
                <a:lnTo>
                  <a:pt x="3406971" y="154126"/>
                </a:lnTo>
                <a:lnTo>
                  <a:pt x="3455091" y="171028"/>
                </a:lnTo>
                <a:lnTo>
                  <a:pt x="3502488" y="188730"/>
                </a:lnTo>
                <a:lnTo>
                  <a:pt x="3549138" y="207221"/>
                </a:lnTo>
                <a:lnTo>
                  <a:pt x="3595018" y="226490"/>
                </a:lnTo>
                <a:lnTo>
                  <a:pt x="3640105" y="246524"/>
                </a:lnTo>
                <a:lnTo>
                  <a:pt x="3684376" y="267312"/>
                </a:lnTo>
                <a:lnTo>
                  <a:pt x="3727810" y="288842"/>
                </a:lnTo>
                <a:lnTo>
                  <a:pt x="3770382" y="311103"/>
                </a:lnTo>
                <a:lnTo>
                  <a:pt x="3812071" y="334083"/>
                </a:lnTo>
                <a:lnTo>
                  <a:pt x="3852853" y="357771"/>
                </a:lnTo>
                <a:lnTo>
                  <a:pt x="3892705" y="382154"/>
                </a:lnTo>
                <a:lnTo>
                  <a:pt x="3931605" y="407222"/>
                </a:lnTo>
                <a:lnTo>
                  <a:pt x="3969530" y="432963"/>
                </a:lnTo>
                <a:lnTo>
                  <a:pt x="4006456" y="459364"/>
                </a:lnTo>
                <a:lnTo>
                  <a:pt x="4042363" y="486415"/>
                </a:lnTo>
                <a:lnTo>
                  <a:pt x="4077225" y="514104"/>
                </a:lnTo>
                <a:lnTo>
                  <a:pt x="4111021" y="542419"/>
                </a:lnTo>
                <a:lnTo>
                  <a:pt x="4143728" y="571348"/>
                </a:lnTo>
                <a:lnTo>
                  <a:pt x="4175323" y="600881"/>
                </a:lnTo>
                <a:lnTo>
                  <a:pt x="4205784" y="631004"/>
                </a:lnTo>
                <a:lnTo>
                  <a:pt x="4235086" y="661708"/>
                </a:lnTo>
                <a:lnTo>
                  <a:pt x="4263209" y="692980"/>
                </a:lnTo>
                <a:lnTo>
                  <a:pt x="4290128" y="724808"/>
                </a:lnTo>
                <a:lnTo>
                  <a:pt x="4315820" y="757181"/>
                </a:lnTo>
                <a:lnTo>
                  <a:pt x="4340265" y="790088"/>
                </a:lnTo>
                <a:lnTo>
                  <a:pt x="4363437" y="823516"/>
                </a:lnTo>
                <a:lnTo>
                  <a:pt x="4385315" y="857454"/>
                </a:lnTo>
                <a:lnTo>
                  <a:pt x="4405875" y="891890"/>
                </a:lnTo>
                <a:lnTo>
                  <a:pt x="4425096" y="926814"/>
                </a:lnTo>
                <a:lnTo>
                  <a:pt x="4442954" y="962213"/>
                </a:lnTo>
                <a:lnTo>
                  <a:pt x="4459426" y="998075"/>
                </a:lnTo>
                <a:lnTo>
                  <a:pt x="4474489" y="1034389"/>
                </a:lnTo>
                <a:lnTo>
                  <a:pt x="4646891" y="1034389"/>
                </a:lnTo>
                <a:lnTo>
                  <a:pt x="4368723" y="1379194"/>
                </a:lnTo>
                <a:lnTo>
                  <a:pt x="3957294" y="1034389"/>
                </a:lnTo>
                <a:lnTo>
                  <a:pt x="4129697" y="1034389"/>
                </a:lnTo>
                <a:lnTo>
                  <a:pt x="4114621" y="998075"/>
                </a:lnTo>
                <a:lnTo>
                  <a:pt x="4098150" y="962213"/>
                </a:lnTo>
                <a:lnTo>
                  <a:pt x="4080293" y="926814"/>
                </a:lnTo>
                <a:lnTo>
                  <a:pt x="4061073" y="891890"/>
                </a:lnTo>
                <a:lnTo>
                  <a:pt x="4040513" y="857454"/>
                </a:lnTo>
                <a:lnTo>
                  <a:pt x="4018635" y="823516"/>
                </a:lnTo>
                <a:lnTo>
                  <a:pt x="3995463" y="790088"/>
                </a:lnTo>
                <a:lnTo>
                  <a:pt x="3971020" y="757181"/>
                </a:lnTo>
                <a:lnTo>
                  <a:pt x="3945327" y="724808"/>
                </a:lnTo>
                <a:lnTo>
                  <a:pt x="3918408" y="692980"/>
                </a:lnTo>
                <a:lnTo>
                  <a:pt x="3890286" y="661708"/>
                </a:lnTo>
                <a:lnTo>
                  <a:pt x="3860984" y="631004"/>
                </a:lnTo>
                <a:lnTo>
                  <a:pt x="3830524" y="600881"/>
                </a:lnTo>
                <a:lnTo>
                  <a:pt x="3798929" y="571348"/>
                </a:lnTo>
                <a:lnTo>
                  <a:pt x="3766222" y="542419"/>
                </a:lnTo>
                <a:lnTo>
                  <a:pt x="3732426" y="514104"/>
                </a:lnTo>
                <a:lnTo>
                  <a:pt x="3697563" y="486415"/>
                </a:lnTo>
                <a:lnTo>
                  <a:pt x="3661657" y="459364"/>
                </a:lnTo>
                <a:lnTo>
                  <a:pt x="3624730" y="432963"/>
                </a:lnTo>
                <a:lnTo>
                  <a:pt x="3586805" y="407222"/>
                </a:lnTo>
                <a:lnTo>
                  <a:pt x="3547905" y="382154"/>
                </a:lnTo>
                <a:lnTo>
                  <a:pt x="3508053" y="357771"/>
                </a:lnTo>
                <a:lnTo>
                  <a:pt x="3467271" y="334083"/>
                </a:lnTo>
                <a:lnTo>
                  <a:pt x="3425582" y="311103"/>
                </a:lnTo>
                <a:lnTo>
                  <a:pt x="3383010" y="288842"/>
                </a:lnTo>
                <a:lnTo>
                  <a:pt x="3339576" y="267312"/>
                </a:lnTo>
                <a:lnTo>
                  <a:pt x="3295304" y="246524"/>
                </a:lnTo>
                <a:lnTo>
                  <a:pt x="3250217" y="226490"/>
                </a:lnTo>
                <a:lnTo>
                  <a:pt x="3204337" y="207221"/>
                </a:lnTo>
                <a:lnTo>
                  <a:pt x="3157687" y="188730"/>
                </a:lnTo>
                <a:lnTo>
                  <a:pt x="3110290" y="171028"/>
                </a:lnTo>
                <a:lnTo>
                  <a:pt x="3062169" y="154126"/>
                </a:lnTo>
                <a:lnTo>
                  <a:pt x="3013346" y="138036"/>
                </a:lnTo>
                <a:lnTo>
                  <a:pt x="2963845" y="122769"/>
                </a:lnTo>
                <a:lnTo>
                  <a:pt x="2913688" y="108338"/>
                </a:lnTo>
                <a:lnTo>
                  <a:pt x="2862898" y="94754"/>
                </a:lnTo>
                <a:lnTo>
                  <a:pt x="2811498" y="82028"/>
                </a:lnTo>
                <a:lnTo>
                  <a:pt x="2759511" y="70172"/>
                </a:lnTo>
                <a:lnTo>
                  <a:pt x="2706959" y="59198"/>
                </a:lnTo>
                <a:lnTo>
                  <a:pt x="2653865" y="49118"/>
                </a:lnTo>
                <a:lnTo>
                  <a:pt x="2600253" y="39942"/>
                </a:lnTo>
                <a:lnTo>
                  <a:pt x="2546144" y="31683"/>
                </a:lnTo>
                <a:lnTo>
                  <a:pt x="2491562" y="24352"/>
                </a:lnTo>
                <a:lnTo>
                  <a:pt x="2436530" y="17961"/>
                </a:lnTo>
                <a:lnTo>
                  <a:pt x="2381070" y="12521"/>
                </a:lnTo>
                <a:lnTo>
                  <a:pt x="2325205" y="8044"/>
                </a:lnTo>
                <a:lnTo>
                  <a:pt x="2268958" y="4542"/>
                </a:lnTo>
                <a:lnTo>
                  <a:pt x="2212352" y="2026"/>
                </a:lnTo>
                <a:lnTo>
                  <a:pt x="2155410" y="508"/>
                </a:lnTo>
                <a:lnTo>
                  <a:pt x="2098154" y="0"/>
                </a:lnTo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762038"/>
            <a:ext cx="3611587" cy="5417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8340" y="1684464"/>
            <a:ext cx="3161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dirty="0">
                <a:solidFill>
                  <a:srgbClr val="000000"/>
                </a:solidFill>
                <a:latin typeface="Calibri"/>
                <a:cs typeface="Calibri"/>
              </a:rPr>
              <a:t>5 </a:t>
            </a:r>
            <a:r>
              <a:rPr sz="3600" b="1" i="1" spc="-10" dirty="0">
                <a:solidFill>
                  <a:srgbClr val="000000"/>
                </a:solidFill>
                <a:latin typeface="Calibri"/>
                <a:cs typeface="Calibri"/>
              </a:rPr>
              <a:t>Essential</a:t>
            </a:r>
            <a:r>
              <a:rPr sz="3600" b="1" i="1" spc="-2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600" b="1" i="1" spc="-10" dirty="0">
                <a:solidFill>
                  <a:srgbClr val="000000"/>
                </a:solidFill>
                <a:latin typeface="Calibri"/>
                <a:cs typeface="Calibri"/>
              </a:rPr>
              <a:t>Parts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8340" y="3025584"/>
            <a:ext cx="4204335" cy="2037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i="1" dirty="0">
                <a:latin typeface="Calibri"/>
                <a:cs typeface="Calibri"/>
              </a:rPr>
              <a:t>12 </a:t>
            </a:r>
            <a:r>
              <a:rPr sz="3600" b="1" i="1" spc="-5" dirty="0">
                <a:latin typeface="Calibri"/>
                <a:cs typeface="Calibri"/>
              </a:rPr>
              <a:t>Construction</a:t>
            </a:r>
            <a:r>
              <a:rPr sz="3600" b="1" i="1" spc="-280" dirty="0">
                <a:latin typeface="Calibri"/>
                <a:cs typeface="Calibri"/>
              </a:rPr>
              <a:t> </a:t>
            </a:r>
            <a:r>
              <a:rPr sz="3600" b="1" i="1" spc="-15" dirty="0">
                <a:latin typeface="Calibri"/>
                <a:cs typeface="Calibri"/>
              </a:rPr>
              <a:t>Steps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400" b="1" i="1" dirty="0">
                <a:latin typeface="Calibri"/>
                <a:cs typeface="Calibri"/>
              </a:rPr>
              <a:t>5 </a:t>
            </a:r>
            <a:r>
              <a:rPr sz="3600" b="1" i="1" spc="-10" dirty="0">
                <a:latin typeface="Calibri"/>
                <a:cs typeface="Calibri"/>
              </a:rPr>
              <a:t>Reporting</a:t>
            </a:r>
            <a:r>
              <a:rPr sz="3600" b="1" i="1" spc="-220" dirty="0">
                <a:latin typeface="Calibri"/>
                <a:cs typeface="Calibri"/>
              </a:rPr>
              <a:t> </a:t>
            </a:r>
            <a:r>
              <a:rPr sz="3600" b="1" i="1" spc="-15" dirty="0">
                <a:latin typeface="Calibri"/>
                <a:cs typeface="Calibri"/>
              </a:rPr>
              <a:t>Steps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3411" y="642562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33900" y="202692"/>
            <a:ext cx="4419587" cy="2898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9309" y="3137661"/>
            <a:ext cx="3494707" cy="2565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8186" y="2667000"/>
            <a:ext cx="784860" cy="502284"/>
          </a:xfrm>
          <a:custGeom>
            <a:avLst/>
            <a:gdLst/>
            <a:ahLst/>
            <a:cxnLst/>
            <a:rect l="l" t="t" r="r" b="b"/>
            <a:pathLst>
              <a:path w="784860" h="502285">
                <a:moveTo>
                  <a:pt x="517702" y="376580"/>
                </a:moveTo>
                <a:lnTo>
                  <a:pt x="266649" y="376580"/>
                </a:lnTo>
                <a:lnTo>
                  <a:pt x="392176" y="502107"/>
                </a:lnTo>
                <a:lnTo>
                  <a:pt x="517702" y="376580"/>
                </a:lnTo>
                <a:close/>
              </a:path>
              <a:path w="784860" h="502285">
                <a:moveTo>
                  <a:pt x="454939" y="326250"/>
                </a:moveTo>
                <a:lnTo>
                  <a:pt x="329412" y="326250"/>
                </a:lnTo>
                <a:lnTo>
                  <a:pt x="329412" y="376580"/>
                </a:lnTo>
                <a:lnTo>
                  <a:pt x="454939" y="376580"/>
                </a:lnTo>
                <a:lnTo>
                  <a:pt x="454939" y="326250"/>
                </a:lnTo>
                <a:close/>
              </a:path>
              <a:path w="784860" h="502285">
                <a:moveTo>
                  <a:pt x="784352" y="0"/>
                </a:moveTo>
                <a:lnTo>
                  <a:pt x="0" y="0"/>
                </a:lnTo>
                <a:lnTo>
                  <a:pt x="0" y="326250"/>
                </a:lnTo>
                <a:lnTo>
                  <a:pt x="784352" y="326250"/>
                </a:lnTo>
                <a:lnTo>
                  <a:pt x="784352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8186" y="2667000"/>
            <a:ext cx="784860" cy="502284"/>
          </a:xfrm>
          <a:custGeom>
            <a:avLst/>
            <a:gdLst/>
            <a:ahLst/>
            <a:cxnLst/>
            <a:rect l="l" t="t" r="r" b="b"/>
            <a:pathLst>
              <a:path w="784860" h="502285">
                <a:moveTo>
                  <a:pt x="0" y="0"/>
                </a:moveTo>
                <a:lnTo>
                  <a:pt x="784352" y="0"/>
                </a:lnTo>
                <a:lnTo>
                  <a:pt x="784352" y="326250"/>
                </a:lnTo>
                <a:lnTo>
                  <a:pt x="454939" y="326250"/>
                </a:lnTo>
                <a:lnTo>
                  <a:pt x="454939" y="376580"/>
                </a:lnTo>
                <a:lnTo>
                  <a:pt x="517702" y="376580"/>
                </a:lnTo>
                <a:lnTo>
                  <a:pt x="392176" y="502107"/>
                </a:lnTo>
                <a:lnTo>
                  <a:pt x="266649" y="376580"/>
                </a:lnTo>
                <a:lnTo>
                  <a:pt x="329412" y="376580"/>
                </a:lnTo>
                <a:lnTo>
                  <a:pt x="329412" y="326250"/>
                </a:lnTo>
                <a:lnTo>
                  <a:pt x="0" y="32625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93111" y="2741231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9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30019" y="3483521"/>
            <a:ext cx="650875" cy="922655"/>
          </a:xfrm>
          <a:custGeom>
            <a:avLst/>
            <a:gdLst/>
            <a:ahLst/>
            <a:cxnLst/>
            <a:rect l="l" t="t" r="r" b="b"/>
            <a:pathLst>
              <a:path w="650875" h="922654">
                <a:moveTo>
                  <a:pt x="488035" y="759599"/>
                </a:moveTo>
                <a:lnTo>
                  <a:pt x="162674" y="759599"/>
                </a:lnTo>
                <a:lnTo>
                  <a:pt x="325348" y="922286"/>
                </a:lnTo>
                <a:lnTo>
                  <a:pt x="488035" y="759599"/>
                </a:lnTo>
                <a:close/>
              </a:path>
              <a:path w="650875" h="922654">
                <a:moveTo>
                  <a:pt x="406692" y="326783"/>
                </a:moveTo>
                <a:lnTo>
                  <a:pt x="244017" y="326783"/>
                </a:lnTo>
                <a:lnTo>
                  <a:pt x="244017" y="759599"/>
                </a:lnTo>
                <a:lnTo>
                  <a:pt x="406692" y="759599"/>
                </a:lnTo>
                <a:lnTo>
                  <a:pt x="406692" y="326783"/>
                </a:lnTo>
                <a:close/>
              </a:path>
              <a:path w="650875" h="922654">
                <a:moveTo>
                  <a:pt x="650709" y="0"/>
                </a:moveTo>
                <a:lnTo>
                  <a:pt x="0" y="0"/>
                </a:lnTo>
                <a:lnTo>
                  <a:pt x="0" y="326783"/>
                </a:lnTo>
                <a:lnTo>
                  <a:pt x="650709" y="326783"/>
                </a:lnTo>
                <a:lnTo>
                  <a:pt x="650709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0019" y="3483521"/>
            <a:ext cx="650875" cy="922655"/>
          </a:xfrm>
          <a:custGeom>
            <a:avLst/>
            <a:gdLst/>
            <a:ahLst/>
            <a:cxnLst/>
            <a:rect l="l" t="t" r="r" b="b"/>
            <a:pathLst>
              <a:path w="650875" h="922654">
                <a:moveTo>
                  <a:pt x="0" y="0"/>
                </a:moveTo>
                <a:lnTo>
                  <a:pt x="650709" y="0"/>
                </a:lnTo>
                <a:lnTo>
                  <a:pt x="650709" y="326783"/>
                </a:lnTo>
                <a:lnTo>
                  <a:pt x="406692" y="326783"/>
                </a:lnTo>
                <a:lnTo>
                  <a:pt x="406692" y="759599"/>
                </a:lnTo>
                <a:lnTo>
                  <a:pt x="488035" y="759599"/>
                </a:lnTo>
                <a:lnTo>
                  <a:pt x="325348" y="922286"/>
                </a:lnTo>
                <a:lnTo>
                  <a:pt x="162674" y="759599"/>
                </a:lnTo>
                <a:lnTo>
                  <a:pt x="244017" y="759599"/>
                </a:lnTo>
                <a:lnTo>
                  <a:pt x="244017" y="326783"/>
                </a:lnTo>
                <a:lnTo>
                  <a:pt x="0" y="32678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08119" y="4572000"/>
            <a:ext cx="416559" cy="789305"/>
          </a:xfrm>
          <a:custGeom>
            <a:avLst/>
            <a:gdLst/>
            <a:ahLst/>
            <a:cxnLst/>
            <a:rect l="l" t="t" r="r" b="b"/>
            <a:pathLst>
              <a:path w="416560" h="789304">
                <a:moveTo>
                  <a:pt x="416280" y="446481"/>
                </a:moveTo>
                <a:lnTo>
                  <a:pt x="145796" y="446481"/>
                </a:lnTo>
                <a:lnTo>
                  <a:pt x="145796" y="788898"/>
                </a:lnTo>
                <a:lnTo>
                  <a:pt x="416280" y="788898"/>
                </a:lnTo>
                <a:lnTo>
                  <a:pt x="416280" y="446481"/>
                </a:lnTo>
                <a:close/>
              </a:path>
              <a:path w="416560" h="789304">
                <a:moveTo>
                  <a:pt x="104076" y="290372"/>
                </a:moveTo>
                <a:lnTo>
                  <a:pt x="0" y="394449"/>
                </a:lnTo>
                <a:lnTo>
                  <a:pt x="104076" y="498513"/>
                </a:lnTo>
                <a:lnTo>
                  <a:pt x="104076" y="446481"/>
                </a:lnTo>
                <a:lnTo>
                  <a:pt x="416280" y="446481"/>
                </a:lnTo>
                <a:lnTo>
                  <a:pt x="416280" y="342417"/>
                </a:lnTo>
                <a:lnTo>
                  <a:pt x="104076" y="342417"/>
                </a:lnTo>
                <a:lnTo>
                  <a:pt x="104076" y="290372"/>
                </a:lnTo>
                <a:close/>
              </a:path>
              <a:path w="416560" h="789304">
                <a:moveTo>
                  <a:pt x="416280" y="0"/>
                </a:moveTo>
                <a:lnTo>
                  <a:pt x="145796" y="0"/>
                </a:lnTo>
                <a:lnTo>
                  <a:pt x="145796" y="342417"/>
                </a:lnTo>
                <a:lnTo>
                  <a:pt x="416280" y="342417"/>
                </a:lnTo>
                <a:lnTo>
                  <a:pt x="41628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08119" y="4572000"/>
            <a:ext cx="416559" cy="789305"/>
          </a:xfrm>
          <a:custGeom>
            <a:avLst/>
            <a:gdLst/>
            <a:ahLst/>
            <a:cxnLst/>
            <a:rect l="l" t="t" r="r" b="b"/>
            <a:pathLst>
              <a:path w="416560" h="789304">
                <a:moveTo>
                  <a:pt x="416280" y="0"/>
                </a:moveTo>
                <a:lnTo>
                  <a:pt x="416280" y="788898"/>
                </a:lnTo>
                <a:lnTo>
                  <a:pt x="145796" y="788898"/>
                </a:lnTo>
                <a:lnTo>
                  <a:pt x="145796" y="446481"/>
                </a:lnTo>
                <a:lnTo>
                  <a:pt x="104076" y="446481"/>
                </a:lnTo>
                <a:lnTo>
                  <a:pt x="104076" y="498513"/>
                </a:lnTo>
                <a:lnTo>
                  <a:pt x="0" y="394449"/>
                </a:lnTo>
                <a:lnTo>
                  <a:pt x="104076" y="290372"/>
                </a:lnTo>
                <a:lnTo>
                  <a:pt x="104076" y="342417"/>
                </a:lnTo>
                <a:lnTo>
                  <a:pt x="145796" y="342417"/>
                </a:lnTo>
                <a:lnTo>
                  <a:pt x="145796" y="0"/>
                </a:lnTo>
                <a:lnTo>
                  <a:pt x="41628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02162" y="4791405"/>
            <a:ext cx="152400" cy="3492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1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4376" y="3357283"/>
            <a:ext cx="414655" cy="760730"/>
          </a:xfrm>
          <a:custGeom>
            <a:avLst/>
            <a:gdLst/>
            <a:ahLst/>
            <a:cxnLst/>
            <a:rect l="l" t="t" r="r" b="b"/>
            <a:pathLst>
              <a:path w="414655" h="760729">
                <a:moveTo>
                  <a:pt x="269062" y="0"/>
                </a:moveTo>
                <a:lnTo>
                  <a:pt x="0" y="0"/>
                </a:lnTo>
                <a:lnTo>
                  <a:pt x="0" y="760310"/>
                </a:lnTo>
                <a:lnTo>
                  <a:pt x="269062" y="760310"/>
                </a:lnTo>
                <a:lnTo>
                  <a:pt x="269062" y="431914"/>
                </a:lnTo>
                <a:lnTo>
                  <a:pt x="362324" y="431914"/>
                </a:lnTo>
                <a:lnTo>
                  <a:pt x="414083" y="380149"/>
                </a:lnTo>
                <a:lnTo>
                  <a:pt x="362331" y="328396"/>
                </a:lnTo>
                <a:lnTo>
                  <a:pt x="269062" y="328396"/>
                </a:lnTo>
                <a:lnTo>
                  <a:pt x="269062" y="0"/>
                </a:lnTo>
                <a:close/>
              </a:path>
              <a:path w="414655" h="760729">
                <a:moveTo>
                  <a:pt x="362324" y="431914"/>
                </a:moveTo>
                <a:lnTo>
                  <a:pt x="310565" y="431914"/>
                </a:lnTo>
                <a:lnTo>
                  <a:pt x="310565" y="483679"/>
                </a:lnTo>
                <a:lnTo>
                  <a:pt x="362324" y="431914"/>
                </a:lnTo>
                <a:close/>
              </a:path>
              <a:path w="414655" h="760729">
                <a:moveTo>
                  <a:pt x="310565" y="276631"/>
                </a:moveTo>
                <a:lnTo>
                  <a:pt x="310565" y="328396"/>
                </a:lnTo>
                <a:lnTo>
                  <a:pt x="362331" y="328396"/>
                </a:lnTo>
                <a:lnTo>
                  <a:pt x="310565" y="276631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376" y="3357283"/>
            <a:ext cx="414655" cy="760730"/>
          </a:xfrm>
          <a:custGeom>
            <a:avLst/>
            <a:gdLst/>
            <a:ahLst/>
            <a:cxnLst/>
            <a:rect l="l" t="t" r="r" b="b"/>
            <a:pathLst>
              <a:path w="414655" h="760729">
                <a:moveTo>
                  <a:pt x="0" y="760310"/>
                </a:moveTo>
                <a:lnTo>
                  <a:pt x="0" y="0"/>
                </a:lnTo>
                <a:lnTo>
                  <a:pt x="269062" y="0"/>
                </a:lnTo>
                <a:lnTo>
                  <a:pt x="269062" y="328396"/>
                </a:lnTo>
                <a:lnTo>
                  <a:pt x="310565" y="328396"/>
                </a:lnTo>
                <a:lnTo>
                  <a:pt x="310565" y="276631"/>
                </a:lnTo>
                <a:lnTo>
                  <a:pt x="414083" y="380149"/>
                </a:lnTo>
                <a:lnTo>
                  <a:pt x="310565" y="483679"/>
                </a:lnTo>
                <a:lnTo>
                  <a:pt x="310565" y="431914"/>
                </a:lnTo>
                <a:lnTo>
                  <a:pt x="269062" y="431914"/>
                </a:lnTo>
                <a:lnTo>
                  <a:pt x="269062" y="760310"/>
                </a:lnTo>
                <a:lnTo>
                  <a:pt x="0" y="76031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4010" y="3563233"/>
            <a:ext cx="152400" cy="3492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1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86992" y="4976990"/>
            <a:ext cx="650875" cy="288290"/>
          </a:xfrm>
          <a:prstGeom prst="rect">
            <a:avLst/>
          </a:prstGeom>
          <a:solidFill>
            <a:srgbClr val="17375E"/>
          </a:solidFill>
          <a:ln w="25400">
            <a:solidFill>
              <a:srgbClr val="385D8A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470"/>
              </a:spcBef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68053" y="5155158"/>
            <a:ext cx="769620" cy="288290"/>
          </a:xfrm>
          <a:prstGeom prst="rect">
            <a:avLst/>
          </a:prstGeom>
          <a:solidFill>
            <a:srgbClr val="17375E"/>
          </a:solidFill>
          <a:ln w="25400">
            <a:solidFill>
              <a:srgbClr val="385D8A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470"/>
              </a:spcBef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08119" y="3455898"/>
            <a:ext cx="416559" cy="789305"/>
          </a:xfrm>
          <a:custGeom>
            <a:avLst/>
            <a:gdLst/>
            <a:ahLst/>
            <a:cxnLst/>
            <a:rect l="l" t="t" r="r" b="b"/>
            <a:pathLst>
              <a:path w="416560" h="789304">
                <a:moveTo>
                  <a:pt x="416280" y="446481"/>
                </a:moveTo>
                <a:lnTo>
                  <a:pt x="145796" y="446481"/>
                </a:lnTo>
                <a:lnTo>
                  <a:pt x="145796" y="788898"/>
                </a:lnTo>
                <a:lnTo>
                  <a:pt x="416280" y="788898"/>
                </a:lnTo>
                <a:lnTo>
                  <a:pt x="416280" y="446481"/>
                </a:lnTo>
                <a:close/>
              </a:path>
              <a:path w="416560" h="789304">
                <a:moveTo>
                  <a:pt x="104076" y="290372"/>
                </a:moveTo>
                <a:lnTo>
                  <a:pt x="0" y="394449"/>
                </a:lnTo>
                <a:lnTo>
                  <a:pt x="104076" y="498513"/>
                </a:lnTo>
                <a:lnTo>
                  <a:pt x="104076" y="446481"/>
                </a:lnTo>
                <a:lnTo>
                  <a:pt x="416280" y="446481"/>
                </a:lnTo>
                <a:lnTo>
                  <a:pt x="416280" y="342417"/>
                </a:lnTo>
                <a:lnTo>
                  <a:pt x="104076" y="342417"/>
                </a:lnTo>
                <a:lnTo>
                  <a:pt x="104076" y="290372"/>
                </a:lnTo>
                <a:close/>
              </a:path>
              <a:path w="416560" h="789304">
                <a:moveTo>
                  <a:pt x="416280" y="0"/>
                </a:moveTo>
                <a:lnTo>
                  <a:pt x="145796" y="0"/>
                </a:lnTo>
                <a:lnTo>
                  <a:pt x="145796" y="342417"/>
                </a:lnTo>
                <a:lnTo>
                  <a:pt x="416280" y="342417"/>
                </a:lnTo>
                <a:lnTo>
                  <a:pt x="41628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08119" y="3455898"/>
            <a:ext cx="416559" cy="789305"/>
          </a:xfrm>
          <a:custGeom>
            <a:avLst/>
            <a:gdLst/>
            <a:ahLst/>
            <a:cxnLst/>
            <a:rect l="l" t="t" r="r" b="b"/>
            <a:pathLst>
              <a:path w="416560" h="789304">
                <a:moveTo>
                  <a:pt x="416280" y="0"/>
                </a:moveTo>
                <a:lnTo>
                  <a:pt x="416280" y="788898"/>
                </a:lnTo>
                <a:lnTo>
                  <a:pt x="145796" y="788898"/>
                </a:lnTo>
                <a:lnTo>
                  <a:pt x="145796" y="446481"/>
                </a:lnTo>
                <a:lnTo>
                  <a:pt x="104076" y="446481"/>
                </a:lnTo>
                <a:lnTo>
                  <a:pt x="104076" y="498513"/>
                </a:lnTo>
                <a:lnTo>
                  <a:pt x="0" y="394449"/>
                </a:lnTo>
                <a:lnTo>
                  <a:pt x="104076" y="290372"/>
                </a:lnTo>
                <a:lnTo>
                  <a:pt x="104076" y="342417"/>
                </a:lnTo>
                <a:lnTo>
                  <a:pt x="145796" y="342417"/>
                </a:lnTo>
                <a:lnTo>
                  <a:pt x="145796" y="0"/>
                </a:lnTo>
                <a:lnTo>
                  <a:pt x="41628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02162" y="3675303"/>
            <a:ext cx="152400" cy="3492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1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4376" y="4982232"/>
            <a:ext cx="414655" cy="742315"/>
          </a:xfrm>
          <a:custGeom>
            <a:avLst/>
            <a:gdLst/>
            <a:ahLst/>
            <a:cxnLst/>
            <a:rect l="l" t="t" r="r" b="b"/>
            <a:pathLst>
              <a:path w="414655" h="742314">
                <a:moveTo>
                  <a:pt x="269062" y="0"/>
                </a:moveTo>
                <a:lnTo>
                  <a:pt x="0" y="0"/>
                </a:lnTo>
                <a:lnTo>
                  <a:pt x="0" y="741730"/>
                </a:lnTo>
                <a:lnTo>
                  <a:pt x="269062" y="741730"/>
                </a:lnTo>
                <a:lnTo>
                  <a:pt x="269062" y="422630"/>
                </a:lnTo>
                <a:lnTo>
                  <a:pt x="362318" y="422630"/>
                </a:lnTo>
                <a:lnTo>
                  <a:pt x="414083" y="370865"/>
                </a:lnTo>
                <a:lnTo>
                  <a:pt x="362318" y="319100"/>
                </a:lnTo>
                <a:lnTo>
                  <a:pt x="269062" y="319100"/>
                </a:lnTo>
                <a:lnTo>
                  <a:pt x="269062" y="0"/>
                </a:lnTo>
                <a:close/>
              </a:path>
              <a:path w="414655" h="742314">
                <a:moveTo>
                  <a:pt x="362318" y="422630"/>
                </a:moveTo>
                <a:lnTo>
                  <a:pt x="310565" y="422630"/>
                </a:lnTo>
                <a:lnTo>
                  <a:pt x="310565" y="474383"/>
                </a:lnTo>
                <a:lnTo>
                  <a:pt x="362318" y="422630"/>
                </a:lnTo>
                <a:close/>
              </a:path>
              <a:path w="414655" h="742314">
                <a:moveTo>
                  <a:pt x="310565" y="267347"/>
                </a:moveTo>
                <a:lnTo>
                  <a:pt x="310565" y="319100"/>
                </a:lnTo>
                <a:lnTo>
                  <a:pt x="362318" y="319100"/>
                </a:lnTo>
                <a:lnTo>
                  <a:pt x="310565" y="267347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4376" y="4982232"/>
            <a:ext cx="414655" cy="742315"/>
          </a:xfrm>
          <a:custGeom>
            <a:avLst/>
            <a:gdLst/>
            <a:ahLst/>
            <a:cxnLst/>
            <a:rect l="l" t="t" r="r" b="b"/>
            <a:pathLst>
              <a:path w="414655" h="742314">
                <a:moveTo>
                  <a:pt x="0" y="741730"/>
                </a:moveTo>
                <a:lnTo>
                  <a:pt x="0" y="0"/>
                </a:lnTo>
                <a:lnTo>
                  <a:pt x="269062" y="0"/>
                </a:lnTo>
                <a:lnTo>
                  <a:pt x="269062" y="319100"/>
                </a:lnTo>
                <a:lnTo>
                  <a:pt x="310565" y="319100"/>
                </a:lnTo>
                <a:lnTo>
                  <a:pt x="310565" y="267347"/>
                </a:lnTo>
                <a:lnTo>
                  <a:pt x="414083" y="370865"/>
                </a:lnTo>
                <a:lnTo>
                  <a:pt x="310565" y="474383"/>
                </a:lnTo>
                <a:lnTo>
                  <a:pt x="310565" y="422630"/>
                </a:lnTo>
                <a:lnTo>
                  <a:pt x="269062" y="422630"/>
                </a:lnTo>
                <a:lnTo>
                  <a:pt x="269062" y="741730"/>
                </a:lnTo>
                <a:lnTo>
                  <a:pt x="0" y="74173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4010" y="5179143"/>
            <a:ext cx="152400" cy="3492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1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58186" y="5616305"/>
            <a:ext cx="709930" cy="403860"/>
          </a:xfrm>
          <a:custGeom>
            <a:avLst/>
            <a:gdLst/>
            <a:ahLst/>
            <a:cxnLst/>
            <a:rect l="l" t="t" r="r" b="b"/>
            <a:pathLst>
              <a:path w="709930" h="403860">
                <a:moveTo>
                  <a:pt x="709866" y="141312"/>
                </a:moveTo>
                <a:lnTo>
                  <a:pt x="0" y="141312"/>
                </a:lnTo>
                <a:lnTo>
                  <a:pt x="0" y="403491"/>
                </a:lnTo>
                <a:lnTo>
                  <a:pt x="709866" y="403491"/>
                </a:lnTo>
                <a:lnTo>
                  <a:pt x="709866" y="141312"/>
                </a:lnTo>
                <a:close/>
              </a:path>
              <a:path w="709930" h="403860">
                <a:moveTo>
                  <a:pt x="405371" y="100876"/>
                </a:moveTo>
                <a:lnTo>
                  <a:pt x="304495" y="100876"/>
                </a:lnTo>
                <a:lnTo>
                  <a:pt x="304495" y="141312"/>
                </a:lnTo>
                <a:lnTo>
                  <a:pt x="405371" y="141312"/>
                </a:lnTo>
                <a:lnTo>
                  <a:pt x="405371" y="100876"/>
                </a:lnTo>
                <a:close/>
              </a:path>
              <a:path w="709930" h="403860">
                <a:moveTo>
                  <a:pt x="354926" y="0"/>
                </a:moveTo>
                <a:lnTo>
                  <a:pt x="254063" y="100876"/>
                </a:lnTo>
                <a:lnTo>
                  <a:pt x="455803" y="100876"/>
                </a:lnTo>
                <a:lnTo>
                  <a:pt x="354926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58186" y="5616305"/>
            <a:ext cx="709930" cy="403860"/>
          </a:xfrm>
          <a:custGeom>
            <a:avLst/>
            <a:gdLst/>
            <a:ahLst/>
            <a:cxnLst/>
            <a:rect l="l" t="t" r="r" b="b"/>
            <a:pathLst>
              <a:path w="709930" h="403860">
                <a:moveTo>
                  <a:pt x="0" y="141312"/>
                </a:moveTo>
                <a:lnTo>
                  <a:pt x="304495" y="141312"/>
                </a:lnTo>
                <a:lnTo>
                  <a:pt x="304495" y="100876"/>
                </a:lnTo>
                <a:lnTo>
                  <a:pt x="254063" y="100876"/>
                </a:lnTo>
                <a:lnTo>
                  <a:pt x="354926" y="0"/>
                </a:lnTo>
                <a:lnTo>
                  <a:pt x="455803" y="100876"/>
                </a:lnTo>
                <a:lnTo>
                  <a:pt x="405371" y="100876"/>
                </a:lnTo>
                <a:lnTo>
                  <a:pt x="405371" y="141312"/>
                </a:lnTo>
                <a:lnTo>
                  <a:pt x="709866" y="141312"/>
                </a:lnTo>
                <a:lnTo>
                  <a:pt x="709866" y="403491"/>
                </a:lnTo>
                <a:lnTo>
                  <a:pt x="0" y="403491"/>
                </a:lnTo>
                <a:lnTo>
                  <a:pt x="0" y="141312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506116" y="5792189"/>
            <a:ext cx="412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1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8600" y="4426762"/>
            <a:ext cx="3549650" cy="346075"/>
          </a:xfrm>
          <a:custGeom>
            <a:avLst/>
            <a:gdLst/>
            <a:ahLst/>
            <a:cxnLst/>
            <a:rect l="l" t="t" r="r" b="b"/>
            <a:pathLst>
              <a:path w="3549650" h="346075">
                <a:moveTo>
                  <a:pt x="799807" y="0"/>
                </a:moveTo>
                <a:lnTo>
                  <a:pt x="0" y="0"/>
                </a:lnTo>
                <a:lnTo>
                  <a:pt x="0" y="345859"/>
                </a:lnTo>
                <a:lnTo>
                  <a:pt x="799807" y="345859"/>
                </a:lnTo>
                <a:lnTo>
                  <a:pt x="799807" y="216154"/>
                </a:lnTo>
                <a:lnTo>
                  <a:pt x="3506095" y="216154"/>
                </a:lnTo>
                <a:lnTo>
                  <a:pt x="3549319" y="172923"/>
                </a:lnTo>
                <a:lnTo>
                  <a:pt x="3506089" y="129692"/>
                </a:lnTo>
                <a:lnTo>
                  <a:pt x="799807" y="129692"/>
                </a:lnTo>
                <a:lnTo>
                  <a:pt x="799807" y="0"/>
                </a:lnTo>
                <a:close/>
              </a:path>
              <a:path w="3549650" h="346075">
                <a:moveTo>
                  <a:pt x="3506095" y="216154"/>
                </a:moveTo>
                <a:lnTo>
                  <a:pt x="3462858" y="216154"/>
                </a:lnTo>
                <a:lnTo>
                  <a:pt x="3462858" y="259397"/>
                </a:lnTo>
                <a:lnTo>
                  <a:pt x="3506095" y="216154"/>
                </a:lnTo>
                <a:close/>
              </a:path>
              <a:path w="3549650" h="346075">
                <a:moveTo>
                  <a:pt x="3462858" y="86461"/>
                </a:moveTo>
                <a:lnTo>
                  <a:pt x="3462858" y="129692"/>
                </a:lnTo>
                <a:lnTo>
                  <a:pt x="3506089" y="129692"/>
                </a:lnTo>
                <a:lnTo>
                  <a:pt x="3462858" y="86461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600" y="4426762"/>
            <a:ext cx="3549650" cy="346075"/>
          </a:xfrm>
          <a:custGeom>
            <a:avLst/>
            <a:gdLst/>
            <a:ahLst/>
            <a:cxnLst/>
            <a:rect l="l" t="t" r="r" b="b"/>
            <a:pathLst>
              <a:path w="3549650" h="346075">
                <a:moveTo>
                  <a:pt x="0" y="0"/>
                </a:moveTo>
                <a:lnTo>
                  <a:pt x="799807" y="0"/>
                </a:lnTo>
                <a:lnTo>
                  <a:pt x="799807" y="129692"/>
                </a:lnTo>
                <a:lnTo>
                  <a:pt x="3462858" y="129692"/>
                </a:lnTo>
                <a:lnTo>
                  <a:pt x="3462858" y="86461"/>
                </a:lnTo>
                <a:lnTo>
                  <a:pt x="3549319" y="172923"/>
                </a:lnTo>
                <a:lnTo>
                  <a:pt x="3462858" y="259397"/>
                </a:lnTo>
                <a:lnTo>
                  <a:pt x="3462858" y="216154"/>
                </a:lnTo>
                <a:lnTo>
                  <a:pt x="799807" y="216154"/>
                </a:lnTo>
                <a:lnTo>
                  <a:pt x="799807" y="345859"/>
                </a:lnTo>
                <a:lnTo>
                  <a:pt x="0" y="34585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22126" y="4503178"/>
            <a:ext cx="412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1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76500" y="3771734"/>
            <a:ext cx="1360805" cy="346075"/>
          </a:xfrm>
          <a:custGeom>
            <a:avLst/>
            <a:gdLst/>
            <a:ahLst/>
            <a:cxnLst/>
            <a:rect l="l" t="t" r="r" b="b"/>
            <a:pathLst>
              <a:path w="1360804" h="346075">
                <a:moveTo>
                  <a:pt x="613664" y="0"/>
                </a:moveTo>
                <a:lnTo>
                  <a:pt x="0" y="0"/>
                </a:lnTo>
                <a:lnTo>
                  <a:pt x="0" y="345859"/>
                </a:lnTo>
                <a:lnTo>
                  <a:pt x="613664" y="345859"/>
                </a:lnTo>
                <a:lnTo>
                  <a:pt x="613664" y="216154"/>
                </a:lnTo>
                <a:lnTo>
                  <a:pt x="1317345" y="216154"/>
                </a:lnTo>
                <a:lnTo>
                  <a:pt x="1360576" y="172923"/>
                </a:lnTo>
                <a:lnTo>
                  <a:pt x="1317339" y="129692"/>
                </a:lnTo>
                <a:lnTo>
                  <a:pt x="613664" y="129692"/>
                </a:lnTo>
                <a:lnTo>
                  <a:pt x="613664" y="0"/>
                </a:lnTo>
                <a:close/>
              </a:path>
              <a:path w="1360804" h="346075">
                <a:moveTo>
                  <a:pt x="1317345" y="216154"/>
                </a:moveTo>
                <a:lnTo>
                  <a:pt x="1274102" y="216154"/>
                </a:lnTo>
                <a:lnTo>
                  <a:pt x="1274102" y="259397"/>
                </a:lnTo>
                <a:lnTo>
                  <a:pt x="1317345" y="216154"/>
                </a:lnTo>
                <a:close/>
              </a:path>
              <a:path w="1360804" h="346075">
                <a:moveTo>
                  <a:pt x="1274102" y="86461"/>
                </a:moveTo>
                <a:lnTo>
                  <a:pt x="1274102" y="129692"/>
                </a:lnTo>
                <a:lnTo>
                  <a:pt x="1317339" y="129692"/>
                </a:lnTo>
                <a:lnTo>
                  <a:pt x="1274102" y="86461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76500" y="3771734"/>
            <a:ext cx="1360805" cy="346075"/>
          </a:xfrm>
          <a:custGeom>
            <a:avLst/>
            <a:gdLst/>
            <a:ahLst/>
            <a:cxnLst/>
            <a:rect l="l" t="t" r="r" b="b"/>
            <a:pathLst>
              <a:path w="1360804" h="346075">
                <a:moveTo>
                  <a:pt x="0" y="0"/>
                </a:moveTo>
                <a:lnTo>
                  <a:pt x="613664" y="0"/>
                </a:lnTo>
                <a:lnTo>
                  <a:pt x="613664" y="129692"/>
                </a:lnTo>
                <a:lnTo>
                  <a:pt x="1274102" y="129692"/>
                </a:lnTo>
                <a:lnTo>
                  <a:pt x="1274102" y="86461"/>
                </a:lnTo>
                <a:lnTo>
                  <a:pt x="1360576" y="172923"/>
                </a:lnTo>
                <a:lnTo>
                  <a:pt x="1274102" y="259397"/>
                </a:lnTo>
                <a:lnTo>
                  <a:pt x="1274102" y="216154"/>
                </a:lnTo>
                <a:lnTo>
                  <a:pt x="613664" y="216154"/>
                </a:lnTo>
                <a:lnTo>
                  <a:pt x="613664" y="345859"/>
                </a:lnTo>
                <a:lnTo>
                  <a:pt x="0" y="34585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680972" y="3550399"/>
            <a:ext cx="127698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1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476500" y="4751666"/>
            <a:ext cx="1360805" cy="346075"/>
          </a:xfrm>
          <a:custGeom>
            <a:avLst/>
            <a:gdLst/>
            <a:ahLst/>
            <a:cxnLst/>
            <a:rect l="l" t="t" r="r" b="b"/>
            <a:pathLst>
              <a:path w="1360804" h="346075">
                <a:moveTo>
                  <a:pt x="613664" y="0"/>
                </a:moveTo>
                <a:lnTo>
                  <a:pt x="0" y="0"/>
                </a:lnTo>
                <a:lnTo>
                  <a:pt x="0" y="345859"/>
                </a:lnTo>
                <a:lnTo>
                  <a:pt x="613664" y="345859"/>
                </a:lnTo>
                <a:lnTo>
                  <a:pt x="613664" y="216154"/>
                </a:lnTo>
                <a:lnTo>
                  <a:pt x="1317345" y="216154"/>
                </a:lnTo>
                <a:lnTo>
                  <a:pt x="1360576" y="172923"/>
                </a:lnTo>
                <a:lnTo>
                  <a:pt x="1317339" y="129692"/>
                </a:lnTo>
                <a:lnTo>
                  <a:pt x="613664" y="129692"/>
                </a:lnTo>
                <a:lnTo>
                  <a:pt x="613664" y="0"/>
                </a:lnTo>
                <a:close/>
              </a:path>
              <a:path w="1360804" h="346075">
                <a:moveTo>
                  <a:pt x="1317345" y="216154"/>
                </a:moveTo>
                <a:lnTo>
                  <a:pt x="1274102" y="216154"/>
                </a:lnTo>
                <a:lnTo>
                  <a:pt x="1274102" y="259397"/>
                </a:lnTo>
                <a:lnTo>
                  <a:pt x="1317345" y="216154"/>
                </a:lnTo>
                <a:close/>
              </a:path>
              <a:path w="1360804" h="346075">
                <a:moveTo>
                  <a:pt x="1274102" y="86461"/>
                </a:moveTo>
                <a:lnTo>
                  <a:pt x="1274102" y="129692"/>
                </a:lnTo>
                <a:lnTo>
                  <a:pt x="1317339" y="129692"/>
                </a:lnTo>
                <a:lnTo>
                  <a:pt x="1274102" y="86461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76500" y="4751666"/>
            <a:ext cx="1360805" cy="346075"/>
          </a:xfrm>
          <a:custGeom>
            <a:avLst/>
            <a:gdLst/>
            <a:ahLst/>
            <a:cxnLst/>
            <a:rect l="l" t="t" r="r" b="b"/>
            <a:pathLst>
              <a:path w="1360804" h="346075">
                <a:moveTo>
                  <a:pt x="0" y="0"/>
                </a:moveTo>
                <a:lnTo>
                  <a:pt x="613664" y="0"/>
                </a:lnTo>
                <a:lnTo>
                  <a:pt x="613664" y="129692"/>
                </a:lnTo>
                <a:lnTo>
                  <a:pt x="1274102" y="129692"/>
                </a:lnTo>
                <a:lnTo>
                  <a:pt x="1274102" y="86461"/>
                </a:lnTo>
                <a:lnTo>
                  <a:pt x="1360576" y="172923"/>
                </a:lnTo>
                <a:lnTo>
                  <a:pt x="1274102" y="259397"/>
                </a:lnTo>
                <a:lnTo>
                  <a:pt x="1274102" y="216154"/>
                </a:lnTo>
                <a:lnTo>
                  <a:pt x="613664" y="216154"/>
                </a:lnTo>
                <a:lnTo>
                  <a:pt x="613664" y="345859"/>
                </a:lnTo>
                <a:lnTo>
                  <a:pt x="0" y="34585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608732" y="4828070"/>
            <a:ext cx="3492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1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192011" y="1280160"/>
            <a:ext cx="1074419" cy="734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92011" y="1280160"/>
            <a:ext cx="336791" cy="2423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46111" y="1813483"/>
            <a:ext cx="2971" cy="31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72453" y="1260424"/>
            <a:ext cx="1059815" cy="720090"/>
          </a:xfrm>
          <a:custGeom>
            <a:avLst/>
            <a:gdLst/>
            <a:ahLst/>
            <a:cxnLst/>
            <a:rect l="l" t="t" r="r" b="b"/>
            <a:pathLst>
              <a:path w="1059815" h="720089">
                <a:moveTo>
                  <a:pt x="529780" y="0"/>
                </a:moveTo>
                <a:lnTo>
                  <a:pt x="472054" y="2111"/>
                </a:lnTo>
                <a:lnTo>
                  <a:pt x="416128" y="8297"/>
                </a:lnTo>
                <a:lnTo>
                  <a:pt x="362326" y="18341"/>
                </a:lnTo>
                <a:lnTo>
                  <a:pt x="310972" y="32021"/>
                </a:lnTo>
                <a:lnTo>
                  <a:pt x="262387" y="49118"/>
                </a:lnTo>
                <a:lnTo>
                  <a:pt x="216896" y="69414"/>
                </a:lnTo>
                <a:lnTo>
                  <a:pt x="174822" y="92688"/>
                </a:lnTo>
                <a:lnTo>
                  <a:pt x="136487" y="118721"/>
                </a:lnTo>
                <a:lnTo>
                  <a:pt x="102215" y="147293"/>
                </a:lnTo>
                <a:lnTo>
                  <a:pt x="72329" y="178185"/>
                </a:lnTo>
                <a:lnTo>
                  <a:pt x="47152" y="211178"/>
                </a:lnTo>
                <a:lnTo>
                  <a:pt x="27008" y="246052"/>
                </a:lnTo>
                <a:lnTo>
                  <a:pt x="12219" y="282587"/>
                </a:lnTo>
                <a:lnTo>
                  <a:pt x="3108" y="320565"/>
                </a:lnTo>
                <a:lnTo>
                  <a:pt x="0" y="359765"/>
                </a:lnTo>
                <a:lnTo>
                  <a:pt x="3108" y="398965"/>
                </a:lnTo>
                <a:lnTo>
                  <a:pt x="12219" y="436943"/>
                </a:lnTo>
                <a:lnTo>
                  <a:pt x="27008" y="473478"/>
                </a:lnTo>
                <a:lnTo>
                  <a:pt x="47152" y="508352"/>
                </a:lnTo>
                <a:lnTo>
                  <a:pt x="72329" y="541345"/>
                </a:lnTo>
                <a:lnTo>
                  <a:pt x="102215" y="572237"/>
                </a:lnTo>
                <a:lnTo>
                  <a:pt x="136487" y="600810"/>
                </a:lnTo>
                <a:lnTo>
                  <a:pt x="174822" y="626842"/>
                </a:lnTo>
                <a:lnTo>
                  <a:pt x="216896" y="650116"/>
                </a:lnTo>
                <a:lnTo>
                  <a:pt x="262387" y="670412"/>
                </a:lnTo>
                <a:lnTo>
                  <a:pt x="310972" y="687509"/>
                </a:lnTo>
                <a:lnTo>
                  <a:pt x="362326" y="701189"/>
                </a:lnTo>
                <a:lnTo>
                  <a:pt x="416128" y="711233"/>
                </a:lnTo>
                <a:lnTo>
                  <a:pt x="472054" y="717420"/>
                </a:lnTo>
                <a:lnTo>
                  <a:pt x="529780" y="719531"/>
                </a:lnTo>
                <a:lnTo>
                  <a:pt x="587504" y="717420"/>
                </a:lnTo>
                <a:lnTo>
                  <a:pt x="643428" y="711233"/>
                </a:lnTo>
                <a:lnTo>
                  <a:pt x="697228" y="701189"/>
                </a:lnTo>
                <a:lnTo>
                  <a:pt x="748581" y="687509"/>
                </a:lnTo>
                <a:lnTo>
                  <a:pt x="797164" y="670412"/>
                </a:lnTo>
                <a:lnTo>
                  <a:pt x="842654" y="650116"/>
                </a:lnTo>
                <a:lnTo>
                  <a:pt x="884728" y="626842"/>
                </a:lnTo>
                <a:lnTo>
                  <a:pt x="923062" y="600810"/>
                </a:lnTo>
                <a:lnTo>
                  <a:pt x="957333" y="572237"/>
                </a:lnTo>
                <a:lnTo>
                  <a:pt x="987219" y="541345"/>
                </a:lnTo>
                <a:lnTo>
                  <a:pt x="1012396" y="508352"/>
                </a:lnTo>
                <a:lnTo>
                  <a:pt x="1032540" y="473478"/>
                </a:lnTo>
                <a:lnTo>
                  <a:pt x="1047329" y="436943"/>
                </a:lnTo>
                <a:lnTo>
                  <a:pt x="1056439" y="398965"/>
                </a:lnTo>
                <a:lnTo>
                  <a:pt x="1059548" y="359765"/>
                </a:lnTo>
                <a:lnTo>
                  <a:pt x="1056439" y="320565"/>
                </a:lnTo>
                <a:lnTo>
                  <a:pt x="1047329" y="282587"/>
                </a:lnTo>
                <a:lnTo>
                  <a:pt x="1032540" y="246052"/>
                </a:lnTo>
                <a:lnTo>
                  <a:pt x="1012396" y="211178"/>
                </a:lnTo>
                <a:lnTo>
                  <a:pt x="987219" y="178185"/>
                </a:lnTo>
                <a:lnTo>
                  <a:pt x="957333" y="147293"/>
                </a:lnTo>
                <a:lnTo>
                  <a:pt x="923062" y="118721"/>
                </a:lnTo>
                <a:lnTo>
                  <a:pt x="884728" y="92688"/>
                </a:lnTo>
                <a:lnTo>
                  <a:pt x="842654" y="69414"/>
                </a:lnTo>
                <a:lnTo>
                  <a:pt x="797164" y="49118"/>
                </a:lnTo>
                <a:lnTo>
                  <a:pt x="748581" y="32021"/>
                </a:lnTo>
                <a:lnTo>
                  <a:pt x="697228" y="18341"/>
                </a:lnTo>
                <a:lnTo>
                  <a:pt x="643428" y="8297"/>
                </a:lnTo>
                <a:lnTo>
                  <a:pt x="587504" y="2111"/>
                </a:lnTo>
                <a:lnTo>
                  <a:pt x="52978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2453" y="1260424"/>
            <a:ext cx="1059815" cy="720090"/>
          </a:xfrm>
          <a:custGeom>
            <a:avLst/>
            <a:gdLst/>
            <a:ahLst/>
            <a:cxnLst/>
            <a:rect l="l" t="t" r="r" b="b"/>
            <a:pathLst>
              <a:path w="1059815" h="720089">
                <a:moveTo>
                  <a:pt x="0" y="359765"/>
                </a:moveTo>
                <a:lnTo>
                  <a:pt x="3108" y="320565"/>
                </a:lnTo>
                <a:lnTo>
                  <a:pt x="12219" y="282587"/>
                </a:lnTo>
                <a:lnTo>
                  <a:pt x="27008" y="246052"/>
                </a:lnTo>
                <a:lnTo>
                  <a:pt x="47152" y="211178"/>
                </a:lnTo>
                <a:lnTo>
                  <a:pt x="72329" y="178185"/>
                </a:lnTo>
                <a:lnTo>
                  <a:pt x="102215" y="147293"/>
                </a:lnTo>
                <a:lnTo>
                  <a:pt x="136487" y="118721"/>
                </a:lnTo>
                <a:lnTo>
                  <a:pt x="174822" y="92688"/>
                </a:lnTo>
                <a:lnTo>
                  <a:pt x="216896" y="69414"/>
                </a:lnTo>
                <a:lnTo>
                  <a:pt x="262387" y="49118"/>
                </a:lnTo>
                <a:lnTo>
                  <a:pt x="310972" y="32021"/>
                </a:lnTo>
                <a:lnTo>
                  <a:pt x="362326" y="18341"/>
                </a:lnTo>
                <a:lnTo>
                  <a:pt x="416128" y="8297"/>
                </a:lnTo>
                <a:lnTo>
                  <a:pt x="472054" y="2111"/>
                </a:lnTo>
                <a:lnTo>
                  <a:pt x="529780" y="0"/>
                </a:lnTo>
                <a:lnTo>
                  <a:pt x="587504" y="2111"/>
                </a:lnTo>
                <a:lnTo>
                  <a:pt x="643428" y="8297"/>
                </a:lnTo>
                <a:lnTo>
                  <a:pt x="697228" y="18341"/>
                </a:lnTo>
                <a:lnTo>
                  <a:pt x="748581" y="32021"/>
                </a:lnTo>
                <a:lnTo>
                  <a:pt x="797164" y="49118"/>
                </a:lnTo>
                <a:lnTo>
                  <a:pt x="842654" y="69414"/>
                </a:lnTo>
                <a:lnTo>
                  <a:pt x="884728" y="92688"/>
                </a:lnTo>
                <a:lnTo>
                  <a:pt x="923062" y="118721"/>
                </a:lnTo>
                <a:lnTo>
                  <a:pt x="957333" y="147293"/>
                </a:lnTo>
                <a:lnTo>
                  <a:pt x="987219" y="178185"/>
                </a:lnTo>
                <a:lnTo>
                  <a:pt x="1012396" y="211178"/>
                </a:lnTo>
                <a:lnTo>
                  <a:pt x="1032540" y="246052"/>
                </a:lnTo>
                <a:lnTo>
                  <a:pt x="1047329" y="282587"/>
                </a:lnTo>
                <a:lnTo>
                  <a:pt x="1056439" y="320565"/>
                </a:lnTo>
                <a:lnTo>
                  <a:pt x="1059548" y="359765"/>
                </a:lnTo>
                <a:lnTo>
                  <a:pt x="1056439" y="398965"/>
                </a:lnTo>
                <a:lnTo>
                  <a:pt x="1047329" y="436943"/>
                </a:lnTo>
                <a:lnTo>
                  <a:pt x="1032540" y="473478"/>
                </a:lnTo>
                <a:lnTo>
                  <a:pt x="1012396" y="508352"/>
                </a:lnTo>
                <a:lnTo>
                  <a:pt x="987219" y="541345"/>
                </a:lnTo>
                <a:lnTo>
                  <a:pt x="957333" y="572237"/>
                </a:lnTo>
                <a:lnTo>
                  <a:pt x="923062" y="600810"/>
                </a:lnTo>
                <a:lnTo>
                  <a:pt x="884728" y="626842"/>
                </a:lnTo>
                <a:lnTo>
                  <a:pt x="842654" y="650116"/>
                </a:lnTo>
                <a:lnTo>
                  <a:pt x="797164" y="670412"/>
                </a:lnTo>
                <a:lnTo>
                  <a:pt x="748581" y="687509"/>
                </a:lnTo>
                <a:lnTo>
                  <a:pt x="697228" y="701189"/>
                </a:lnTo>
                <a:lnTo>
                  <a:pt x="643428" y="711233"/>
                </a:lnTo>
                <a:lnTo>
                  <a:pt x="587504" y="717420"/>
                </a:lnTo>
                <a:lnTo>
                  <a:pt x="529780" y="719531"/>
                </a:lnTo>
                <a:lnTo>
                  <a:pt x="472054" y="717420"/>
                </a:lnTo>
                <a:lnTo>
                  <a:pt x="416128" y="711233"/>
                </a:lnTo>
                <a:lnTo>
                  <a:pt x="362326" y="701189"/>
                </a:lnTo>
                <a:lnTo>
                  <a:pt x="310972" y="687509"/>
                </a:lnTo>
                <a:lnTo>
                  <a:pt x="262387" y="670412"/>
                </a:lnTo>
                <a:lnTo>
                  <a:pt x="216896" y="650116"/>
                </a:lnTo>
                <a:lnTo>
                  <a:pt x="174822" y="626842"/>
                </a:lnTo>
                <a:lnTo>
                  <a:pt x="136487" y="600810"/>
                </a:lnTo>
                <a:lnTo>
                  <a:pt x="102215" y="572237"/>
                </a:lnTo>
                <a:lnTo>
                  <a:pt x="72329" y="541345"/>
                </a:lnTo>
                <a:lnTo>
                  <a:pt x="47152" y="508352"/>
                </a:lnTo>
                <a:lnTo>
                  <a:pt x="27008" y="473478"/>
                </a:lnTo>
                <a:lnTo>
                  <a:pt x="12219" y="436943"/>
                </a:lnTo>
                <a:lnTo>
                  <a:pt x="3108" y="398965"/>
                </a:lnTo>
                <a:lnTo>
                  <a:pt x="0" y="35976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09359" y="1408175"/>
            <a:ext cx="813815" cy="384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438988" y="1455089"/>
            <a:ext cx="525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744211" y="1359408"/>
            <a:ext cx="1144524" cy="5349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724400" y="1340370"/>
            <a:ext cx="1130300" cy="520065"/>
          </a:xfrm>
          <a:prstGeom prst="rect">
            <a:avLst/>
          </a:prstGeom>
          <a:solidFill>
            <a:srgbClr val="CC3300"/>
          </a:solidFill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9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Timeline</a:t>
            </a:r>
            <a:endParaRPr sz="9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Plan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vs</a:t>
            </a:r>
            <a:r>
              <a:rPr sz="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854585" y="1534452"/>
            <a:ext cx="317868" cy="1714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68183" y="1359408"/>
            <a:ext cx="1182624" cy="5349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549870" y="1340370"/>
            <a:ext cx="1165860" cy="520065"/>
          </a:xfrm>
          <a:prstGeom prst="rect">
            <a:avLst/>
          </a:prstGeom>
          <a:solidFill>
            <a:srgbClr val="CC3300"/>
          </a:solidFill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9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Cost</a:t>
            </a:r>
            <a:endParaRPr sz="9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Budget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vs</a:t>
            </a:r>
            <a:r>
              <a:rPr sz="9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Actual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232001" y="1534452"/>
            <a:ext cx="317868" cy="1714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03847" y="2319527"/>
            <a:ext cx="688847" cy="5349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384366" y="2299741"/>
            <a:ext cx="671195" cy="520065"/>
          </a:xfrm>
          <a:prstGeom prst="rect">
            <a:avLst/>
          </a:prstGeom>
          <a:solidFill>
            <a:srgbClr val="CC3300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66675">
              <a:lnSpc>
                <a:spcPct val="100000"/>
              </a:lnSpc>
            </a:pPr>
            <a:r>
              <a:rPr sz="10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Objectives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616483" y="1979955"/>
            <a:ext cx="171475" cy="3197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68796" y="399288"/>
            <a:ext cx="685800" cy="53644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349047" y="381000"/>
            <a:ext cx="671195" cy="520065"/>
          </a:xfrm>
          <a:prstGeom prst="rect">
            <a:avLst/>
          </a:prstGeom>
          <a:solidFill>
            <a:srgbClr val="CC3300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10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Owners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616483" y="940638"/>
            <a:ext cx="171475" cy="31978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5800" y="304800"/>
            <a:ext cx="3429000" cy="762000"/>
          </a:xfrm>
          <a:custGeom>
            <a:avLst/>
            <a:gdLst/>
            <a:ahLst/>
            <a:cxnLst/>
            <a:rect l="l" t="t" r="r" b="b"/>
            <a:pathLst>
              <a:path w="3429000" h="762000">
                <a:moveTo>
                  <a:pt x="3302000" y="0"/>
                </a:moveTo>
                <a:lnTo>
                  <a:pt x="127000" y="0"/>
                </a:lnTo>
                <a:lnTo>
                  <a:pt x="77565" y="9980"/>
                </a:lnTo>
                <a:lnTo>
                  <a:pt x="37196" y="37196"/>
                </a:lnTo>
                <a:lnTo>
                  <a:pt x="9980" y="77565"/>
                </a:lnTo>
                <a:lnTo>
                  <a:pt x="0" y="127000"/>
                </a:lnTo>
                <a:lnTo>
                  <a:pt x="0" y="635000"/>
                </a:lnTo>
                <a:lnTo>
                  <a:pt x="9980" y="684429"/>
                </a:lnTo>
                <a:lnTo>
                  <a:pt x="37196" y="724798"/>
                </a:lnTo>
                <a:lnTo>
                  <a:pt x="77565" y="752018"/>
                </a:lnTo>
                <a:lnTo>
                  <a:pt x="127000" y="762000"/>
                </a:lnTo>
                <a:lnTo>
                  <a:pt x="3302000" y="762000"/>
                </a:lnTo>
                <a:lnTo>
                  <a:pt x="3351434" y="752018"/>
                </a:lnTo>
                <a:lnTo>
                  <a:pt x="3391803" y="724798"/>
                </a:lnTo>
                <a:lnTo>
                  <a:pt x="3419019" y="684429"/>
                </a:lnTo>
                <a:lnTo>
                  <a:pt x="3429000" y="635000"/>
                </a:lnTo>
                <a:lnTo>
                  <a:pt x="3429000" y="127000"/>
                </a:lnTo>
                <a:lnTo>
                  <a:pt x="3419019" y="77565"/>
                </a:lnTo>
                <a:lnTo>
                  <a:pt x="3391803" y="37196"/>
                </a:lnTo>
                <a:lnTo>
                  <a:pt x="3351434" y="9980"/>
                </a:lnTo>
                <a:lnTo>
                  <a:pt x="330200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5800" y="304800"/>
            <a:ext cx="3429000" cy="762000"/>
          </a:xfrm>
          <a:custGeom>
            <a:avLst/>
            <a:gdLst/>
            <a:ahLst/>
            <a:cxnLst/>
            <a:rect l="l" t="t" r="r" b="b"/>
            <a:pathLst>
              <a:path w="3429000" h="762000">
                <a:moveTo>
                  <a:pt x="0" y="127000"/>
                </a:moveTo>
                <a:lnTo>
                  <a:pt x="9980" y="77565"/>
                </a:lnTo>
                <a:lnTo>
                  <a:pt x="37196" y="37196"/>
                </a:lnTo>
                <a:lnTo>
                  <a:pt x="77565" y="9980"/>
                </a:lnTo>
                <a:lnTo>
                  <a:pt x="127000" y="0"/>
                </a:lnTo>
                <a:lnTo>
                  <a:pt x="3302000" y="0"/>
                </a:lnTo>
                <a:lnTo>
                  <a:pt x="3351434" y="9980"/>
                </a:lnTo>
                <a:lnTo>
                  <a:pt x="3391803" y="37196"/>
                </a:lnTo>
                <a:lnTo>
                  <a:pt x="3419019" y="77565"/>
                </a:lnTo>
                <a:lnTo>
                  <a:pt x="3429000" y="127000"/>
                </a:lnTo>
                <a:lnTo>
                  <a:pt x="3429000" y="635000"/>
                </a:lnTo>
                <a:lnTo>
                  <a:pt x="3419019" y="684429"/>
                </a:lnTo>
                <a:lnTo>
                  <a:pt x="3391803" y="724798"/>
                </a:lnTo>
                <a:lnTo>
                  <a:pt x="3351434" y="752018"/>
                </a:lnTo>
                <a:lnTo>
                  <a:pt x="3302000" y="762000"/>
                </a:lnTo>
                <a:lnTo>
                  <a:pt x="127000" y="762000"/>
                </a:lnTo>
                <a:lnTo>
                  <a:pt x="77565" y="752018"/>
                </a:lnTo>
                <a:lnTo>
                  <a:pt x="37196" y="724798"/>
                </a:lnTo>
                <a:lnTo>
                  <a:pt x="9980" y="684429"/>
                </a:lnTo>
                <a:lnTo>
                  <a:pt x="0" y="635000"/>
                </a:lnTo>
                <a:lnTo>
                  <a:pt x="0" y="127000"/>
                </a:lnTo>
                <a:close/>
              </a:path>
            </a:pathLst>
          </a:custGeom>
          <a:ln w="25400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1882254" y="520700"/>
            <a:ext cx="2114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</a:rPr>
              <a:t>The </a:t>
            </a:r>
            <a:r>
              <a:rPr sz="1800" spc="-10" dirty="0">
                <a:solidFill>
                  <a:srgbClr val="FFFFFF"/>
                </a:solidFill>
              </a:rPr>
              <a:t>One-Page</a:t>
            </a:r>
            <a:r>
              <a:rPr sz="1800" spc="-45" dirty="0">
                <a:solidFill>
                  <a:srgbClr val="FFFFFF"/>
                </a:solidFill>
              </a:rPr>
              <a:t> </a:t>
            </a:r>
            <a:r>
              <a:rPr sz="1800" spc="-10" dirty="0">
                <a:solidFill>
                  <a:srgbClr val="FFFFFF"/>
                </a:solidFill>
              </a:rPr>
              <a:t>OPPM™</a:t>
            </a:r>
            <a:endParaRPr sz="1800"/>
          </a:p>
        </p:txBody>
      </p:sp>
      <p:sp>
        <p:nvSpPr>
          <p:cNvPr id="58" name="object 58"/>
          <p:cNvSpPr/>
          <p:nvPr/>
        </p:nvSpPr>
        <p:spPr>
          <a:xfrm>
            <a:off x="830757" y="383082"/>
            <a:ext cx="847719" cy="62856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59740" y="1468628"/>
            <a:ext cx="36550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0645">
              <a:lnSpc>
                <a:spcPct val="100000"/>
              </a:lnSpc>
              <a:spcBef>
                <a:spcPts val="100"/>
              </a:spcBef>
              <a:buSzPct val="94444"/>
              <a:buFont typeface="Arial"/>
              <a:buChar char="•"/>
              <a:tabLst>
                <a:tab pos="93345" algn="l"/>
              </a:tabLst>
            </a:pPr>
            <a:r>
              <a:rPr sz="1800" spc="-5" dirty="0">
                <a:latin typeface="Imprint MT Shadow"/>
                <a:cs typeface="Imprint MT Shadow"/>
              </a:rPr>
              <a:t>The </a:t>
            </a:r>
            <a:r>
              <a:rPr sz="1800" dirty="0">
                <a:latin typeface="Imprint MT Shadow"/>
                <a:cs typeface="Imprint MT Shadow"/>
              </a:rPr>
              <a:t>5 </a:t>
            </a:r>
            <a:r>
              <a:rPr sz="1800" spc="-5" dirty="0">
                <a:latin typeface="Imprint MT Shadow"/>
                <a:cs typeface="Imprint MT Shadow"/>
              </a:rPr>
              <a:t>Essential Parts </a:t>
            </a:r>
            <a:r>
              <a:rPr sz="1800" dirty="0">
                <a:latin typeface="Imprint MT Shadow"/>
                <a:cs typeface="Imprint MT Shadow"/>
              </a:rPr>
              <a:t>of a</a:t>
            </a:r>
            <a:r>
              <a:rPr sz="1800" spc="30" dirty="0">
                <a:latin typeface="Imprint MT Shadow"/>
                <a:cs typeface="Imprint MT Shadow"/>
              </a:rPr>
              <a:t> </a:t>
            </a:r>
            <a:r>
              <a:rPr sz="1800" spc="-5" dirty="0">
                <a:latin typeface="Imprint MT Shadow"/>
                <a:cs typeface="Imprint MT Shadow"/>
              </a:rPr>
              <a:t>Project</a:t>
            </a:r>
            <a:endParaRPr sz="1800">
              <a:latin typeface="Imprint MT Shadow"/>
              <a:cs typeface="Imprint MT Shadow"/>
            </a:endParaRPr>
          </a:p>
          <a:p>
            <a:pPr marL="93345" indent="-80645">
              <a:lnSpc>
                <a:spcPct val="100000"/>
              </a:lnSpc>
              <a:buSzPct val="94444"/>
              <a:buFont typeface="Arial"/>
              <a:buChar char="•"/>
              <a:tabLst>
                <a:tab pos="93345" algn="l"/>
              </a:tabLst>
            </a:pPr>
            <a:r>
              <a:rPr sz="1800" spc="-5" dirty="0">
                <a:latin typeface="Imprint MT Shadow"/>
                <a:cs typeface="Imprint MT Shadow"/>
              </a:rPr>
              <a:t>The </a:t>
            </a:r>
            <a:r>
              <a:rPr sz="1800" dirty="0">
                <a:latin typeface="Imprint MT Shadow"/>
                <a:cs typeface="Imprint MT Shadow"/>
              </a:rPr>
              <a:t>12 </a:t>
            </a:r>
            <a:r>
              <a:rPr sz="1800" spc="-5" dirty="0">
                <a:latin typeface="Imprint MT Shadow"/>
                <a:cs typeface="Imprint MT Shadow"/>
              </a:rPr>
              <a:t>OPPM™ Construction</a:t>
            </a:r>
            <a:r>
              <a:rPr sz="1800" spc="-15" dirty="0">
                <a:latin typeface="Imprint MT Shadow"/>
                <a:cs typeface="Imprint MT Shadow"/>
              </a:rPr>
              <a:t> </a:t>
            </a:r>
            <a:r>
              <a:rPr sz="1800" spc="-5" dirty="0">
                <a:latin typeface="Imprint MT Shadow"/>
                <a:cs typeface="Imprint MT Shadow"/>
              </a:rPr>
              <a:t>Steps</a:t>
            </a:r>
            <a:endParaRPr sz="1800">
              <a:latin typeface="Imprint MT Shadow"/>
              <a:cs typeface="Imprint MT Shadow"/>
            </a:endParaRPr>
          </a:p>
          <a:p>
            <a:pPr marL="93345" indent="-80645">
              <a:lnSpc>
                <a:spcPct val="100000"/>
              </a:lnSpc>
              <a:buSzPct val="94444"/>
              <a:buFont typeface="Arial"/>
              <a:buChar char="•"/>
              <a:tabLst>
                <a:tab pos="93345" algn="l"/>
              </a:tabLst>
            </a:pPr>
            <a:r>
              <a:rPr sz="1800" spc="-5" dirty="0">
                <a:latin typeface="Imprint MT Shadow"/>
                <a:cs typeface="Imprint MT Shadow"/>
              </a:rPr>
              <a:t>The </a:t>
            </a:r>
            <a:r>
              <a:rPr sz="1800" dirty="0">
                <a:latin typeface="Imprint MT Shadow"/>
                <a:cs typeface="Imprint MT Shadow"/>
              </a:rPr>
              <a:t>5 </a:t>
            </a:r>
            <a:r>
              <a:rPr sz="1800" spc="-5" dirty="0">
                <a:latin typeface="Imprint MT Shadow"/>
                <a:cs typeface="Imprint MT Shadow"/>
              </a:rPr>
              <a:t>OPPM™ Reporting</a:t>
            </a:r>
            <a:r>
              <a:rPr sz="1800" spc="-15" dirty="0">
                <a:latin typeface="Imprint MT Shadow"/>
                <a:cs typeface="Imprint MT Shadow"/>
              </a:rPr>
              <a:t> </a:t>
            </a:r>
            <a:r>
              <a:rPr sz="1800" spc="-5" dirty="0">
                <a:latin typeface="Imprint MT Shadow"/>
                <a:cs typeface="Imprint MT Shadow"/>
              </a:rPr>
              <a:t>Steps</a:t>
            </a:r>
            <a:endParaRPr sz="1800">
              <a:latin typeface="Imprint MT Shadow"/>
              <a:cs typeface="Imprint MT Shado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937759" y="3223260"/>
            <a:ext cx="3945636" cy="31943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65700" y="3228975"/>
            <a:ext cx="3886200" cy="3133725"/>
          </a:xfrm>
          <a:custGeom>
            <a:avLst/>
            <a:gdLst/>
            <a:ahLst/>
            <a:cxnLst/>
            <a:rect l="l" t="t" r="r" b="b"/>
            <a:pathLst>
              <a:path w="3886200" h="3133725">
                <a:moveTo>
                  <a:pt x="0" y="0"/>
                </a:moveTo>
                <a:lnTo>
                  <a:pt x="3886200" y="0"/>
                </a:lnTo>
                <a:lnTo>
                  <a:pt x="3886200" y="3133725"/>
                </a:lnTo>
                <a:lnTo>
                  <a:pt x="0" y="31337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65700" y="3228975"/>
            <a:ext cx="3886200" cy="3133725"/>
          </a:xfrm>
          <a:custGeom>
            <a:avLst/>
            <a:gdLst/>
            <a:ahLst/>
            <a:cxnLst/>
            <a:rect l="l" t="t" r="r" b="b"/>
            <a:pathLst>
              <a:path w="3886200" h="3133725">
                <a:moveTo>
                  <a:pt x="0" y="0"/>
                </a:moveTo>
                <a:lnTo>
                  <a:pt x="3886200" y="0"/>
                </a:lnTo>
                <a:lnTo>
                  <a:pt x="3886200" y="3133725"/>
                </a:lnTo>
                <a:lnTo>
                  <a:pt x="0" y="3133725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50761" y="4490550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5">
                <a:moveTo>
                  <a:pt x="0" y="0"/>
                </a:moveTo>
                <a:lnTo>
                  <a:pt x="0" y="298462"/>
                </a:lnTo>
              </a:path>
            </a:pathLst>
          </a:custGeom>
          <a:ln w="68605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82417" y="4589831"/>
            <a:ext cx="0" cy="199390"/>
          </a:xfrm>
          <a:custGeom>
            <a:avLst/>
            <a:gdLst/>
            <a:ahLst/>
            <a:cxnLst/>
            <a:rect l="l" t="t" r="r" b="b"/>
            <a:pathLst>
              <a:path h="199389">
                <a:moveTo>
                  <a:pt x="0" y="0"/>
                </a:moveTo>
                <a:lnTo>
                  <a:pt x="0" y="199181"/>
                </a:lnTo>
              </a:path>
            </a:pathLst>
          </a:custGeom>
          <a:ln w="6912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78160" y="4490550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5">
                <a:moveTo>
                  <a:pt x="0" y="0"/>
                </a:moveTo>
                <a:lnTo>
                  <a:pt x="0" y="298462"/>
                </a:lnTo>
              </a:path>
            </a:pathLst>
          </a:custGeom>
          <a:ln w="69124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75344" y="3479438"/>
            <a:ext cx="69644" cy="61895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791456" y="4102735"/>
            <a:ext cx="53340" cy="6350"/>
          </a:xfrm>
          <a:custGeom>
            <a:avLst/>
            <a:gdLst/>
            <a:ahLst/>
            <a:cxnLst/>
            <a:rect l="l" t="t" r="r" b="b"/>
            <a:pathLst>
              <a:path w="53340" h="6350">
                <a:moveTo>
                  <a:pt x="53013" y="6205"/>
                </a:moveTo>
                <a:lnTo>
                  <a:pt x="53013" y="0"/>
                </a:lnTo>
                <a:lnTo>
                  <a:pt x="0" y="0"/>
                </a:lnTo>
                <a:lnTo>
                  <a:pt x="0" y="6205"/>
                </a:lnTo>
                <a:lnTo>
                  <a:pt x="53013" y="6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791456" y="4114834"/>
            <a:ext cx="53340" cy="6350"/>
          </a:xfrm>
          <a:custGeom>
            <a:avLst/>
            <a:gdLst/>
            <a:ahLst/>
            <a:cxnLst/>
            <a:rect l="l" t="t" r="r" b="b"/>
            <a:pathLst>
              <a:path w="53340" h="6350">
                <a:moveTo>
                  <a:pt x="53013" y="5894"/>
                </a:moveTo>
                <a:lnTo>
                  <a:pt x="53013" y="0"/>
                </a:lnTo>
                <a:lnTo>
                  <a:pt x="0" y="0"/>
                </a:lnTo>
                <a:lnTo>
                  <a:pt x="0" y="5894"/>
                </a:lnTo>
                <a:lnTo>
                  <a:pt x="53013" y="5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775344" y="4502029"/>
            <a:ext cx="69644" cy="82961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76903" y="5334436"/>
            <a:ext cx="67945" cy="12065"/>
          </a:xfrm>
          <a:custGeom>
            <a:avLst/>
            <a:gdLst/>
            <a:ahLst/>
            <a:cxnLst/>
            <a:rect l="l" t="t" r="r" b="b"/>
            <a:pathLst>
              <a:path w="67945" h="12064">
                <a:moveTo>
                  <a:pt x="0" y="4343"/>
                </a:moveTo>
                <a:lnTo>
                  <a:pt x="0" y="0"/>
                </a:lnTo>
                <a:lnTo>
                  <a:pt x="9874" y="2932"/>
                </a:lnTo>
                <a:lnTo>
                  <a:pt x="18190" y="4847"/>
                </a:lnTo>
                <a:lnTo>
                  <a:pt x="25726" y="5889"/>
                </a:lnTo>
                <a:lnTo>
                  <a:pt x="33263" y="6205"/>
                </a:lnTo>
                <a:lnTo>
                  <a:pt x="41107" y="5889"/>
                </a:lnTo>
                <a:lnTo>
                  <a:pt x="48855" y="4847"/>
                </a:lnTo>
                <a:lnTo>
                  <a:pt x="57382" y="2932"/>
                </a:lnTo>
                <a:lnTo>
                  <a:pt x="67565" y="0"/>
                </a:lnTo>
                <a:lnTo>
                  <a:pt x="67565" y="4343"/>
                </a:lnTo>
                <a:lnTo>
                  <a:pt x="58332" y="7552"/>
                </a:lnTo>
                <a:lnTo>
                  <a:pt x="49829" y="9772"/>
                </a:lnTo>
                <a:lnTo>
                  <a:pt x="41619" y="11062"/>
                </a:lnTo>
                <a:lnTo>
                  <a:pt x="33263" y="11479"/>
                </a:lnTo>
                <a:lnTo>
                  <a:pt x="25215" y="11062"/>
                </a:lnTo>
                <a:lnTo>
                  <a:pt x="17216" y="9772"/>
                </a:lnTo>
                <a:lnTo>
                  <a:pt x="8924" y="7552"/>
                </a:lnTo>
                <a:lnTo>
                  <a:pt x="0" y="4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89377" y="5727215"/>
            <a:ext cx="55092" cy="27984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467660" y="4530572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2078" y="5274"/>
                </a:lnTo>
                <a:lnTo>
                  <a:pt x="9355" y="930"/>
                </a:lnTo>
                <a:lnTo>
                  <a:pt x="13513" y="0"/>
                </a:lnTo>
                <a:lnTo>
                  <a:pt x="23907" y="0"/>
                </a:lnTo>
                <a:lnTo>
                  <a:pt x="28585" y="930"/>
                </a:lnTo>
                <a:lnTo>
                  <a:pt x="35861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861" y="16753"/>
                </a:lnTo>
                <a:lnTo>
                  <a:pt x="2858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9355" y="21097"/>
                </a:lnTo>
                <a:lnTo>
                  <a:pt x="2078" y="16753"/>
                </a:lnTo>
                <a:lnTo>
                  <a:pt x="0" y="14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67660" y="4629853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2078" y="5274"/>
                </a:lnTo>
                <a:lnTo>
                  <a:pt x="9355" y="930"/>
                </a:lnTo>
                <a:lnTo>
                  <a:pt x="13513" y="0"/>
                </a:lnTo>
                <a:lnTo>
                  <a:pt x="23907" y="0"/>
                </a:lnTo>
                <a:lnTo>
                  <a:pt x="28585" y="930"/>
                </a:lnTo>
                <a:lnTo>
                  <a:pt x="35861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861" y="16753"/>
                </a:lnTo>
                <a:lnTo>
                  <a:pt x="2858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9355" y="21097"/>
                </a:lnTo>
                <a:lnTo>
                  <a:pt x="2078" y="16753"/>
                </a:lnTo>
                <a:lnTo>
                  <a:pt x="0" y="14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399575" y="4530572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1559" y="5274"/>
                </a:lnTo>
                <a:lnTo>
                  <a:pt x="5197" y="3102"/>
                </a:lnTo>
                <a:lnTo>
                  <a:pt x="9355" y="930"/>
                </a:lnTo>
                <a:lnTo>
                  <a:pt x="13513" y="0"/>
                </a:lnTo>
                <a:lnTo>
                  <a:pt x="23907" y="0"/>
                </a:lnTo>
                <a:lnTo>
                  <a:pt x="28585" y="930"/>
                </a:lnTo>
                <a:lnTo>
                  <a:pt x="35861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861" y="16753"/>
                </a:lnTo>
                <a:lnTo>
                  <a:pt x="2858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9355" y="21097"/>
                </a:lnTo>
                <a:lnTo>
                  <a:pt x="5197" y="18925"/>
                </a:lnTo>
                <a:lnTo>
                  <a:pt x="1559" y="16753"/>
                </a:lnTo>
                <a:lnTo>
                  <a:pt x="0" y="14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399575" y="4629853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1559" y="5274"/>
                </a:lnTo>
                <a:lnTo>
                  <a:pt x="5197" y="3102"/>
                </a:lnTo>
                <a:lnTo>
                  <a:pt x="9355" y="930"/>
                </a:lnTo>
                <a:lnTo>
                  <a:pt x="13513" y="0"/>
                </a:lnTo>
                <a:lnTo>
                  <a:pt x="23907" y="0"/>
                </a:lnTo>
                <a:lnTo>
                  <a:pt x="28585" y="930"/>
                </a:lnTo>
                <a:lnTo>
                  <a:pt x="35861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861" y="16753"/>
                </a:lnTo>
                <a:lnTo>
                  <a:pt x="2858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9355" y="21097"/>
                </a:lnTo>
                <a:lnTo>
                  <a:pt x="5197" y="18925"/>
                </a:lnTo>
                <a:lnTo>
                  <a:pt x="1559" y="16753"/>
                </a:lnTo>
                <a:lnTo>
                  <a:pt x="0" y="14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31489" y="4530572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1559" y="5274"/>
                </a:lnTo>
                <a:lnTo>
                  <a:pt x="8835" y="930"/>
                </a:lnTo>
                <a:lnTo>
                  <a:pt x="13513" y="0"/>
                </a:lnTo>
                <a:lnTo>
                  <a:pt x="23907" y="0"/>
                </a:lnTo>
                <a:lnTo>
                  <a:pt x="28065" y="930"/>
                </a:lnTo>
                <a:lnTo>
                  <a:pt x="35342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342" y="16753"/>
                </a:lnTo>
                <a:lnTo>
                  <a:pt x="2806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8835" y="21097"/>
                </a:lnTo>
                <a:lnTo>
                  <a:pt x="1559" y="16753"/>
                </a:lnTo>
                <a:lnTo>
                  <a:pt x="0" y="14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331489" y="4629853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1559" y="5274"/>
                </a:lnTo>
                <a:lnTo>
                  <a:pt x="8835" y="930"/>
                </a:lnTo>
                <a:lnTo>
                  <a:pt x="13513" y="0"/>
                </a:lnTo>
                <a:lnTo>
                  <a:pt x="23907" y="0"/>
                </a:lnTo>
                <a:lnTo>
                  <a:pt x="28065" y="930"/>
                </a:lnTo>
                <a:lnTo>
                  <a:pt x="35342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342" y="16753"/>
                </a:lnTo>
                <a:lnTo>
                  <a:pt x="2806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8835" y="21097"/>
                </a:lnTo>
                <a:lnTo>
                  <a:pt x="1559" y="16753"/>
                </a:lnTo>
                <a:lnTo>
                  <a:pt x="0" y="14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331489" y="4729134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1559" y="5274"/>
                </a:lnTo>
                <a:lnTo>
                  <a:pt x="8835" y="930"/>
                </a:lnTo>
                <a:lnTo>
                  <a:pt x="13513" y="0"/>
                </a:lnTo>
                <a:lnTo>
                  <a:pt x="23907" y="0"/>
                </a:lnTo>
                <a:lnTo>
                  <a:pt x="28065" y="930"/>
                </a:lnTo>
                <a:lnTo>
                  <a:pt x="35342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342" y="16753"/>
                </a:lnTo>
                <a:lnTo>
                  <a:pt x="2806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8835" y="21097"/>
                </a:lnTo>
                <a:lnTo>
                  <a:pt x="1559" y="16753"/>
                </a:lnTo>
                <a:lnTo>
                  <a:pt x="0" y="14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331489" y="4828414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1559" y="5274"/>
                </a:lnTo>
                <a:lnTo>
                  <a:pt x="8835" y="930"/>
                </a:lnTo>
                <a:lnTo>
                  <a:pt x="13513" y="0"/>
                </a:lnTo>
                <a:lnTo>
                  <a:pt x="23907" y="0"/>
                </a:lnTo>
                <a:lnTo>
                  <a:pt x="28065" y="930"/>
                </a:lnTo>
                <a:lnTo>
                  <a:pt x="35342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342" y="16753"/>
                </a:lnTo>
                <a:lnTo>
                  <a:pt x="34822" y="17063"/>
                </a:lnTo>
                <a:lnTo>
                  <a:pt x="34822" y="8376"/>
                </a:lnTo>
                <a:lnTo>
                  <a:pt x="33263" y="6205"/>
                </a:lnTo>
                <a:lnTo>
                  <a:pt x="27026" y="2482"/>
                </a:lnTo>
                <a:lnTo>
                  <a:pt x="22868" y="1551"/>
                </a:lnTo>
                <a:lnTo>
                  <a:pt x="14032" y="1551"/>
                </a:lnTo>
                <a:lnTo>
                  <a:pt x="10394" y="2482"/>
                </a:lnTo>
                <a:lnTo>
                  <a:pt x="4157" y="6205"/>
                </a:lnTo>
                <a:lnTo>
                  <a:pt x="2598" y="8376"/>
                </a:lnTo>
                <a:lnTo>
                  <a:pt x="2598" y="17374"/>
                </a:lnTo>
                <a:lnTo>
                  <a:pt x="1559" y="16753"/>
                </a:lnTo>
                <a:lnTo>
                  <a:pt x="0" y="14271"/>
                </a:lnTo>
                <a:close/>
              </a:path>
              <a:path w="37465" h="22860">
                <a:moveTo>
                  <a:pt x="2598" y="17374"/>
                </a:moveTo>
                <a:lnTo>
                  <a:pt x="2598" y="13651"/>
                </a:lnTo>
                <a:lnTo>
                  <a:pt x="4157" y="16133"/>
                </a:lnTo>
                <a:lnTo>
                  <a:pt x="10394" y="19856"/>
                </a:lnTo>
                <a:lnTo>
                  <a:pt x="14032" y="20786"/>
                </a:lnTo>
                <a:lnTo>
                  <a:pt x="22868" y="20786"/>
                </a:lnTo>
                <a:lnTo>
                  <a:pt x="27026" y="19856"/>
                </a:lnTo>
                <a:lnTo>
                  <a:pt x="33263" y="16133"/>
                </a:lnTo>
                <a:lnTo>
                  <a:pt x="34822" y="13651"/>
                </a:lnTo>
                <a:lnTo>
                  <a:pt x="34822" y="17063"/>
                </a:lnTo>
                <a:lnTo>
                  <a:pt x="2806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8835" y="21097"/>
                </a:lnTo>
                <a:lnTo>
                  <a:pt x="2598" y="17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331489" y="5965799"/>
            <a:ext cx="38100" cy="17145"/>
          </a:xfrm>
          <a:custGeom>
            <a:avLst/>
            <a:gdLst/>
            <a:ahLst/>
            <a:cxnLst/>
            <a:rect l="l" t="t" r="r" b="b"/>
            <a:pathLst>
              <a:path w="38100" h="17145">
                <a:moveTo>
                  <a:pt x="0" y="12409"/>
                </a:moveTo>
                <a:lnTo>
                  <a:pt x="0" y="0"/>
                </a:lnTo>
                <a:lnTo>
                  <a:pt x="37940" y="0"/>
                </a:lnTo>
                <a:lnTo>
                  <a:pt x="37940" y="11479"/>
                </a:lnTo>
                <a:lnTo>
                  <a:pt x="36901" y="13030"/>
                </a:lnTo>
                <a:lnTo>
                  <a:pt x="34822" y="14271"/>
                </a:lnTo>
                <a:lnTo>
                  <a:pt x="33263" y="15512"/>
                </a:lnTo>
                <a:lnTo>
                  <a:pt x="33263" y="3102"/>
                </a:lnTo>
                <a:lnTo>
                  <a:pt x="21309" y="3102"/>
                </a:lnTo>
                <a:lnTo>
                  <a:pt x="21309" y="14891"/>
                </a:lnTo>
                <a:lnTo>
                  <a:pt x="19749" y="12720"/>
                </a:lnTo>
                <a:lnTo>
                  <a:pt x="18190" y="15822"/>
                </a:lnTo>
                <a:lnTo>
                  <a:pt x="17151" y="16236"/>
                </a:lnTo>
                <a:lnTo>
                  <a:pt x="17151" y="3102"/>
                </a:lnTo>
                <a:lnTo>
                  <a:pt x="4157" y="3102"/>
                </a:lnTo>
                <a:lnTo>
                  <a:pt x="4157" y="15822"/>
                </a:lnTo>
                <a:lnTo>
                  <a:pt x="1039" y="13961"/>
                </a:lnTo>
                <a:lnTo>
                  <a:pt x="0" y="12409"/>
                </a:lnTo>
                <a:close/>
              </a:path>
              <a:path w="38100" h="17145">
                <a:moveTo>
                  <a:pt x="21309" y="14891"/>
                </a:moveTo>
                <a:lnTo>
                  <a:pt x="21309" y="10238"/>
                </a:lnTo>
                <a:lnTo>
                  <a:pt x="21828" y="11168"/>
                </a:lnTo>
                <a:lnTo>
                  <a:pt x="22868" y="11789"/>
                </a:lnTo>
                <a:lnTo>
                  <a:pt x="23907" y="12720"/>
                </a:lnTo>
                <a:lnTo>
                  <a:pt x="25467" y="13030"/>
                </a:lnTo>
                <a:lnTo>
                  <a:pt x="29624" y="13030"/>
                </a:lnTo>
                <a:lnTo>
                  <a:pt x="31184" y="12720"/>
                </a:lnTo>
                <a:lnTo>
                  <a:pt x="32223" y="11789"/>
                </a:lnTo>
                <a:lnTo>
                  <a:pt x="33263" y="11168"/>
                </a:lnTo>
                <a:lnTo>
                  <a:pt x="33263" y="15512"/>
                </a:lnTo>
                <a:lnTo>
                  <a:pt x="31184" y="16008"/>
                </a:lnTo>
                <a:lnTo>
                  <a:pt x="24427" y="16132"/>
                </a:lnTo>
                <a:lnTo>
                  <a:pt x="21309" y="14891"/>
                </a:lnTo>
                <a:close/>
              </a:path>
              <a:path w="38100" h="17145">
                <a:moveTo>
                  <a:pt x="4157" y="15822"/>
                </a:moveTo>
                <a:lnTo>
                  <a:pt x="4157" y="11479"/>
                </a:lnTo>
                <a:lnTo>
                  <a:pt x="4677" y="12409"/>
                </a:lnTo>
                <a:lnTo>
                  <a:pt x="5717" y="13030"/>
                </a:lnTo>
                <a:lnTo>
                  <a:pt x="7276" y="13650"/>
                </a:lnTo>
                <a:lnTo>
                  <a:pt x="8835" y="13961"/>
                </a:lnTo>
                <a:lnTo>
                  <a:pt x="12473" y="13961"/>
                </a:lnTo>
                <a:lnTo>
                  <a:pt x="14032" y="13650"/>
                </a:lnTo>
                <a:lnTo>
                  <a:pt x="15072" y="13030"/>
                </a:lnTo>
                <a:lnTo>
                  <a:pt x="16631" y="12409"/>
                </a:lnTo>
                <a:lnTo>
                  <a:pt x="17151" y="11479"/>
                </a:lnTo>
                <a:lnTo>
                  <a:pt x="17151" y="16236"/>
                </a:lnTo>
                <a:lnTo>
                  <a:pt x="15072" y="17063"/>
                </a:lnTo>
                <a:lnTo>
                  <a:pt x="7276" y="16939"/>
                </a:lnTo>
                <a:lnTo>
                  <a:pt x="5197" y="16443"/>
                </a:lnTo>
                <a:lnTo>
                  <a:pt x="4157" y="15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263404" y="4530572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1559" y="5274"/>
                </a:lnTo>
                <a:lnTo>
                  <a:pt x="8835" y="930"/>
                </a:lnTo>
                <a:lnTo>
                  <a:pt x="13513" y="0"/>
                </a:lnTo>
                <a:lnTo>
                  <a:pt x="23907" y="0"/>
                </a:lnTo>
                <a:lnTo>
                  <a:pt x="28065" y="930"/>
                </a:lnTo>
                <a:lnTo>
                  <a:pt x="35342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342" y="16753"/>
                </a:lnTo>
                <a:lnTo>
                  <a:pt x="2806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8835" y="21097"/>
                </a:lnTo>
                <a:lnTo>
                  <a:pt x="1559" y="16753"/>
                </a:lnTo>
                <a:lnTo>
                  <a:pt x="0" y="14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63404" y="4629853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1559" y="5274"/>
                </a:lnTo>
                <a:lnTo>
                  <a:pt x="8835" y="930"/>
                </a:lnTo>
                <a:lnTo>
                  <a:pt x="13513" y="0"/>
                </a:lnTo>
                <a:lnTo>
                  <a:pt x="23907" y="0"/>
                </a:lnTo>
                <a:lnTo>
                  <a:pt x="28065" y="930"/>
                </a:lnTo>
                <a:lnTo>
                  <a:pt x="35342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342" y="16753"/>
                </a:lnTo>
                <a:lnTo>
                  <a:pt x="2806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8835" y="21097"/>
                </a:lnTo>
                <a:lnTo>
                  <a:pt x="1559" y="16753"/>
                </a:lnTo>
                <a:lnTo>
                  <a:pt x="0" y="14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263404" y="4729134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1559" y="5274"/>
                </a:lnTo>
                <a:lnTo>
                  <a:pt x="8835" y="930"/>
                </a:lnTo>
                <a:lnTo>
                  <a:pt x="13513" y="0"/>
                </a:lnTo>
                <a:lnTo>
                  <a:pt x="23907" y="0"/>
                </a:lnTo>
                <a:lnTo>
                  <a:pt x="28065" y="930"/>
                </a:lnTo>
                <a:lnTo>
                  <a:pt x="35342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342" y="16753"/>
                </a:lnTo>
                <a:lnTo>
                  <a:pt x="34822" y="17063"/>
                </a:lnTo>
                <a:lnTo>
                  <a:pt x="34822" y="8376"/>
                </a:lnTo>
                <a:lnTo>
                  <a:pt x="33263" y="6205"/>
                </a:lnTo>
                <a:lnTo>
                  <a:pt x="27026" y="2482"/>
                </a:lnTo>
                <a:lnTo>
                  <a:pt x="22868" y="1551"/>
                </a:lnTo>
                <a:lnTo>
                  <a:pt x="14032" y="1551"/>
                </a:lnTo>
                <a:lnTo>
                  <a:pt x="10394" y="2482"/>
                </a:lnTo>
                <a:lnTo>
                  <a:pt x="6756" y="4343"/>
                </a:lnTo>
                <a:lnTo>
                  <a:pt x="3638" y="6205"/>
                </a:lnTo>
                <a:lnTo>
                  <a:pt x="2078" y="8376"/>
                </a:lnTo>
                <a:lnTo>
                  <a:pt x="2078" y="17063"/>
                </a:lnTo>
                <a:lnTo>
                  <a:pt x="1559" y="16753"/>
                </a:lnTo>
                <a:lnTo>
                  <a:pt x="0" y="14271"/>
                </a:lnTo>
                <a:close/>
              </a:path>
              <a:path w="37465" h="22860">
                <a:moveTo>
                  <a:pt x="2078" y="17063"/>
                </a:moveTo>
                <a:lnTo>
                  <a:pt x="2078" y="13961"/>
                </a:lnTo>
                <a:lnTo>
                  <a:pt x="3638" y="16133"/>
                </a:lnTo>
                <a:lnTo>
                  <a:pt x="6756" y="17994"/>
                </a:lnTo>
                <a:lnTo>
                  <a:pt x="10394" y="19856"/>
                </a:lnTo>
                <a:lnTo>
                  <a:pt x="14032" y="20786"/>
                </a:lnTo>
                <a:lnTo>
                  <a:pt x="22868" y="20786"/>
                </a:lnTo>
                <a:lnTo>
                  <a:pt x="27026" y="19856"/>
                </a:lnTo>
                <a:lnTo>
                  <a:pt x="33263" y="16133"/>
                </a:lnTo>
                <a:lnTo>
                  <a:pt x="34822" y="13961"/>
                </a:lnTo>
                <a:lnTo>
                  <a:pt x="34822" y="17063"/>
                </a:lnTo>
                <a:lnTo>
                  <a:pt x="2806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8835" y="21097"/>
                </a:lnTo>
                <a:lnTo>
                  <a:pt x="2078" y="17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94799" y="4629853"/>
            <a:ext cx="38100" cy="22860"/>
          </a:xfrm>
          <a:custGeom>
            <a:avLst/>
            <a:gdLst/>
            <a:ahLst/>
            <a:cxnLst/>
            <a:rect l="l" t="t" r="r" b="b"/>
            <a:pathLst>
              <a:path w="38100" h="22860">
                <a:moveTo>
                  <a:pt x="0" y="14271"/>
                </a:moveTo>
                <a:lnTo>
                  <a:pt x="0" y="8066"/>
                </a:lnTo>
                <a:lnTo>
                  <a:pt x="2078" y="5274"/>
                </a:lnTo>
                <a:lnTo>
                  <a:pt x="9355" y="930"/>
                </a:lnTo>
                <a:lnTo>
                  <a:pt x="13513" y="0"/>
                </a:lnTo>
                <a:lnTo>
                  <a:pt x="23907" y="0"/>
                </a:lnTo>
                <a:lnTo>
                  <a:pt x="28585" y="930"/>
                </a:lnTo>
                <a:lnTo>
                  <a:pt x="35861" y="5274"/>
                </a:lnTo>
                <a:lnTo>
                  <a:pt x="37940" y="8066"/>
                </a:lnTo>
                <a:lnTo>
                  <a:pt x="37940" y="14271"/>
                </a:lnTo>
                <a:lnTo>
                  <a:pt x="35861" y="16753"/>
                </a:lnTo>
                <a:lnTo>
                  <a:pt x="2858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9355" y="21097"/>
                </a:lnTo>
                <a:lnTo>
                  <a:pt x="2078" y="16753"/>
                </a:lnTo>
                <a:lnTo>
                  <a:pt x="0" y="14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94799" y="4729134"/>
            <a:ext cx="38100" cy="22860"/>
          </a:xfrm>
          <a:custGeom>
            <a:avLst/>
            <a:gdLst/>
            <a:ahLst/>
            <a:cxnLst/>
            <a:rect l="l" t="t" r="r" b="b"/>
            <a:pathLst>
              <a:path w="38100" h="22860">
                <a:moveTo>
                  <a:pt x="0" y="14271"/>
                </a:moveTo>
                <a:lnTo>
                  <a:pt x="0" y="8066"/>
                </a:lnTo>
                <a:lnTo>
                  <a:pt x="2078" y="5274"/>
                </a:lnTo>
                <a:lnTo>
                  <a:pt x="9355" y="930"/>
                </a:lnTo>
                <a:lnTo>
                  <a:pt x="13513" y="0"/>
                </a:lnTo>
                <a:lnTo>
                  <a:pt x="23907" y="0"/>
                </a:lnTo>
                <a:lnTo>
                  <a:pt x="28585" y="930"/>
                </a:lnTo>
                <a:lnTo>
                  <a:pt x="35861" y="5274"/>
                </a:lnTo>
                <a:lnTo>
                  <a:pt x="37940" y="8066"/>
                </a:lnTo>
                <a:lnTo>
                  <a:pt x="37940" y="14271"/>
                </a:lnTo>
                <a:lnTo>
                  <a:pt x="35861" y="16753"/>
                </a:lnTo>
                <a:lnTo>
                  <a:pt x="2858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9355" y="21097"/>
                </a:lnTo>
                <a:lnTo>
                  <a:pt x="2078" y="16753"/>
                </a:lnTo>
                <a:lnTo>
                  <a:pt x="0" y="14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194799" y="4828414"/>
            <a:ext cx="38100" cy="22860"/>
          </a:xfrm>
          <a:custGeom>
            <a:avLst/>
            <a:gdLst/>
            <a:ahLst/>
            <a:cxnLst/>
            <a:rect l="l" t="t" r="r" b="b"/>
            <a:pathLst>
              <a:path w="38100" h="22860">
                <a:moveTo>
                  <a:pt x="0" y="14271"/>
                </a:moveTo>
                <a:lnTo>
                  <a:pt x="0" y="8066"/>
                </a:lnTo>
                <a:lnTo>
                  <a:pt x="2078" y="5274"/>
                </a:lnTo>
                <a:lnTo>
                  <a:pt x="9355" y="930"/>
                </a:lnTo>
                <a:lnTo>
                  <a:pt x="13513" y="0"/>
                </a:lnTo>
                <a:lnTo>
                  <a:pt x="23907" y="0"/>
                </a:lnTo>
                <a:lnTo>
                  <a:pt x="28585" y="930"/>
                </a:lnTo>
                <a:lnTo>
                  <a:pt x="35861" y="5274"/>
                </a:lnTo>
                <a:lnTo>
                  <a:pt x="37940" y="8066"/>
                </a:lnTo>
                <a:lnTo>
                  <a:pt x="37940" y="14271"/>
                </a:lnTo>
                <a:lnTo>
                  <a:pt x="35861" y="16753"/>
                </a:lnTo>
                <a:lnTo>
                  <a:pt x="2858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9355" y="21097"/>
                </a:lnTo>
                <a:lnTo>
                  <a:pt x="2078" y="16753"/>
                </a:lnTo>
                <a:lnTo>
                  <a:pt x="0" y="14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194799" y="5963937"/>
            <a:ext cx="38100" cy="20320"/>
          </a:xfrm>
          <a:custGeom>
            <a:avLst/>
            <a:gdLst/>
            <a:ahLst/>
            <a:cxnLst/>
            <a:rect l="l" t="t" r="r" b="b"/>
            <a:pathLst>
              <a:path w="38100" h="20320">
                <a:moveTo>
                  <a:pt x="0" y="3102"/>
                </a:moveTo>
                <a:lnTo>
                  <a:pt x="0" y="0"/>
                </a:lnTo>
                <a:lnTo>
                  <a:pt x="37940" y="8066"/>
                </a:lnTo>
                <a:lnTo>
                  <a:pt x="37940" y="11789"/>
                </a:lnTo>
                <a:lnTo>
                  <a:pt x="32743" y="12894"/>
                </a:lnTo>
                <a:lnTo>
                  <a:pt x="32743" y="9927"/>
                </a:lnTo>
                <a:lnTo>
                  <a:pt x="15592" y="6205"/>
                </a:lnTo>
                <a:lnTo>
                  <a:pt x="15592" y="16540"/>
                </a:lnTo>
                <a:lnTo>
                  <a:pt x="11434" y="17425"/>
                </a:lnTo>
                <a:lnTo>
                  <a:pt x="11434" y="5584"/>
                </a:lnTo>
                <a:lnTo>
                  <a:pt x="0" y="3102"/>
                </a:lnTo>
                <a:close/>
              </a:path>
              <a:path w="38100" h="20320">
                <a:moveTo>
                  <a:pt x="15592" y="16540"/>
                </a:moveTo>
                <a:lnTo>
                  <a:pt x="15592" y="13340"/>
                </a:lnTo>
                <a:lnTo>
                  <a:pt x="32743" y="9927"/>
                </a:lnTo>
                <a:lnTo>
                  <a:pt x="32743" y="12894"/>
                </a:lnTo>
                <a:lnTo>
                  <a:pt x="15592" y="16540"/>
                </a:lnTo>
                <a:close/>
              </a:path>
              <a:path w="38100" h="20320">
                <a:moveTo>
                  <a:pt x="0" y="19856"/>
                </a:moveTo>
                <a:lnTo>
                  <a:pt x="0" y="16443"/>
                </a:lnTo>
                <a:lnTo>
                  <a:pt x="11434" y="14271"/>
                </a:lnTo>
                <a:lnTo>
                  <a:pt x="11434" y="17425"/>
                </a:lnTo>
                <a:lnTo>
                  <a:pt x="0" y="19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26714" y="5126256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2078" y="5274"/>
                </a:lnTo>
                <a:lnTo>
                  <a:pt x="9355" y="930"/>
                </a:lnTo>
                <a:lnTo>
                  <a:pt x="13513" y="0"/>
                </a:lnTo>
                <a:lnTo>
                  <a:pt x="23907" y="0"/>
                </a:lnTo>
                <a:lnTo>
                  <a:pt x="28585" y="930"/>
                </a:lnTo>
                <a:lnTo>
                  <a:pt x="35861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861" y="16753"/>
                </a:lnTo>
                <a:lnTo>
                  <a:pt x="35342" y="17063"/>
                </a:lnTo>
                <a:lnTo>
                  <a:pt x="35342" y="8376"/>
                </a:lnTo>
                <a:lnTo>
                  <a:pt x="33782" y="6205"/>
                </a:lnTo>
                <a:lnTo>
                  <a:pt x="30144" y="4343"/>
                </a:lnTo>
                <a:lnTo>
                  <a:pt x="27026" y="2482"/>
                </a:lnTo>
                <a:lnTo>
                  <a:pt x="23388" y="1551"/>
                </a:lnTo>
                <a:lnTo>
                  <a:pt x="14552" y="1551"/>
                </a:lnTo>
                <a:lnTo>
                  <a:pt x="10394" y="2482"/>
                </a:lnTo>
                <a:lnTo>
                  <a:pt x="4157" y="6205"/>
                </a:lnTo>
                <a:lnTo>
                  <a:pt x="2598" y="8376"/>
                </a:lnTo>
                <a:lnTo>
                  <a:pt x="2598" y="17063"/>
                </a:lnTo>
                <a:lnTo>
                  <a:pt x="2078" y="16753"/>
                </a:lnTo>
                <a:lnTo>
                  <a:pt x="0" y="14271"/>
                </a:lnTo>
                <a:close/>
              </a:path>
              <a:path w="37465" h="22860">
                <a:moveTo>
                  <a:pt x="2598" y="17063"/>
                </a:moveTo>
                <a:lnTo>
                  <a:pt x="2598" y="13961"/>
                </a:lnTo>
                <a:lnTo>
                  <a:pt x="4157" y="16133"/>
                </a:lnTo>
                <a:lnTo>
                  <a:pt x="10394" y="19856"/>
                </a:lnTo>
                <a:lnTo>
                  <a:pt x="14552" y="20786"/>
                </a:lnTo>
                <a:lnTo>
                  <a:pt x="23388" y="20786"/>
                </a:lnTo>
                <a:lnTo>
                  <a:pt x="27026" y="19856"/>
                </a:lnTo>
                <a:lnTo>
                  <a:pt x="30144" y="17994"/>
                </a:lnTo>
                <a:lnTo>
                  <a:pt x="33782" y="16133"/>
                </a:lnTo>
                <a:lnTo>
                  <a:pt x="35342" y="13961"/>
                </a:lnTo>
                <a:lnTo>
                  <a:pt x="35342" y="17063"/>
                </a:lnTo>
                <a:lnTo>
                  <a:pt x="2858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9355" y="21097"/>
                </a:lnTo>
                <a:lnTo>
                  <a:pt x="2598" y="17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126714" y="5225537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2078" y="5274"/>
                </a:lnTo>
                <a:lnTo>
                  <a:pt x="9355" y="930"/>
                </a:lnTo>
                <a:lnTo>
                  <a:pt x="13513" y="0"/>
                </a:lnTo>
                <a:lnTo>
                  <a:pt x="23907" y="0"/>
                </a:lnTo>
                <a:lnTo>
                  <a:pt x="28585" y="930"/>
                </a:lnTo>
                <a:lnTo>
                  <a:pt x="35861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861" y="16753"/>
                </a:lnTo>
                <a:lnTo>
                  <a:pt x="35342" y="17063"/>
                </a:lnTo>
                <a:lnTo>
                  <a:pt x="35342" y="8376"/>
                </a:lnTo>
                <a:lnTo>
                  <a:pt x="33782" y="6205"/>
                </a:lnTo>
                <a:lnTo>
                  <a:pt x="30144" y="4343"/>
                </a:lnTo>
                <a:lnTo>
                  <a:pt x="27026" y="2482"/>
                </a:lnTo>
                <a:lnTo>
                  <a:pt x="23388" y="1551"/>
                </a:lnTo>
                <a:lnTo>
                  <a:pt x="14552" y="1551"/>
                </a:lnTo>
                <a:lnTo>
                  <a:pt x="10394" y="2482"/>
                </a:lnTo>
                <a:lnTo>
                  <a:pt x="4157" y="6205"/>
                </a:lnTo>
                <a:lnTo>
                  <a:pt x="2598" y="8376"/>
                </a:lnTo>
                <a:lnTo>
                  <a:pt x="2598" y="17063"/>
                </a:lnTo>
                <a:lnTo>
                  <a:pt x="2078" y="16753"/>
                </a:lnTo>
                <a:lnTo>
                  <a:pt x="0" y="14271"/>
                </a:lnTo>
                <a:close/>
              </a:path>
              <a:path w="37465" h="22860">
                <a:moveTo>
                  <a:pt x="2598" y="17063"/>
                </a:moveTo>
                <a:lnTo>
                  <a:pt x="2598" y="13651"/>
                </a:lnTo>
                <a:lnTo>
                  <a:pt x="4157" y="16133"/>
                </a:lnTo>
                <a:lnTo>
                  <a:pt x="10394" y="19856"/>
                </a:lnTo>
                <a:lnTo>
                  <a:pt x="14552" y="20786"/>
                </a:lnTo>
                <a:lnTo>
                  <a:pt x="23388" y="20786"/>
                </a:lnTo>
                <a:lnTo>
                  <a:pt x="27026" y="19856"/>
                </a:lnTo>
                <a:lnTo>
                  <a:pt x="30144" y="17994"/>
                </a:lnTo>
                <a:lnTo>
                  <a:pt x="33782" y="16133"/>
                </a:lnTo>
                <a:lnTo>
                  <a:pt x="35342" y="13651"/>
                </a:lnTo>
                <a:lnTo>
                  <a:pt x="35342" y="17063"/>
                </a:lnTo>
                <a:lnTo>
                  <a:pt x="2858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9355" y="21097"/>
                </a:lnTo>
                <a:lnTo>
                  <a:pt x="2598" y="17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126714" y="5965799"/>
            <a:ext cx="38100" cy="17145"/>
          </a:xfrm>
          <a:custGeom>
            <a:avLst/>
            <a:gdLst/>
            <a:ahLst/>
            <a:cxnLst/>
            <a:rect l="l" t="t" r="r" b="b"/>
            <a:pathLst>
              <a:path w="38100" h="17145">
                <a:moveTo>
                  <a:pt x="0" y="12409"/>
                </a:moveTo>
                <a:lnTo>
                  <a:pt x="0" y="0"/>
                </a:lnTo>
                <a:lnTo>
                  <a:pt x="37940" y="0"/>
                </a:lnTo>
                <a:lnTo>
                  <a:pt x="37940" y="11479"/>
                </a:lnTo>
                <a:lnTo>
                  <a:pt x="36901" y="13030"/>
                </a:lnTo>
                <a:lnTo>
                  <a:pt x="33782" y="15512"/>
                </a:lnTo>
                <a:lnTo>
                  <a:pt x="33782" y="3102"/>
                </a:lnTo>
                <a:lnTo>
                  <a:pt x="21828" y="3102"/>
                </a:lnTo>
                <a:lnTo>
                  <a:pt x="21828" y="14891"/>
                </a:lnTo>
                <a:lnTo>
                  <a:pt x="20269" y="12720"/>
                </a:lnTo>
                <a:lnTo>
                  <a:pt x="18190" y="15822"/>
                </a:lnTo>
                <a:lnTo>
                  <a:pt x="17151" y="16319"/>
                </a:lnTo>
                <a:lnTo>
                  <a:pt x="17151" y="3102"/>
                </a:lnTo>
                <a:lnTo>
                  <a:pt x="4157" y="3102"/>
                </a:lnTo>
                <a:lnTo>
                  <a:pt x="4157" y="15822"/>
                </a:lnTo>
                <a:lnTo>
                  <a:pt x="1039" y="13961"/>
                </a:lnTo>
                <a:lnTo>
                  <a:pt x="0" y="12409"/>
                </a:lnTo>
                <a:close/>
              </a:path>
              <a:path w="38100" h="17145">
                <a:moveTo>
                  <a:pt x="21828" y="14891"/>
                </a:moveTo>
                <a:lnTo>
                  <a:pt x="21828" y="11168"/>
                </a:lnTo>
                <a:lnTo>
                  <a:pt x="22868" y="11789"/>
                </a:lnTo>
                <a:lnTo>
                  <a:pt x="23907" y="12720"/>
                </a:lnTo>
                <a:lnTo>
                  <a:pt x="25467" y="13030"/>
                </a:lnTo>
                <a:lnTo>
                  <a:pt x="29624" y="13030"/>
                </a:lnTo>
                <a:lnTo>
                  <a:pt x="31184" y="12720"/>
                </a:lnTo>
                <a:lnTo>
                  <a:pt x="32223" y="11789"/>
                </a:lnTo>
                <a:lnTo>
                  <a:pt x="33263" y="11168"/>
                </a:lnTo>
                <a:lnTo>
                  <a:pt x="33782" y="10238"/>
                </a:lnTo>
                <a:lnTo>
                  <a:pt x="33782" y="15512"/>
                </a:lnTo>
                <a:lnTo>
                  <a:pt x="31184" y="16132"/>
                </a:lnTo>
                <a:lnTo>
                  <a:pt x="24427" y="16132"/>
                </a:lnTo>
                <a:lnTo>
                  <a:pt x="21828" y="14891"/>
                </a:lnTo>
                <a:close/>
              </a:path>
              <a:path w="38100" h="17145">
                <a:moveTo>
                  <a:pt x="4157" y="15822"/>
                </a:moveTo>
                <a:lnTo>
                  <a:pt x="4157" y="11479"/>
                </a:lnTo>
                <a:lnTo>
                  <a:pt x="4677" y="12409"/>
                </a:lnTo>
                <a:lnTo>
                  <a:pt x="6236" y="13030"/>
                </a:lnTo>
                <a:lnTo>
                  <a:pt x="7276" y="13650"/>
                </a:lnTo>
                <a:lnTo>
                  <a:pt x="8835" y="13961"/>
                </a:lnTo>
                <a:lnTo>
                  <a:pt x="12473" y="13961"/>
                </a:lnTo>
                <a:lnTo>
                  <a:pt x="14552" y="13650"/>
                </a:lnTo>
                <a:lnTo>
                  <a:pt x="16631" y="12409"/>
                </a:lnTo>
                <a:lnTo>
                  <a:pt x="17151" y="11479"/>
                </a:lnTo>
                <a:lnTo>
                  <a:pt x="17151" y="16319"/>
                </a:lnTo>
                <a:lnTo>
                  <a:pt x="15592" y="17063"/>
                </a:lnTo>
                <a:lnTo>
                  <a:pt x="7276" y="16939"/>
                </a:lnTo>
                <a:lnTo>
                  <a:pt x="5197" y="16443"/>
                </a:lnTo>
                <a:lnTo>
                  <a:pt x="4157" y="15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58629" y="4629853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1559" y="5274"/>
                </a:lnTo>
                <a:lnTo>
                  <a:pt x="5197" y="3102"/>
                </a:lnTo>
                <a:lnTo>
                  <a:pt x="9355" y="930"/>
                </a:lnTo>
                <a:lnTo>
                  <a:pt x="13513" y="0"/>
                </a:lnTo>
                <a:lnTo>
                  <a:pt x="23907" y="0"/>
                </a:lnTo>
                <a:lnTo>
                  <a:pt x="28585" y="930"/>
                </a:lnTo>
                <a:lnTo>
                  <a:pt x="35861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861" y="16753"/>
                </a:lnTo>
                <a:lnTo>
                  <a:pt x="2858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9355" y="21097"/>
                </a:lnTo>
                <a:lnTo>
                  <a:pt x="5197" y="18925"/>
                </a:lnTo>
                <a:lnTo>
                  <a:pt x="1559" y="16753"/>
                </a:lnTo>
                <a:lnTo>
                  <a:pt x="0" y="14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58629" y="4729134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1559" y="5274"/>
                </a:lnTo>
                <a:lnTo>
                  <a:pt x="5197" y="3102"/>
                </a:lnTo>
                <a:lnTo>
                  <a:pt x="9355" y="930"/>
                </a:lnTo>
                <a:lnTo>
                  <a:pt x="13513" y="0"/>
                </a:lnTo>
                <a:lnTo>
                  <a:pt x="23907" y="0"/>
                </a:lnTo>
                <a:lnTo>
                  <a:pt x="28585" y="930"/>
                </a:lnTo>
                <a:lnTo>
                  <a:pt x="35861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861" y="16753"/>
                </a:lnTo>
                <a:lnTo>
                  <a:pt x="2858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9355" y="21097"/>
                </a:lnTo>
                <a:lnTo>
                  <a:pt x="5197" y="18925"/>
                </a:lnTo>
                <a:lnTo>
                  <a:pt x="1559" y="16753"/>
                </a:lnTo>
                <a:lnTo>
                  <a:pt x="0" y="14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785767" y="5424098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2078" y="5274"/>
                </a:lnTo>
                <a:lnTo>
                  <a:pt x="9355" y="930"/>
                </a:lnTo>
                <a:lnTo>
                  <a:pt x="13513" y="0"/>
                </a:lnTo>
                <a:lnTo>
                  <a:pt x="23907" y="0"/>
                </a:lnTo>
                <a:lnTo>
                  <a:pt x="28585" y="930"/>
                </a:lnTo>
                <a:lnTo>
                  <a:pt x="35861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861" y="16753"/>
                </a:lnTo>
                <a:lnTo>
                  <a:pt x="35342" y="17063"/>
                </a:lnTo>
                <a:lnTo>
                  <a:pt x="35342" y="8376"/>
                </a:lnTo>
                <a:lnTo>
                  <a:pt x="33782" y="6205"/>
                </a:lnTo>
                <a:lnTo>
                  <a:pt x="30144" y="4343"/>
                </a:lnTo>
                <a:lnTo>
                  <a:pt x="27026" y="2482"/>
                </a:lnTo>
                <a:lnTo>
                  <a:pt x="23388" y="1551"/>
                </a:lnTo>
                <a:lnTo>
                  <a:pt x="14552" y="1551"/>
                </a:lnTo>
                <a:lnTo>
                  <a:pt x="10394" y="2482"/>
                </a:lnTo>
                <a:lnTo>
                  <a:pt x="4157" y="6205"/>
                </a:lnTo>
                <a:lnTo>
                  <a:pt x="2598" y="8376"/>
                </a:lnTo>
                <a:lnTo>
                  <a:pt x="2598" y="17063"/>
                </a:lnTo>
                <a:lnTo>
                  <a:pt x="2078" y="16753"/>
                </a:lnTo>
                <a:lnTo>
                  <a:pt x="0" y="14271"/>
                </a:lnTo>
                <a:close/>
              </a:path>
              <a:path w="37465" h="22860">
                <a:moveTo>
                  <a:pt x="2598" y="17063"/>
                </a:moveTo>
                <a:lnTo>
                  <a:pt x="2598" y="13651"/>
                </a:lnTo>
                <a:lnTo>
                  <a:pt x="4157" y="16133"/>
                </a:lnTo>
                <a:lnTo>
                  <a:pt x="10394" y="19856"/>
                </a:lnTo>
                <a:lnTo>
                  <a:pt x="14552" y="20786"/>
                </a:lnTo>
                <a:lnTo>
                  <a:pt x="23388" y="20786"/>
                </a:lnTo>
                <a:lnTo>
                  <a:pt x="27026" y="19856"/>
                </a:lnTo>
                <a:lnTo>
                  <a:pt x="30144" y="17994"/>
                </a:lnTo>
                <a:lnTo>
                  <a:pt x="33782" y="16133"/>
                </a:lnTo>
                <a:lnTo>
                  <a:pt x="35342" y="13651"/>
                </a:lnTo>
                <a:lnTo>
                  <a:pt x="35342" y="17063"/>
                </a:lnTo>
                <a:lnTo>
                  <a:pt x="2858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9355" y="21097"/>
                </a:lnTo>
                <a:lnTo>
                  <a:pt x="2598" y="17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82985" y="4793046"/>
            <a:ext cx="1634050" cy="88608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557111" y="3277464"/>
            <a:ext cx="2031128" cy="121029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444819" y="4530572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2078" y="5274"/>
                </a:lnTo>
                <a:lnTo>
                  <a:pt x="9355" y="930"/>
                </a:lnTo>
                <a:lnTo>
                  <a:pt x="13513" y="0"/>
                </a:lnTo>
                <a:lnTo>
                  <a:pt x="23907" y="0"/>
                </a:lnTo>
                <a:lnTo>
                  <a:pt x="28585" y="930"/>
                </a:lnTo>
                <a:lnTo>
                  <a:pt x="35861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861" y="16753"/>
                </a:lnTo>
                <a:lnTo>
                  <a:pt x="2858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9355" y="21097"/>
                </a:lnTo>
                <a:lnTo>
                  <a:pt x="2078" y="16753"/>
                </a:lnTo>
                <a:lnTo>
                  <a:pt x="0" y="14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444819" y="4629853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2078" y="5274"/>
                </a:lnTo>
                <a:lnTo>
                  <a:pt x="9355" y="930"/>
                </a:lnTo>
                <a:lnTo>
                  <a:pt x="13513" y="0"/>
                </a:lnTo>
                <a:lnTo>
                  <a:pt x="23907" y="0"/>
                </a:lnTo>
                <a:lnTo>
                  <a:pt x="28585" y="930"/>
                </a:lnTo>
                <a:lnTo>
                  <a:pt x="35861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861" y="16753"/>
                </a:lnTo>
                <a:lnTo>
                  <a:pt x="2858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9355" y="21097"/>
                </a:lnTo>
                <a:lnTo>
                  <a:pt x="2078" y="16753"/>
                </a:lnTo>
                <a:lnTo>
                  <a:pt x="0" y="14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87663" y="5714184"/>
            <a:ext cx="1691740" cy="26960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444819" y="4729134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2078" y="5274"/>
                </a:lnTo>
                <a:lnTo>
                  <a:pt x="9355" y="930"/>
                </a:lnTo>
                <a:lnTo>
                  <a:pt x="13513" y="0"/>
                </a:lnTo>
                <a:lnTo>
                  <a:pt x="23907" y="0"/>
                </a:lnTo>
                <a:lnTo>
                  <a:pt x="28585" y="930"/>
                </a:lnTo>
                <a:lnTo>
                  <a:pt x="35861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861" y="16753"/>
                </a:lnTo>
                <a:lnTo>
                  <a:pt x="2858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9355" y="21097"/>
                </a:lnTo>
                <a:lnTo>
                  <a:pt x="2078" y="16753"/>
                </a:lnTo>
                <a:lnTo>
                  <a:pt x="0" y="14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444819" y="4828414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2078" y="5274"/>
                </a:lnTo>
                <a:lnTo>
                  <a:pt x="9355" y="930"/>
                </a:lnTo>
                <a:lnTo>
                  <a:pt x="13513" y="0"/>
                </a:lnTo>
                <a:lnTo>
                  <a:pt x="23907" y="0"/>
                </a:lnTo>
                <a:lnTo>
                  <a:pt x="28585" y="930"/>
                </a:lnTo>
                <a:lnTo>
                  <a:pt x="35861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861" y="16753"/>
                </a:lnTo>
                <a:lnTo>
                  <a:pt x="35342" y="17063"/>
                </a:lnTo>
                <a:lnTo>
                  <a:pt x="35342" y="8376"/>
                </a:lnTo>
                <a:lnTo>
                  <a:pt x="33782" y="6205"/>
                </a:lnTo>
                <a:lnTo>
                  <a:pt x="30144" y="4343"/>
                </a:lnTo>
                <a:lnTo>
                  <a:pt x="27026" y="2482"/>
                </a:lnTo>
                <a:lnTo>
                  <a:pt x="23388" y="1551"/>
                </a:lnTo>
                <a:lnTo>
                  <a:pt x="14552" y="1551"/>
                </a:lnTo>
                <a:lnTo>
                  <a:pt x="10394" y="2482"/>
                </a:lnTo>
                <a:lnTo>
                  <a:pt x="4157" y="6205"/>
                </a:lnTo>
                <a:lnTo>
                  <a:pt x="2598" y="8376"/>
                </a:lnTo>
                <a:lnTo>
                  <a:pt x="2598" y="17063"/>
                </a:lnTo>
                <a:lnTo>
                  <a:pt x="2078" y="16753"/>
                </a:lnTo>
                <a:lnTo>
                  <a:pt x="0" y="14271"/>
                </a:lnTo>
                <a:close/>
              </a:path>
              <a:path w="37465" h="22860">
                <a:moveTo>
                  <a:pt x="2598" y="17063"/>
                </a:moveTo>
                <a:lnTo>
                  <a:pt x="2598" y="13651"/>
                </a:lnTo>
                <a:lnTo>
                  <a:pt x="4157" y="16133"/>
                </a:lnTo>
                <a:lnTo>
                  <a:pt x="10394" y="19856"/>
                </a:lnTo>
                <a:lnTo>
                  <a:pt x="14552" y="20786"/>
                </a:lnTo>
                <a:lnTo>
                  <a:pt x="23388" y="20786"/>
                </a:lnTo>
                <a:lnTo>
                  <a:pt x="27026" y="19856"/>
                </a:lnTo>
                <a:lnTo>
                  <a:pt x="30144" y="17994"/>
                </a:lnTo>
                <a:lnTo>
                  <a:pt x="33782" y="16133"/>
                </a:lnTo>
                <a:lnTo>
                  <a:pt x="35342" y="13651"/>
                </a:lnTo>
                <a:lnTo>
                  <a:pt x="35342" y="17063"/>
                </a:lnTo>
                <a:lnTo>
                  <a:pt x="2858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9355" y="21097"/>
                </a:lnTo>
                <a:lnTo>
                  <a:pt x="2598" y="17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444819" y="4927695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2078" y="5274"/>
                </a:lnTo>
                <a:lnTo>
                  <a:pt x="9355" y="930"/>
                </a:lnTo>
                <a:lnTo>
                  <a:pt x="13513" y="0"/>
                </a:lnTo>
                <a:lnTo>
                  <a:pt x="23907" y="0"/>
                </a:lnTo>
                <a:lnTo>
                  <a:pt x="28585" y="930"/>
                </a:lnTo>
                <a:lnTo>
                  <a:pt x="35861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861" y="16753"/>
                </a:lnTo>
                <a:lnTo>
                  <a:pt x="35342" y="17063"/>
                </a:lnTo>
                <a:lnTo>
                  <a:pt x="35342" y="8376"/>
                </a:lnTo>
                <a:lnTo>
                  <a:pt x="33782" y="6205"/>
                </a:lnTo>
                <a:lnTo>
                  <a:pt x="30144" y="4343"/>
                </a:lnTo>
                <a:lnTo>
                  <a:pt x="27026" y="2482"/>
                </a:lnTo>
                <a:lnTo>
                  <a:pt x="23388" y="1551"/>
                </a:lnTo>
                <a:lnTo>
                  <a:pt x="14552" y="1551"/>
                </a:lnTo>
                <a:lnTo>
                  <a:pt x="10394" y="2482"/>
                </a:lnTo>
                <a:lnTo>
                  <a:pt x="4157" y="6205"/>
                </a:lnTo>
                <a:lnTo>
                  <a:pt x="2598" y="8376"/>
                </a:lnTo>
                <a:lnTo>
                  <a:pt x="2598" y="17063"/>
                </a:lnTo>
                <a:lnTo>
                  <a:pt x="2078" y="16753"/>
                </a:lnTo>
                <a:lnTo>
                  <a:pt x="0" y="14271"/>
                </a:lnTo>
                <a:close/>
              </a:path>
              <a:path w="37465" h="22860">
                <a:moveTo>
                  <a:pt x="2598" y="17063"/>
                </a:moveTo>
                <a:lnTo>
                  <a:pt x="2598" y="13651"/>
                </a:lnTo>
                <a:lnTo>
                  <a:pt x="4157" y="16133"/>
                </a:lnTo>
                <a:lnTo>
                  <a:pt x="10394" y="19856"/>
                </a:lnTo>
                <a:lnTo>
                  <a:pt x="14552" y="20786"/>
                </a:lnTo>
                <a:lnTo>
                  <a:pt x="23388" y="20786"/>
                </a:lnTo>
                <a:lnTo>
                  <a:pt x="27026" y="19856"/>
                </a:lnTo>
                <a:lnTo>
                  <a:pt x="30144" y="17994"/>
                </a:lnTo>
                <a:lnTo>
                  <a:pt x="33782" y="16133"/>
                </a:lnTo>
                <a:lnTo>
                  <a:pt x="35342" y="13651"/>
                </a:lnTo>
                <a:lnTo>
                  <a:pt x="35342" y="17063"/>
                </a:lnTo>
                <a:lnTo>
                  <a:pt x="2858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9355" y="21097"/>
                </a:lnTo>
                <a:lnTo>
                  <a:pt x="2598" y="17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444819" y="5026976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2078" y="5274"/>
                </a:lnTo>
                <a:lnTo>
                  <a:pt x="9355" y="930"/>
                </a:lnTo>
                <a:lnTo>
                  <a:pt x="13513" y="0"/>
                </a:lnTo>
                <a:lnTo>
                  <a:pt x="23907" y="0"/>
                </a:lnTo>
                <a:lnTo>
                  <a:pt x="28585" y="930"/>
                </a:lnTo>
                <a:lnTo>
                  <a:pt x="35861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861" y="16753"/>
                </a:lnTo>
                <a:lnTo>
                  <a:pt x="35342" y="17063"/>
                </a:lnTo>
                <a:lnTo>
                  <a:pt x="35342" y="8376"/>
                </a:lnTo>
                <a:lnTo>
                  <a:pt x="33782" y="6205"/>
                </a:lnTo>
                <a:lnTo>
                  <a:pt x="30144" y="4343"/>
                </a:lnTo>
                <a:lnTo>
                  <a:pt x="27026" y="2482"/>
                </a:lnTo>
                <a:lnTo>
                  <a:pt x="23388" y="1551"/>
                </a:lnTo>
                <a:lnTo>
                  <a:pt x="14552" y="1551"/>
                </a:lnTo>
                <a:lnTo>
                  <a:pt x="10394" y="2482"/>
                </a:lnTo>
                <a:lnTo>
                  <a:pt x="4157" y="6205"/>
                </a:lnTo>
                <a:lnTo>
                  <a:pt x="2598" y="8376"/>
                </a:lnTo>
                <a:lnTo>
                  <a:pt x="2598" y="17063"/>
                </a:lnTo>
                <a:lnTo>
                  <a:pt x="2078" y="16753"/>
                </a:lnTo>
                <a:lnTo>
                  <a:pt x="0" y="14271"/>
                </a:lnTo>
                <a:close/>
              </a:path>
              <a:path w="37465" h="22860">
                <a:moveTo>
                  <a:pt x="2598" y="17063"/>
                </a:moveTo>
                <a:lnTo>
                  <a:pt x="2598" y="13651"/>
                </a:lnTo>
                <a:lnTo>
                  <a:pt x="4157" y="16133"/>
                </a:lnTo>
                <a:lnTo>
                  <a:pt x="10394" y="19856"/>
                </a:lnTo>
                <a:lnTo>
                  <a:pt x="14552" y="20786"/>
                </a:lnTo>
                <a:lnTo>
                  <a:pt x="23388" y="20786"/>
                </a:lnTo>
                <a:lnTo>
                  <a:pt x="27026" y="19856"/>
                </a:lnTo>
                <a:lnTo>
                  <a:pt x="30144" y="17994"/>
                </a:lnTo>
                <a:lnTo>
                  <a:pt x="33782" y="16133"/>
                </a:lnTo>
                <a:lnTo>
                  <a:pt x="35342" y="13651"/>
                </a:lnTo>
                <a:lnTo>
                  <a:pt x="35342" y="17063"/>
                </a:lnTo>
                <a:lnTo>
                  <a:pt x="2858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9355" y="21097"/>
                </a:lnTo>
                <a:lnTo>
                  <a:pt x="2598" y="17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444819" y="5126256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2078" y="5274"/>
                </a:lnTo>
                <a:lnTo>
                  <a:pt x="9355" y="930"/>
                </a:lnTo>
                <a:lnTo>
                  <a:pt x="13513" y="0"/>
                </a:lnTo>
                <a:lnTo>
                  <a:pt x="23907" y="0"/>
                </a:lnTo>
                <a:lnTo>
                  <a:pt x="28585" y="930"/>
                </a:lnTo>
                <a:lnTo>
                  <a:pt x="35861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861" y="16753"/>
                </a:lnTo>
                <a:lnTo>
                  <a:pt x="35342" y="17063"/>
                </a:lnTo>
                <a:lnTo>
                  <a:pt x="35342" y="8376"/>
                </a:lnTo>
                <a:lnTo>
                  <a:pt x="33782" y="6205"/>
                </a:lnTo>
                <a:lnTo>
                  <a:pt x="30144" y="4343"/>
                </a:lnTo>
                <a:lnTo>
                  <a:pt x="27026" y="2482"/>
                </a:lnTo>
                <a:lnTo>
                  <a:pt x="23388" y="1551"/>
                </a:lnTo>
                <a:lnTo>
                  <a:pt x="14552" y="1551"/>
                </a:lnTo>
                <a:lnTo>
                  <a:pt x="10394" y="2482"/>
                </a:lnTo>
                <a:lnTo>
                  <a:pt x="4157" y="6205"/>
                </a:lnTo>
                <a:lnTo>
                  <a:pt x="2598" y="8376"/>
                </a:lnTo>
                <a:lnTo>
                  <a:pt x="2598" y="17063"/>
                </a:lnTo>
                <a:lnTo>
                  <a:pt x="2078" y="16753"/>
                </a:lnTo>
                <a:lnTo>
                  <a:pt x="0" y="14271"/>
                </a:lnTo>
                <a:close/>
              </a:path>
              <a:path w="37465" h="22860">
                <a:moveTo>
                  <a:pt x="2598" y="17063"/>
                </a:moveTo>
                <a:lnTo>
                  <a:pt x="2598" y="13651"/>
                </a:lnTo>
                <a:lnTo>
                  <a:pt x="4157" y="16133"/>
                </a:lnTo>
                <a:lnTo>
                  <a:pt x="10394" y="19856"/>
                </a:lnTo>
                <a:lnTo>
                  <a:pt x="14552" y="20786"/>
                </a:lnTo>
                <a:lnTo>
                  <a:pt x="23388" y="20786"/>
                </a:lnTo>
                <a:lnTo>
                  <a:pt x="27026" y="19856"/>
                </a:lnTo>
                <a:lnTo>
                  <a:pt x="30144" y="17994"/>
                </a:lnTo>
                <a:lnTo>
                  <a:pt x="33782" y="16133"/>
                </a:lnTo>
                <a:lnTo>
                  <a:pt x="35342" y="13651"/>
                </a:lnTo>
                <a:lnTo>
                  <a:pt x="35342" y="17063"/>
                </a:lnTo>
                <a:lnTo>
                  <a:pt x="2858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9355" y="21097"/>
                </a:lnTo>
                <a:lnTo>
                  <a:pt x="2598" y="17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240564" y="4530572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1559" y="5274"/>
                </a:lnTo>
                <a:lnTo>
                  <a:pt x="8835" y="930"/>
                </a:lnTo>
                <a:lnTo>
                  <a:pt x="13513" y="0"/>
                </a:lnTo>
                <a:lnTo>
                  <a:pt x="23907" y="0"/>
                </a:lnTo>
                <a:lnTo>
                  <a:pt x="28065" y="930"/>
                </a:lnTo>
                <a:lnTo>
                  <a:pt x="35342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342" y="16753"/>
                </a:lnTo>
                <a:lnTo>
                  <a:pt x="2806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8835" y="21097"/>
                </a:lnTo>
                <a:lnTo>
                  <a:pt x="1559" y="16753"/>
                </a:lnTo>
                <a:lnTo>
                  <a:pt x="0" y="14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240564" y="4629853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1559" y="5274"/>
                </a:lnTo>
                <a:lnTo>
                  <a:pt x="8835" y="930"/>
                </a:lnTo>
                <a:lnTo>
                  <a:pt x="13513" y="0"/>
                </a:lnTo>
                <a:lnTo>
                  <a:pt x="23907" y="0"/>
                </a:lnTo>
                <a:lnTo>
                  <a:pt x="28065" y="930"/>
                </a:lnTo>
                <a:lnTo>
                  <a:pt x="35342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342" y="16753"/>
                </a:lnTo>
                <a:lnTo>
                  <a:pt x="2806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8835" y="21097"/>
                </a:lnTo>
                <a:lnTo>
                  <a:pt x="1559" y="16753"/>
                </a:lnTo>
                <a:lnTo>
                  <a:pt x="0" y="14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240564" y="4729134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1559" y="5274"/>
                </a:lnTo>
                <a:lnTo>
                  <a:pt x="8835" y="930"/>
                </a:lnTo>
                <a:lnTo>
                  <a:pt x="13513" y="0"/>
                </a:lnTo>
                <a:lnTo>
                  <a:pt x="23907" y="0"/>
                </a:lnTo>
                <a:lnTo>
                  <a:pt x="28065" y="930"/>
                </a:lnTo>
                <a:lnTo>
                  <a:pt x="35342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342" y="16753"/>
                </a:lnTo>
                <a:lnTo>
                  <a:pt x="2806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8835" y="21097"/>
                </a:lnTo>
                <a:lnTo>
                  <a:pt x="1559" y="16753"/>
                </a:lnTo>
                <a:lnTo>
                  <a:pt x="0" y="14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240564" y="4828414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1559" y="5274"/>
                </a:lnTo>
                <a:lnTo>
                  <a:pt x="8835" y="930"/>
                </a:lnTo>
                <a:lnTo>
                  <a:pt x="13513" y="0"/>
                </a:lnTo>
                <a:lnTo>
                  <a:pt x="23907" y="0"/>
                </a:lnTo>
                <a:lnTo>
                  <a:pt x="28065" y="930"/>
                </a:lnTo>
                <a:lnTo>
                  <a:pt x="35342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342" y="16753"/>
                </a:lnTo>
                <a:lnTo>
                  <a:pt x="2806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8835" y="21097"/>
                </a:lnTo>
                <a:lnTo>
                  <a:pt x="1559" y="16753"/>
                </a:lnTo>
                <a:lnTo>
                  <a:pt x="0" y="14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240564" y="4927695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1559" y="5274"/>
                </a:lnTo>
                <a:lnTo>
                  <a:pt x="8835" y="930"/>
                </a:lnTo>
                <a:lnTo>
                  <a:pt x="13513" y="0"/>
                </a:lnTo>
                <a:lnTo>
                  <a:pt x="23907" y="0"/>
                </a:lnTo>
                <a:lnTo>
                  <a:pt x="28065" y="930"/>
                </a:lnTo>
                <a:lnTo>
                  <a:pt x="35342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342" y="16753"/>
                </a:lnTo>
                <a:lnTo>
                  <a:pt x="34822" y="17063"/>
                </a:lnTo>
                <a:lnTo>
                  <a:pt x="34822" y="8376"/>
                </a:lnTo>
                <a:lnTo>
                  <a:pt x="33263" y="6205"/>
                </a:lnTo>
                <a:lnTo>
                  <a:pt x="27026" y="2482"/>
                </a:lnTo>
                <a:lnTo>
                  <a:pt x="22868" y="1551"/>
                </a:lnTo>
                <a:lnTo>
                  <a:pt x="14032" y="1551"/>
                </a:lnTo>
                <a:lnTo>
                  <a:pt x="10394" y="2482"/>
                </a:lnTo>
                <a:lnTo>
                  <a:pt x="6756" y="4343"/>
                </a:lnTo>
                <a:lnTo>
                  <a:pt x="3638" y="6205"/>
                </a:lnTo>
                <a:lnTo>
                  <a:pt x="2078" y="8376"/>
                </a:lnTo>
                <a:lnTo>
                  <a:pt x="2078" y="17063"/>
                </a:lnTo>
                <a:lnTo>
                  <a:pt x="1559" y="16753"/>
                </a:lnTo>
                <a:lnTo>
                  <a:pt x="0" y="14271"/>
                </a:lnTo>
                <a:close/>
              </a:path>
              <a:path w="37465" h="22860">
                <a:moveTo>
                  <a:pt x="2078" y="17063"/>
                </a:moveTo>
                <a:lnTo>
                  <a:pt x="2078" y="13651"/>
                </a:lnTo>
                <a:lnTo>
                  <a:pt x="3638" y="16133"/>
                </a:lnTo>
                <a:lnTo>
                  <a:pt x="6756" y="17994"/>
                </a:lnTo>
                <a:lnTo>
                  <a:pt x="10394" y="19856"/>
                </a:lnTo>
                <a:lnTo>
                  <a:pt x="14032" y="20786"/>
                </a:lnTo>
                <a:lnTo>
                  <a:pt x="22868" y="20786"/>
                </a:lnTo>
                <a:lnTo>
                  <a:pt x="27026" y="19856"/>
                </a:lnTo>
                <a:lnTo>
                  <a:pt x="33263" y="16133"/>
                </a:lnTo>
                <a:lnTo>
                  <a:pt x="34822" y="13651"/>
                </a:lnTo>
                <a:lnTo>
                  <a:pt x="34822" y="17063"/>
                </a:lnTo>
                <a:lnTo>
                  <a:pt x="2806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8835" y="21097"/>
                </a:lnTo>
                <a:lnTo>
                  <a:pt x="2078" y="17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240564" y="5026976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1559" y="5274"/>
                </a:lnTo>
                <a:lnTo>
                  <a:pt x="8835" y="930"/>
                </a:lnTo>
                <a:lnTo>
                  <a:pt x="13513" y="0"/>
                </a:lnTo>
                <a:lnTo>
                  <a:pt x="23907" y="0"/>
                </a:lnTo>
                <a:lnTo>
                  <a:pt x="28065" y="930"/>
                </a:lnTo>
                <a:lnTo>
                  <a:pt x="35342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342" y="16753"/>
                </a:lnTo>
                <a:lnTo>
                  <a:pt x="34822" y="17063"/>
                </a:lnTo>
                <a:lnTo>
                  <a:pt x="34822" y="8376"/>
                </a:lnTo>
                <a:lnTo>
                  <a:pt x="33263" y="6205"/>
                </a:lnTo>
                <a:lnTo>
                  <a:pt x="27026" y="2482"/>
                </a:lnTo>
                <a:lnTo>
                  <a:pt x="22868" y="1551"/>
                </a:lnTo>
                <a:lnTo>
                  <a:pt x="14032" y="1551"/>
                </a:lnTo>
                <a:lnTo>
                  <a:pt x="10394" y="2482"/>
                </a:lnTo>
                <a:lnTo>
                  <a:pt x="6756" y="4343"/>
                </a:lnTo>
                <a:lnTo>
                  <a:pt x="3638" y="6205"/>
                </a:lnTo>
                <a:lnTo>
                  <a:pt x="2078" y="8376"/>
                </a:lnTo>
                <a:lnTo>
                  <a:pt x="2078" y="17063"/>
                </a:lnTo>
                <a:lnTo>
                  <a:pt x="1559" y="16753"/>
                </a:lnTo>
                <a:lnTo>
                  <a:pt x="0" y="14271"/>
                </a:lnTo>
                <a:close/>
              </a:path>
              <a:path w="37465" h="22860">
                <a:moveTo>
                  <a:pt x="2078" y="17063"/>
                </a:moveTo>
                <a:lnTo>
                  <a:pt x="2078" y="13651"/>
                </a:lnTo>
                <a:lnTo>
                  <a:pt x="3638" y="16133"/>
                </a:lnTo>
                <a:lnTo>
                  <a:pt x="6756" y="17994"/>
                </a:lnTo>
                <a:lnTo>
                  <a:pt x="10394" y="19856"/>
                </a:lnTo>
                <a:lnTo>
                  <a:pt x="14032" y="20786"/>
                </a:lnTo>
                <a:lnTo>
                  <a:pt x="22868" y="20786"/>
                </a:lnTo>
                <a:lnTo>
                  <a:pt x="27026" y="19856"/>
                </a:lnTo>
                <a:lnTo>
                  <a:pt x="33263" y="16133"/>
                </a:lnTo>
                <a:lnTo>
                  <a:pt x="34822" y="13651"/>
                </a:lnTo>
                <a:lnTo>
                  <a:pt x="34822" y="17063"/>
                </a:lnTo>
                <a:lnTo>
                  <a:pt x="2806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8835" y="21097"/>
                </a:lnTo>
                <a:lnTo>
                  <a:pt x="2078" y="17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103873" y="5622660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2078" y="5274"/>
                </a:lnTo>
                <a:lnTo>
                  <a:pt x="9355" y="930"/>
                </a:lnTo>
                <a:lnTo>
                  <a:pt x="13513" y="0"/>
                </a:lnTo>
                <a:lnTo>
                  <a:pt x="23907" y="0"/>
                </a:lnTo>
                <a:lnTo>
                  <a:pt x="28585" y="930"/>
                </a:lnTo>
                <a:lnTo>
                  <a:pt x="35861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861" y="16753"/>
                </a:lnTo>
                <a:lnTo>
                  <a:pt x="35342" y="17063"/>
                </a:lnTo>
                <a:lnTo>
                  <a:pt x="35342" y="8376"/>
                </a:lnTo>
                <a:lnTo>
                  <a:pt x="33782" y="6205"/>
                </a:lnTo>
                <a:lnTo>
                  <a:pt x="30144" y="4343"/>
                </a:lnTo>
                <a:lnTo>
                  <a:pt x="27026" y="2482"/>
                </a:lnTo>
                <a:lnTo>
                  <a:pt x="23388" y="1551"/>
                </a:lnTo>
                <a:lnTo>
                  <a:pt x="14552" y="1551"/>
                </a:lnTo>
                <a:lnTo>
                  <a:pt x="10394" y="2482"/>
                </a:lnTo>
                <a:lnTo>
                  <a:pt x="4157" y="6205"/>
                </a:lnTo>
                <a:lnTo>
                  <a:pt x="2598" y="8376"/>
                </a:lnTo>
                <a:lnTo>
                  <a:pt x="2598" y="17063"/>
                </a:lnTo>
                <a:lnTo>
                  <a:pt x="2078" y="16753"/>
                </a:lnTo>
                <a:lnTo>
                  <a:pt x="0" y="14271"/>
                </a:lnTo>
                <a:close/>
              </a:path>
              <a:path w="37465" h="22860">
                <a:moveTo>
                  <a:pt x="2598" y="17063"/>
                </a:moveTo>
                <a:lnTo>
                  <a:pt x="2598" y="13961"/>
                </a:lnTo>
                <a:lnTo>
                  <a:pt x="4157" y="16133"/>
                </a:lnTo>
                <a:lnTo>
                  <a:pt x="10394" y="19856"/>
                </a:lnTo>
                <a:lnTo>
                  <a:pt x="14552" y="20786"/>
                </a:lnTo>
                <a:lnTo>
                  <a:pt x="23388" y="20786"/>
                </a:lnTo>
                <a:lnTo>
                  <a:pt x="27026" y="19856"/>
                </a:lnTo>
                <a:lnTo>
                  <a:pt x="30144" y="17994"/>
                </a:lnTo>
                <a:lnTo>
                  <a:pt x="33782" y="16133"/>
                </a:lnTo>
                <a:lnTo>
                  <a:pt x="35342" y="13961"/>
                </a:lnTo>
                <a:lnTo>
                  <a:pt x="35342" y="17063"/>
                </a:lnTo>
                <a:lnTo>
                  <a:pt x="2858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9355" y="21097"/>
                </a:lnTo>
                <a:lnTo>
                  <a:pt x="2598" y="17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035788" y="4629853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1559" y="5274"/>
                </a:lnTo>
                <a:lnTo>
                  <a:pt x="5197" y="3102"/>
                </a:lnTo>
                <a:lnTo>
                  <a:pt x="9355" y="930"/>
                </a:lnTo>
                <a:lnTo>
                  <a:pt x="13513" y="0"/>
                </a:lnTo>
                <a:lnTo>
                  <a:pt x="23907" y="0"/>
                </a:lnTo>
                <a:lnTo>
                  <a:pt x="28585" y="930"/>
                </a:lnTo>
                <a:lnTo>
                  <a:pt x="35861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861" y="16753"/>
                </a:lnTo>
                <a:lnTo>
                  <a:pt x="2858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9355" y="21097"/>
                </a:lnTo>
                <a:lnTo>
                  <a:pt x="5197" y="18925"/>
                </a:lnTo>
                <a:lnTo>
                  <a:pt x="1559" y="16753"/>
                </a:lnTo>
                <a:lnTo>
                  <a:pt x="0" y="14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035788" y="4927695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1559" y="5274"/>
                </a:lnTo>
                <a:lnTo>
                  <a:pt x="5197" y="3102"/>
                </a:lnTo>
                <a:lnTo>
                  <a:pt x="9355" y="930"/>
                </a:lnTo>
                <a:lnTo>
                  <a:pt x="13513" y="0"/>
                </a:lnTo>
                <a:lnTo>
                  <a:pt x="23907" y="0"/>
                </a:lnTo>
                <a:lnTo>
                  <a:pt x="28585" y="930"/>
                </a:lnTo>
                <a:lnTo>
                  <a:pt x="35861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861" y="16753"/>
                </a:lnTo>
                <a:lnTo>
                  <a:pt x="34822" y="17374"/>
                </a:lnTo>
                <a:lnTo>
                  <a:pt x="34822" y="8376"/>
                </a:lnTo>
                <a:lnTo>
                  <a:pt x="33263" y="6205"/>
                </a:lnTo>
                <a:lnTo>
                  <a:pt x="27026" y="2482"/>
                </a:lnTo>
                <a:lnTo>
                  <a:pt x="23388" y="1551"/>
                </a:lnTo>
                <a:lnTo>
                  <a:pt x="14032" y="1551"/>
                </a:lnTo>
                <a:lnTo>
                  <a:pt x="10394" y="2482"/>
                </a:lnTo>
                <a:lnTo>
                  <a:pt x="4157" y="6205"/>
                </a:lnTo>
                <a:lnTo>
                  <a:pt x="2598" y="8376"/>
                </a:lnTo>
                <a:lnTo>
                  <a:pt x="2598" y="17374"/>
                </a:lnTo>
                <a:lnTo>
                  <a:pt x="1559" y="16753"/>
                </a:lnTo>
                <a:lnTo>
                  <a:pt x="0" y="14271"/>
                </a:lnTo>
                <a:close/>
              </a:path>
              <a:path w="37465" h="22860">
                <a:moveTo>
                  <a:pt x="2598" y="17374"/>
                </a:moveTo>
                <a:lnTo>
                  <a:pt x="2598" y="13961"/>
                </a:lnTo>
                <a:lnTo>
                  <a:pt x="4157" y="16133"/>
                </a:lnTo>
                <a:lnTo>
                  <a:pt x="10394" y="19856"/>
                </a:lnTo>
                <a:lnTo>
                  <a:pt x="14032" y="20786"/>
                </a:lnTo>
                <a:lnTo>
                  <a:pt x="23388" y="20786"/>
                </a:lnTo>
                <a:lnTo>
                  <a:pt x="27026" y="19856"/>
                </a:lnTo>
                <a:lnTo>
                  <a:pt x="33263" y="16133"/>
                </a:lnTo>
                <a:lnTo>
                  <a:pt x="34822" y="13961"/>
                </a:lnTo>
                <a:lnTo>
                  <a:pt x="34822" y="17374"/>
                </a:lnTo>
                <a:lnTo>
                  <a:pt x="2858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9355" y="21097"/>
                </a:lnTo>
                <a:lnTo>
                  <a:pt x="5197" y="18925"/>
                </a:lnTo>
                <a:lnTo>
                  <a:pt x="2598" y="17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035788" y="5324818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1559" y="5274"/>
                </a:lnTo>
                <a:lnTo>
                  <a:pt x="5197" y="3102"/>
                </a:lnTo>
                <a:lnTo>
                  <a:pt x="9355" y="930"/>
                </a:lnTo>
                <a:lnTo>
                  <a:pt x="13513" y="0"/>
                </a:lnTo>
                <a:lnTo>
                  <a:pt x="23907" y="0"/>
                </a:lnTo>
                <a:lnTo>
                  <a:pt x="28585" y="930"/>
                </a:lnTo>
                <a:lnTo>
                  <a:pt x="35861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861" y="16753"/>
                </a:lnTo>
                <a:lnTo>
                  <a:pt x="34822" y="17374"/>
                </a:lnTo>
                <a:lnTo>
                  <a:pt x="34822" y="8376"/>
                </a:lnTo>
                <a:lnTo>
                  <a:pt x="33263" y="6205"/>
                </a:lnTo>
                <a:lnTo>
                  <a:pt x="27026" y="2482"/>
                </a:lnTo>
                <a:lnTo>
                  <a:pt x="23388" y="1551"/>
                </a:lnTo>
                <a:lnTo>
                  <a:pt x="14032" y="1551"/>
                </a:lnTo>
                <a:lnTo>
                  <a:pt x="10394" y="2482"/>
                </a:lnTo>
                <a:lnTo>
                  <a:pt x="4157" y="6205"/>
                </a:lnTo>
                <a:lnTo>
                  <a:pt x="2598" y="8376"/>
                </a:lnTo>
                <a:lnTo>
                  <a:pt x="2598" y="17374"/>
                </a:lnTo>
                <a:lnTo>
                  <a:pt x="1559" y="16753"/>
                </a:lnTo>
                <a:lnTo>
                  <a:pt x="0" y="14271"/>
                </a:lnTo>
                <a:close/>
              </a:path>
              <a:path w="37465" h="22860">
                <a:moveTo>
                  <a:pt x="2598" y="17374"/>
                </a:moveTo>
                <a:lnTo>
                  <a:pt x="2598" y="13961"/>
                </a:lnTo>
                <a:lnTo>
                  <a:pt x="4157" y="16133"/>
                </a:lnTo>
                <a:lnTo>
                  <a:pt x="10394" y="19856"/>
                </a:lnTo>
                <a:lnTo>
                  <a:pt x="14032" y="20786"/>
                </a:lnTo>
                <a:lnTo>
                  <a:pt x="23388" y="20786"/>
                </a:lnTo>
                <a:lnTo>
                  <a:pt x="27026" y="19856"/>
                </a:lnTo>
                <a:lnTo>
                  <a:pt x="33263" y="16133"/>
                </a:lnTo>
                <a:lnTo>
                  <a:pt x="34822" y="13961"/>
                </a:lnTo>
                <a:lnTo>
                  <a:pt x="34822" y="17374"/>
                </a:lnTo>
                <a:lnTo>
                  <a:pt x="2858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9355" y="21097"/>
                </a:lnTo>
                <a:lnTo>
                  <a:pt x="5197" y="18925"/>
                </a:lnTo>
                <a:lnTo>
                  <a:pt x="2598" y="17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035788" y="5424098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5" h="22860">
                <a:moveTo>
                  <a:pt x="0" y="14271"/>
                </a:moveTo>
                <a:lnTo>
                  <a:pt x="0" y="8066"/>
                </a:lnTo>
                <a:lnTo>
                  <a:pt x="1559" y="5274"/>
                </a:lnTo>
                <a:lnTo>
                  <a:pt x="5197" y="3102"/>
                </a:lnTo>
                <a:lnTo>
                  <a:pt x="9355" y="930"/>
                </a:lnTo>
                <a:lnTo>
                  <a:pt x="13513" y="0"/>
                </a:lnTo>
                <a:lnTo>
                  <a:pt x="23907" y="0"/>
                </a:lnTo>
                <a:lnTo>
                  <a:pt x="28585" y="930"/>
                </a:lnTo>
                <a:lnTo>
                  <a:pt x="35861" y="5274"/>
                </a:lnTo>
                <a:lnTo>
                  <a:pt x="37420" y="8066"/>
                </a:lnTo>
                <a:lnTo>
                  <a:pt x="37420" y="14271"/>
                </a:lnTo>
                <a:lnTo>
                  <a:pt x="35861" y="16753"/>
                </a:lnTo>
                <a:lnTo>
                  <a:pt x="34822" y="17374"/>
                </a:lnTo>
                <a:lnTo>
                  <a:pt x="34822" y="8376"/>
                </a:lnTo>
                <a:lnTo>
                  <a:pt x="33263" y="6205"/>
                </a:lnTo>
                <a:lnTo>
                  <a:pt x="27026" y="2482"/>
                </a:lnTo>
                <a:lnTo>
                  <a:pt x="23388" y="1551"/>
                </a:lnTo>
                <a:lnTo>
                  <a:pt x="14032" y="1551"/>
                </a:lnTo>
                <a:lnTo>
                  <a:pt x="10394" y="2482"/>
                </a:lnTo>
                <a:lnTo>
                  <a:pt x="4157" y="6205"/>
                </a:lnTo>
                <a:lnTo>
                  <a:pt x="2598" y="8376"/>
                </a:lnTo>
                <a:lnTo>
                  <a:pt x="2598" y="17374"/>
                </a:lnTo>
                <a:lnTo>
                  <a:pt x="1559" y="16753"/>
                </a:lnTo>
                <a:lnTo>
                  <a:pt x="0" y="14271"/>
                </a:lnTo>
                <a:close/>
              </a:path>
              <a:path w="37465" h="22860">
                <a:moveTo>
                  <a:pt x="2598" y="17374"/>
                </a:moveTo>
                <a:lnTo>
                  <a:pt x="2598" y="13651"/>
                </a:lnTo>
                <a:lnTo>
                  <a:pt x="4157" y="16133"/>
                </a:lnTo>
                <a:lnTo>
                  <a:pt x="10394" y="19856"/>
                </a:lnTo>
                <a:lnTo>
                  <a:pt x="14032" y="20786"/>
                </a:lnTo>
                <a:lnTo>
                  <a:pt x="23388" y="20786"/>
                </a:lnTo>
                <a:lnTo>
                  <a:pt x="27026" y="19856"/>
                </a:lnTo>
                <a:lnTo>
                  <a:pt x="33263" y="16133"/>
                </a:lnTo>
                <a:lnTo>
                  <a:pt x="34822" y="13651"/>
                </a:lnTo>
                <a:lnTo>
                  <a:pt x="34822" y="17374"/>
                </a:lnTo>
                <a:lnTo>
                  <a:pt x="28585" y="21097"/>
                </a:lnTo>
                <a:lnTo>
                  <a:pt x="23907" y="22338"/>
                </a:lnTo>
                <a:lnTo>
                  <a:pt x="13513" y="22338"/>
                </a:lnTo>
                <a:lnTo>
                  <a:pt x="9355" y="21097"/>
                </a:lnTo>
                <a:lnTo>
                  <a:pt x="5197" y="18925"/>
                </a:lnTo>
                <a:lnTo>
                  <a:pt x="2598" y="17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31011" y="5877997"/>
            <a:ext cx="38100" cy="20320"/>
          </a:xfrm>
          <a:custGeom>
            <a:avLst/>
            <a:gdLst/>
            <a:ahLst/>
            <a:cxnLst/>
            <a:rect l="l" t="t" r="r" b="b"/>
            <a:pathLst>
              <a:path w="38100" h="20320">
                <a:moveTo>
                  <a:pt x="0" y="3102"/>
                </a:moveTo>
                <a:lnTo>
                  <a:pt x="0" y="0"/>
                </a:lnTo>
                <a:lnTo>
                  <a:pt x="37940" y="8066"/>
                </a:lnTo>
                <a:lnTo>
                  <a:pt x="37940" y="11789"/>
                </a:lnTo>
                <a:lnTo>
                  <a:pt x="32743" y="12894"/>
                </a:lnTo>
                <a:lnTo>
                  <a:pt x="32743" y="9927"/>
                </a:lnTo>
                <a:lnTo>
                  <a:pt x="15592" y="6204"/>
                </a:lnTo>
                <a:lnTo>
                  <a:pt x="15592" y="16541"/>
                </a:lnTo>
                <a:lnTo>
                  <a:pt x="11434" y="17425"/>
                </a:lnTo>
                <a:lnTo>
                  <a:pt x="11434" y="5584"/>
                </a:lnTo>
                <a:lnTo>
                  <a:pt x="0" y="3102"/>
                </a:lnTo>
                <a:close/>
              </a:path>
              <a:path w="38100" h="20320">
                <a:moveTo>
                  <a:pt x="15592" y="16541"/>
                </a:moveTo>
                <a:lnTo>
                  <a:pt x="15592" y="13340"/>
                </a:lnTo>
                <a:lnTo>
                  <a:pt x="32743" y="9927"/>
                </a:lnTo>
                <a:lnTo>
                  <a:pt x="32743" y="12894"/>
                </a:lnTo>
                <a:lnTo>
                  <a:pt x="15592" y="16541"/>
                </a:lnTo>
                <a:close/>
              </a:path>
              <a:path w="38100" h="20320">
                <a:moveTo>
                  <a:pt x="0" y="19856"/>
                </a:moveTo>
                <a:lnTo>
                  <a:pt x="0" y="16753"/>
                </a:lnTo>
                <a:lnTo>
                  <a:pt x="11434" y="14271"/>
                </a:lnTo>
                <a:lnTo>
                  <a:pt x="11434" y="17425"/>
                </a:lnTo>
                <a:lnTo>
                  <a:pt x="0" y="19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31011" y="5965799"/>
            <a:ext cx="38100" cy="17145"/>
          </a:xfrm>
          <a:custGeom>
            <a:avLst/>
            <a:gdLst/>
            <a:ahLst/>
            <a:cxnLst/>
            <a:rect l="l" t="t" r="r" b="b"/>
            <a:pathLst>
              <a:path w="38100" h="17145">
                <a:moveTo>
                  <a:pt x="0" y="12409"/>
                </a:moveTo>
                <a:lnTo>
                  <a:pt x="0" y="0"/>
                </a:lnTo>
                <a:lnTo>
                  <a:pt x="37940" y="0"/>
                </a:lnTo>
                <a:lnTo>
                  <a:pt x="37940" y="11479"/>
                </a:lnTo>
                <a:lnTo>
                  <a:pt x="37420" y="13030"/>
                </a:lnTo>
                <a:lnTo>
                  <a:pt x="35342" y="14271"/>
                </a:lnTo>
                <a:lnTo>
                  <a:pt x="33782" y="15512"/>
                </a:lnTo>
                <a:lnTo>
                  <a:pt x="33782" y="3102"/>
                </a:lnTo>
                <a:lnTo>
                  <a:pt x="21828" y="3102"/>
                </a:lnTo>
                <a:lnTo>
                  <a:pt x="21828" y="14891"/>
                </a:lnTo>
                <a:lnTo>
                  <a:pt x="20269" y="12720"/>
                </a:lnTo>
                <a:lnTo>
                  <a:pt x="18190" y="15822"/>
                </a:lnTo>
                <a:lnTo>
                  <a:pt x="17671" y="16070"/>
                </a:lnTo>
                <a:lnTo>
                  <a:pt x="17671" y="3102"/>
                </a:lnTo>
                <a:lnTo>
                  <a:pt x="4677" y="3102"/>
                </a:lnTo>
                <a:lnTo>
                  <a:pt x="4677" y="16133"/>
                </a:lnTo>
                <a:lnTo>
                  <a:pt x="1039" y="13961"/>
                </a:lnTo>
                <a:lnTo>
                  <a:pt x="0" y="12409"/>
                </a:lnTo>
                <a:close/>
              </a:path>
              <a:path w="38100" h="17145">
                <a:moveTo>
                  <a:pt x="21828" y="14891"/>
                </a:moveTo>
                <a:lnTo>
                  <a:pt x="21828" y="10238"/>
                </a:lnTo>
                <a:lnTo>
                  <a:pt x="22348" y="11168"/>
                </a:lnTo>
                <a:lnTo>
                  <a:pt x="22868" y="11789"/>
                </a:lnTo>
                <a:lnTo>
                  <a:pt x="23907" y="12720"/>
                </a:lnTo>
                <a:lnTo>
                  <a:pt x="25986" y="13030"/>
                </a:lnTo>
                <a:lnTo>
                  <a:pt x="29624" y="13030"/>
                </a:lnTo>
                <a:lnTo>
                  <a:pt x="31184" y="12720"/>
                </a:lnTo>
                <a:lnTo>
                  <a:pt x="32223" y="11789"/>
                </a:lnTo>
                <a:lnTo>
                  <a:pt x="33263" y="11168"/>
                </a:lnTo>
                <a:lnTo>
                  <a:pt x="33782" y="10238"/>
                </a:lnTo>
                <a:lnTo>
                  <a:pt x="33782" y="15512"/>
                </a:lnTo>
                <a:lnTo>
                  <a:pt x="31184" y="16132"/>
                </a:lnTo>
                <a:lnTo>
                  <a:pt x="24427" y="16132"/>
                </a:lnTo>
                <a:lnTo>
                  <a:pt x="21828" y="14891"/>
                </a:lnTo>
                <a:close/>
              </a:path>
              <a:path w="38100" h="17145">
                <a:moveTo>
                  <a:pt x="4677" y="16133"/>
                </a:moveTo>
                <a:lnTo>
                  <a:pt x="4677" y="11479"/>
                </a:lnTo>
                <a:lnTo>
                  <a:pt x="5197" y="12409"/>
                </a:lnTo>
                <a:lnTo>
                  <a:pt x="7276" y="13650"/>
                </a:lnTo>
                <a:lnTo>
                  <a:pt x="9355" y="13961"/>
                </a:lnTo>
                <a:lnTo>
                  <a:pt x="12993" y="13961"/>
                </a:lnTo>
                <a:lnTo>
                  <a:pt x="14552" y="13650"/>
                </a:lnTo>
                <a:lnTo>
                  <a:pt x="15592" y="13030"/>
                </a:lnTo>
                <a:lnTo>
                  <a:pt x="17151" y="12409"/>
                </a:lnTo>
                <a:lnTo>
                  <a:pt x="17671" y="11479"/>
                </a:lnTo>
                <a:lnTo>
                  <a:pt x="17671" y="16070"/>
                </a:lnTo>
                <a:lnTo>
                  <a:pt x="15592" y="17063"/>
                </a:lnTo>
                <a:lnTo>
                  <a:pt x="7276" y="16939"/>
                </a:lnTo>
                <a:lnTo>
                  <a:pt x="5197" y="16443"/>
                </a:lnTo>
                <a:lnTo>
                  <a:pt x="4677" y="161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762926" y="5798262"/>
            <a:ext cx="38100" cy="17145"/>
          </a:xfrm>
          <a:custGeom>
            <a:avLst/>
            <a:gdLst/>
            <a:ahLst/>
            <a:cxnLst/>
            <a:rect l="l" t="t" r="r" b="b"/>
            <a:pathLst>
              <a:path w="38100" h="17145">
                <a:moveTo>
                  <a:pt x="0" y="12099"/>
                </a:moveTo>
                <a:lnTo>
                  <a:pt x="0" y="0"/>
                </a:lnTo>
                <a:lnTo>
                  <a:pt x="37940" y="0"/>
                </a:lnTo>
                <a:lnTo>
                  <a:pt x="37940" y="11169"/>
                </a:lnTo>
                <a:lnTo>
                  <a:pt x="36901" y="12720"/>
                </a:lnTo>
                <a:lnTo>
                  <a:pt x="33782" y="15202"/>
                </a:lnTo>
                <a:lnTo>
                  <a:pt x="33782" y="2792"/>
                </a:lnTo>
                <a:lnTo>
                  <a:pt x="21828" y="2792"/>
                </a:lnTo>
                <a:lnTo>
                  <a:pt x="21828" y="14581"/>
                </a:lnTo>
                <a:lnTo>
                  <a:pt x="20269" y="12720"/>
                </a:lnTo>
                <a:lnTo>
                  <a:pt x="18190" y="15512"/>
                </a:lnTo>
                <a:lnTo>
                  <a:pt x="17151" y="16009"/>
                </a:lnTo>
                <a:lnTo>
                  <a:pt x="17151" y="2792"/>
                </a:lnTo>
                <a:lnTo>
                  <a:pt x="4157" y="2792"/>
                </a:lnTo>
                <a:lnTo>
                  <a:pt x="4157" y="15512"/>
                </a:lnTo>
                <a:lnTo>
                  <a:pt x="1039" y="13651"/>
                </a:lnTo>
                <a:lnTo>
                  <a:pt x="0" y="12099"/>
                </a:lnTo>
                <a:close/>
              </a:path>
              <a:path w="38100" h="17145">
                <a:moveTo>
                  <a:pt x="21828" y="14581"/>
                </a:moveTo>
                <a:lnTo>
                  <a:pt x="21828" y="10858"/>
                </a:lnTo>
                <a:lnTo>
                  <a:pt x="22868" y="11479"/>
                </a:lnTo>
                <a:lnTo>
                  <a:pt x="23907" y="12410"/>
                </a:lnTo>
                <a:lnTo>
                  <a:pt x="25467" y="12720"/>
                </a:lnTo>
                <a:lnTo>
                  <a:pt x="29624" y="12720"/>
                </a:lnTo>
                <a:lnTo>
                  <a:pt x="31184" y="12410"/>
                </a:lnTo>
                <a:lnTo>
                  <a:pt x="32223" y="11479"/>
                </a:lnTo>
                <a:lnTo>
                  <a:pt x="33263" y="10858"/>
                </a:lnTo>
                <a:lnTo>
                  <a:pt x="33782" y="9928"/>
                </a:lnTo>
                <a:lnTo>
                  <a:pt x="33782" y="15202"/>
                </a:lnTo>
                <a:lnTo>
                  <a:pt x="31184" y="15822"/>
                </a:lnTo>
                <a:lnTo>
                  <a:pt x="24427" y="15822"/>
                </a:lnTo>
                <a:lnTo>
                  <a:pt x="21828" y="14581"/>
                </a:lnTo>
                <a:close/>
              </a:path>
              <a:path w="38100" h="17145">
                <a:moveTo>
                  <a:pt x="4157" y="15512"/>
                </a:moveTo>
                <a:lnTo>
                  <a:pt x="4157" y="11169"/>
                </a:lnTo>
                <a:lnTo>
                  <a:pt x="4677" y="12099"/>
                </a:lnTo>
                <a:lnTo>
                  <a:pt x="6236" y="12720"/>
                </a:lnTo>
                <a:lnTo>
                  <a:pt x="7276" y="13340"/>
                </a:lnTo>
                <a:lnTo>
                  <a:pt x="8835" y="13961"/>
                </a:lnTo>
                <a:lnTo>
                  <a:pt x="12473" y="13961"/>
                </a:lnTo>
                <a:lnTo>
                  <a:pt x="14552" y="13340"/>
                </a:lnTo>
                <a:lnTo>
                  <a:pt x="16631" y="12099"/>
                </a:lnTo>
                <a:lnTo>
                  <a:pt x="17151" y="11169"/>
                </a:lnTo>
                <a:lnTo>
                  <a:pt x="17151" y="16009"/>
                </a:lnTo>
                <a:lnTo>
                  <a:pt x="15592" y="16753"/>
                </a:lnTo>
                <a:lnTo>
                  <a:pt x="7276" y="16629"/>
                </a:lnTo>
                <a:lnTo>
                  <a:pt x="5197" y="16133"/>
                </a:lnTo>
                <a:lnTo>
                  <a:pt x="4157" y="15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762926" y="5877997"/>
            <a:ext cx="38100" cy="20320"/>
          </a:xfrm>
          <a:custGeom>
            <a:avLst/>
            <a:gdLst/>
            <a:ahLst/>
            <a:cxnLst/>
            <a:rect l="l" t="t" r="r" b="b"/>
            <a:pathLst>
              <a:path w="38100" h="20320">
                <a:moveTo>
                  <a:pt x="0" y="3102"/>
                </a:moveTo>
                <a:lnTo>
                  <a:pt x="0" y="0"/>
                </a:lnTo>
                <a:lnTo>
                  <a:pt x="37940" y="8066"/>
                </a:lnTo>
                <a:lnTo>
                  <a:pt x="37940" y="11789"/>
                </a:lnTo>
                <a:lnTo>
                  <a:pt x="32743" y="12894"/>
                </a:lnTo>
                <a:lnTo>
                  <a:pt x="32743" y="9927"/>
                </a:lnTo>
                <a:lnTo>
                  <a:pt x="15592" y="6204"/>
                </a:lnTo>
                <a:lnTo>
                  <a:pt x="15592" y="16541"/>
                </a:lnTo>
                <a:lnTo>
                  <a:pt x="11434" y="17425"/>
                </a:lnTo>
                <a:lnTo>
                  <a:pt x="11434" y="5584"/>
                </a:lnTo>
                <a:lnTo>
                  <a:pt x="0" y="3102"/>
                </a:lnTo>
                <a:close/>
              </a:path>
              <a:path w="38100" h="20320">
                <a:moveTo>
                  <a:pt x="15592" y="16541"/>
                </a:moveTo>
                <a:lnTo>
                  <a:pt x="15592" y="13340"/>
                </a:lnTo>
                <a:lnTo>
                  <a:pt x="32743" y="9927"/>
                </a:lnTo>
                <a:lnTo>
                  <a:pt x="32743" y="12894"/>
                </a:lnTo>
                <a:lnTo>
                  <a:pt x="15592" y="16541"/>
                </a:lnTo>
                <a:close/>
              </a:path>
              <a:path w="38100" h="20320">
                <a:moveTo>
                  <a:pt x="0" y="19856"/>
                </a:moveTo>
                <a:lnTo>
                  <a:pt x="0" y="16753"/>
                </a:lnTo>
                <a:lnTo>
                  <a:pt x="11434" y="14271"/>
                </a:lnTo>
                <a:lnTo>
                  <a:pt x="11434" y="17425"/>
                </a:lnTo>
                <a:lnTo>
                  <a:pt x="0" y="19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694840" y="5798262"/>
            <a:ext cx="38100" cy="17145"/>
          </a:xfrm>
          <a:custGeom>
            <a:avLst/>
            <a:gdLst/>
            <a:ahLst/>
            <a:cxnLst/>
            <a:rect l="l" t="t" r="r" b="b"/>
            <a:pathLst>
              <a:path w="38100" h="17145">
                <a:moveTo>
                  <a:pt x="0" y="12099"/>
                </a:moveTo>
                <a:lnTo>
                  <a:pt x="0" y="0"/>
                </a:lnTo>
                <a:lnTo>
                  <a:pt x="37940" y="0"/>
                </a:lnTo>
                <a:lnTo>
                  <a:pt x="37940" y="11169"/>
                </a:lnTo>
                <a:lnTo>
                  <a:pt x="36901" y="12720"/>
                </a:lnTo>
                <a:lnTo>
                  <a:pt x="35342" y="13961"/>
                </a:lnTo>
                <a:lnTo>
                  <a:pt x="33782" y="14892"/>
                </a:lnTo>
                <a:lnTo>
                  <a:pt x="33782" y="2792"/>
                </a:lnTo>
                <a:lnTo>
                  <a:pt x="21309" y="2792"/>
                </a:lnTo>
                <a:lnTo>
                  <a:pt x="21309" y="14581"/>
                </a:lnTo>
                <a:lnTo>
                  <a:pt x="19749" y="12720"/>
                </a:lnTo>
                <a:lnTo>
                  <a:pt x="18190" y="15512"/>
                </a:lnTo>
                <a:lnTo>
                  <a:pt x="17151" y="15926"/>
                </a:lnTo>
                <a:lnTo>
                  <a:pt x="17151" y="2792"/>
                </a:lnTo>
                <a:lnTo>
                  <a:pt x="4157" y="2792"/>
                </a:lnTo>
                <a:lnTo>
                  <a:pt x="4157" y="15512"/>
                </a:lnTo>
                <a:lnTo>
                  <a:pt x="1039" y="13651"/>
                </a:lnTo>
                <a:lnTo>
                  <a:pt x="0" y="12099"/>
                </a:lnTo>
                <a:close/>
              </a:path>
              <a:path w="38100" h="17145">
                <a:moveTo>
                  <a:pt x="21309" y="14581"/>
                </a:moveTo>
                <a:lnTo>
                  <a:pt x="21309" y="9928"/>
                </a:lnTo>
                <a:lnTo>
                  <a:pt x="21828" y="10858"/>
                </a:lnTo>
                <a:lnTo>
                  <a:pt x="22868" y="11479"/>
                </a:lnTo>
                <a:lnTo>
                  <a:pt x="23907" y="12410"/>
                </a:lnTo>
                <a:lnTo>
                  <a:pt x="25467" y="12720"/>
                </a:lnTo>
                <a:lnTo>
                  <a:pt x="29624" y="12720"/>
                </a:lnTo>
                <a:lnTo>
                  <a:pt x="31184" y="12410"/>
                </a:lnTo>
                <a:lnTo>
                  <a:pt x="32223" y="11479"/>
                </a:lnTo>
                <a:lnTo>
                  <a:pt x="33263" y="10858"/>
                </a:lnTo>
                <a:lnTo>
                  <a:pt x="33782" y="9928"/>
                </a:lnTo>
                <a:lnTo>
                  <a:pt x="33782" y="14892"/>
                </a:lnTo>
                <a:lnTo>
                  <a:pt x="33263" y="15202"/>
                </a:lnTo>
                <a:lnTo>
                  <a:pt x="31184" y="15822"/>
                </a:lnTo>
                <a:lnTo>
                  <a:pt x="24427" y="15822"/>
                </a:lnTo>
                <a:lnTo>
                  <a:pt x="21309" y="14581"/>
                </a:lnTo>
                <a:close/>
              </a:path>
              <a:path w="38100" h="17145">
                <a:moveTo>
                  <a:pt x="4157" y="15512"/>
                </a:moveTo>
                <a:lnTo>
                  <a:pt x="4157" y="11169"/>
                </a:lnTo>
                <a:lnTo>
                  <a:pt x="4677" y="12099"/>
                </a:lnTo>
                <a:lnTo>
                  <a:pt x="6236" y="12720"/>
                </a:lnTo>
                <a:lnTo>
                  <a:pt x="7276" y="13340"/>
                </a:lnTo>
                <a:lnTo>
                  <a:pt x="8835" y="13961"/>
                </a:lnTo>
                <a:lnTo>
                  <a:pt x="12473" y="13961"/>
                </a:lnTo>
                <a:lnTo>
                  <a:pt x="15592" y="12720"/>
                </a:lnTo>
                <a:lnTo>
                  <a:pt x="16631" y="12099"/>
                </a:lnTo>
                <a:lnTo>
                  <a:pt x="17151" y="11169"/>
                </a:lnTo>
                <a:lnTo>
                  <a:pt x="17151" y="15926"/>
                </a:lnTo>
                <a:lnTo>
                  <a:pt x="15072" y="16753"/>
                </a:lnTo>
                <a:lnTo>
                  <a:pt x="7276" y="16629"/>
                </a:lnTo>
                <a:lnTo>
                  <a:pt x="5197" y="16133"/>
                </a:lnTo>
                <a:lnTo>
                  <a:pt x="4157" y="15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694840" y="5877997"/>
            <a:ext cx="38100" cy="20320"/>
          </a:xfrm>
          <a:custGeom>
            <a:avLst/>
            <a:gdLst/>
            <a:ahLst/>
            <a:cxnLst/>
            <a:rect l="l" t="t" r="r" b="b"/>
            <a:pathLst>
              <a:path w="38100" h="20320">
                <a:moveTo>
                  <a:pt x="0" y="3102"/>
                </a:moveTo>
                <a:lnTo>
                  <a:pt x="0" y="0"/>
                </a:lnTo>
                <a:lnTo>
                  <a:pt x="37940" y="8066"/>
                </a:lnTo>
                <a:lnTo>
                  <a:pt x="37940" y="11789"/>
                </a:lnTo>
                <a:lnTo>
                  <a:pt x="32743" y="12894"/>
                </a:lnTo>
                <a:lnTo>
                  <a:pt x="32743" y="9927"/>
                </a:lnTo>
                <a:lnTo>
                  <a:pt x="15592" y="6204"/>
                </a:lnTo>
                <a:lnTo>
                  <a:pt x="15592" y="16541"/>
                </a:lnTo>
                <a:lnTo>
                  <a:pt x="11434" y="17425"/>
                </a:lnTo>
                <a:lnTo>
                  <a:pt x="11434" y="5584"/>
                </a:lnTo>
                <a:lnTo>
                  <a:pt x="0" y="3102"/>
                </a:lnTo>
                <a:close/>
              </a:path>
              <a:path w="38100" h="20320">
                <a:moveTo>
                  <a:pt x="15592" y="16541"/>
                </a:moveTo>
                <a:lnTo>
                  <a:pt x="15592" y="13340"/>
                </a:lnTo>
                <a:lnTo>
                  <a:pt x="32743" y="9927"/>
                </a:lnTo>
                <a:lnTo>
                  <a:pt x="32743" y="12894"/>
                </a:lnTo>
                <a:lnTo>
                  <a:pt x="15592" y="16541"/>
                </a:lnTo>
                <a:close/>
              </a:path>
              <a:path w="38100" h="20320">
                <a:moveTo>
                  <a:pt x="0" y="19856"/>
                </a:moveTo>
                <a:lnTo>
                  <a:pt x="0" y="16753"/>
                </a:lnTo>
                <a:lnTo>
                  <a:pt x="11434" y="14271"/>
                </a:lnTo>
                <a:lnTo>
                  <a:pt x="11434" y="17425"/>
                </a:lnTo>
                <a:lnTo>
                  <a:pt x="0" y="19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94840" y="5965799"/>
            <a:ext cx="38100" cy="17145"/>
          </a:xfrm>
          <a:custGeom>
            <a:avLst/>
            <a:gdLst/>
            <a:ahLst/>
            <a:cxnLst/>
            <a:rect l="l" t="t" r="r" b="b"/>
            <a:pathLst>
              <a:path w="38100" h="17145">
                <a:moveTo>
                  <a:pt x="0" y="12409"/>
                </a:moveTo>
                <a:lnTo>
                  <a:pt x="0" y="0"/>
                </a:lnTo>
                <a:lnTo>
                  <a:pt x="37940" y="0"/>
                </a:lnTo>
                <a:lnTo>
                  <a:pt x="37940" y="11479"/>
                </a:lnTo>
                <a:lnTo>
                  <a:pt x="36901" y="13030"/>
                </a:lnTo>
                <a:lnTo>
                  <a:pt x="35342" y="14271"/>
                </a:lnTo>
                <a:lnTo>
                  <a:pt x="33782" y="15202"/>
                </a:lnTo>
                <a:lnTo>
                  <a:pt x="33782" y="3102"/>
                </a:lnTo>
                <a:lnTo>
                  <a:pt x="21309" y="3102"/>
                </a:lnTo>
                <a:lnTo>
                  <a:pt x="21309" y="14891"/>
                </a:lnTo>
                <a:lnTo>
                  <a:pt x="19749" y="12720"/>
                </a:lnTo>
                <a:lnTo>
                  <a:pt x="18190" y="15822"/>
                </a:lnTo>
                <a:lnTo>
                  <a:pt x="17151" y="16236"/>
                </a:lnTo>
                <a:lnTo>
                  <a:pt x="17151" y="3102"/>
                </a:lnTo>
                <a:lnTo>
                  <a:pt x="4157" y="3102"/>
                </a:lnTo>
                <a:lnTo>
                  <a:pt x="4157" y="15822"/>
                </a:lnTo>
                <a:lnTo>
                  <a:pt x="1039" y="13961"/>
                </a:lnTo>
                <a:lnTo>
                  <a:pt x="0" y="12409"/>
                </a:lnTo>
                <a:close/>
              </a:path>
              <a:path w="38100" h="17145">
                <a:moveTo>
                  <a:pt x="21309" y="14891"/>
                </a:moveTo>
                <a:lnTo>
                  <a:pt x="21309" y="10238"/>
                </a:lnTo>
                <a:lnTo>
                  <a:pt x="21828" y="11168"/>
                </a:lnTo>
                <a:lnTo>
                  <a:pt x="22868" y="11789"/>
                </a:lnTo>
                <a:lnTo>
                  <a:pt x="23907" y="12720"/>
                </a:lnTo>
                <a:lnTo>
                  <a:pt x="25467" y="13030"/>
                </a:lnTo>
                <a:lnTo>
                  <a:pt x="29624" y="13030"/>
                </a:lnTo>
                <a:lnTo>
                  <a:pt x="31184" y="12720"/>
                </a:lnTo>
                <a:lnTo>
                  <a:pt x="32223" y="11789"/>
                </a:lnTo>
                <a:lnTo>
                  <a:pt x="33263" y="11168"/>
                </a:lnTo>
                <a:lnTo>
                  <a:pt x="33782" y="10238"/>
                </a:lnTo>
                <a:lnTo>
                  <a:pt x="33782" y="15202"/>
                </a:lnTo>
                <a:lnTo>
                  <a:pt x="33263" y="15512"/>
                </a:lnTo>
                <a:lnTo>
                  <a:pt x="31184" y="16132"/>
                </a:lnTo>
                <a:lnTo>
                  <a:pt x="24427" y="16132"/>
                </a:lnTo>
                <a:lnTo>
                  <a:pt x="21309" y="14891"/>
                </a:lnTo>
                <a:close/>
              </a:path>
              <a:path w="38100" h="17145">
                <a:moveTo>
                  <a:pt x="4157" y="15822"/>
                </a:moveTo>
                <a:lnTo>
                  <a:pt x="4157" y="11479"/>
                </a:lnTo>
                <a:lnTo>
                  <a:pt x="4677" y="12409"/>
                </a:lnTo>
                <a:lnTo>
                  <a:pt x="6236" y="13030"/>
                </a:lnTo>
                <a:lnTo>
                  <a:pt x="7276" y="13650"/>
                </a:lnTo>
                <a:lnTo>
                  <a:pt x="8835" y="13961"/>
                </a:lnTo>
                <a:lnTo>
                  <a:pt x="12473" y="13961"/>
                </a:lnTo>
                <a:lnTo>
                  <a:pt x="14032" y="13650"/>
                </a:lnTo>
                <a:lnTo>
                  <a:pt x="15592" y="13030"/>
                </a:lnTo>
                <a:lnTo>
                  <a:pt x="16631" y="12409"/>
                </a:lnTo>
                <a:lnTo>
                  <a:pt x="17151" y="11479"/>
                </a:lnTo>
                <a:lnTo>
                  <a:pt x="17151" y="16236"/>
                </a:lnTo>
                <a:lnTo>
                  <a:pt x="15072" y="17063"/>
                </a:lnTo>
                <a:lnTo>
                  <a:pt x="7276" y="16939"/>
                </a:lnTo>
                <a:lnTo>
                  <a:pt x="5197" y="16443"/>
                </a:lnTo>
                <a:lnTo>
                  <a:pt x="4157" y="15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626755" y="5798262"/>
            <a:ext cx="38100" cy="17145"/>
          </a:xfrm>
          <a:custGeom>
            <a:avLst/>
            <a:gdLst/>
            <a:ahLst/>
            <a:cxnLst/>
            <a:rect l="l" t="t" r="r" b="b"/>
            <a:pathLst>
              <a:path w="38100" h="17145">
                <a:moveTo>
                  <a:pt x="0" y="12099"/>
                </a:moveTo>
                <a:lnTo>
                  <a:pt x="0" y="0"/>
                </a:lnTo>
                <a:lnTo>
                  <a:pt x="37940" y="0"/>
                </a:lnTo>
                <a:lnTo>
                  <a:pt x="37940" y="11169"/>
                </a:lnTo>
                <a:lnTo>
                  <a:pt x="36901" y="12720"/>
                </a:lnTo>
                <a:lnTo>
                  <a:pt x="34822" y="13961"/>
                </a:lnTo>
                <a:lnTo>
                  <a:pt x="33263" y="15202"/>
                </a:lnTo>
                <a:lnTo>
                  <a:pt x="33263" y="2792"/>
                </a:lnTo>
                <a:lnTo>
                  <a:pt x="21309" y="2792"/>
                </a:lnTo>
                <a:lnTo>
                  <a:pt x="21309" y="14581"/>
                </a:lnTo>
                <a:lnTo>
                  <a:pt x="19749" y="12720"/>
                </a:lnTo>
                <a:lnTo>
                  <a:pt x="18190" y="15512"/>
                </a:lnTo>
                <a:lnTo>
                  <a:pt x="17151" y="15926"/>
                </a:lnTo>
                <a:lnTo>
                  <a:pt x="17151" y="2792"/>
                </a:lnTo>
                <a:lnTo>
                  <a:pt x="4157" y="2792"/>
                </a:lnTo>
                <a:lnTo>
                  <a:pt x="4157" y="15512"/>
                </a:lnTo>
                <a:lnTo>
                  <a:pt x="1039" y="13651"/>
                </a:lnTo>
                <a:lnTo>
                  <a:pt x="0" y="12099"/>
                </a:lnTo>
                <a:close/>
              </a:path>
              <a:path w="38100" h="17145">
                <a:moveTo>
                  <a:pt x="21309" y="14581"/>
                </a:moveTo>
                <a:lnTo>
                  <a:pt x="21309" y="9928"/>
                </a:lnTo>
                <a:lnTo>
                  <a:pt x="21828" y="10858"/>
                </a:lnTo>
                <a:lnTo>
                  <a:pt x="22868" y="11479"/>
                </a:lnTo>
                <a:lnTo>
                  <a:pt x="23907" y="12410"/>
                </a:lnTo>
                <a:lnTo>
                  <a:pt x="25467" y="12720"/>
                </a:lnTo>
                <a:lnTo>
                  <a:pt x="29624" y="12720"/>
                </a:lnTo>
                <a:lnTo>
                  <a:pt x="31184" y="12410"/>
                </a:lnTo>
                <a:lnTo>
                  <a:pt x="32223" y="11479"/>
                </a:lnTo>
                <a:lnTo>
                  <a:pt x="33263" y="10858"/>
                </a:lnTo>
                <a:lnTo>
                  <a:pt x="33263" y="15202"/>
                </a:lnTo>
                <a:lnTo>
                  <a:pt x="31184" y="15698"/>
                </a:lnTo>
                <a:lnTo>
                  <a:pt x="24427" y="15822"/>
                </a:lnTo>
                <a:lnTo>
                  <a:pt x="21309" y="14581"/>
                </a:lnTo>
                <a:close/>
              </a:path>
              <a:path w="38100" h="17145">
                <a:moveTo>
                  <a:pt x="4157" y="15512"/>
                </a:moveTo>
                <a:lnTo>
                  <a:pt x="4157" y="11169"/>
                </a:lnTo>
                <a:lnTo>
                  <a:pt x="4677" y="12099"/>
                </a:lnTo>
                <a:lnTo>
                  <a:pt x="5717" y="12720"/>
                </a:lnTo>
                <a:lnTo>
                  <a:pt x="8835" y="13961"/>
                </a:lnTo>
                <a:lnTo>
                  <a:pt x="12473" y="13961"/>
                </a:lnTo>
                <a:lnTo>
                  <a:pt x="14032" y="13340"/>
                </a:lnTo>
                <a:lnTo>
                  <a:pt x="15072" y="12720"/>
                </a:lnTo>
                <a:lnTo>
                  <a:pt x="16631" y="12099"/>
                </a:lnTo>
                <a:lnTo>
                  <a:pt x="17151" y="11169"/>
                </a:lnTo>
                <a:lnTo>
                  <a:pt x="17151" y="15926"/>
                </a:lnTo>
                <a:lnTo>
                  <a:pt x="15072" y="16753"/>
                </a:lnTo>
                <a:lnTo>
                  <a:pt x="7796" y="16753"/>
                </a:lnTo>
                <a:lnTo>
                  <a:pt x="5197" y="16133"/>
                </a:lnTo>
                <a:lnTo>
                  <a:pt x="4157" y="15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626755" y="5877997"/>
            <a:ext cx="38100" cy="20320"/>
          </a:xfrm>
          <a:custGeom>
            <a:avLst/>
            <a:gdLst/>
            <a:ahLst/>
            <a:cxnLst/>
            <a:rect l="l" t="t" r="r" b="b"/>
            <a:pathLst>
              <a:path w="38100" h="20320">
                <a:moveTo>
                  <a:pt x="0" y="3102"/>
                </a:moveTo>
                <a:lnTo>
                  <a:pt x="0" y="0"/>
                </a:lnTo>
                <a:lnTo>
                  <a:pt x="37940" y="8066"/>
                </a:lnTo>
                <a:lnTo>
                  <a:pt x="37940" y="11789"/>
                </a:lnTo>
                <a:lnTo>
                  <a:pt x="32743" y="12894"/>
                </a:lnTo>
                <a:lnTo>
                  <a:pt x="32743" y="9927"/>
                </a:lnTo>
                <a:lnTo>
                  <a:pt x="15072" y="6204"/>
                </a:lnTo>
                <a:lnTo>
                  <a:pt x="15072" y="16651"/>
                </a:lnTo>
                <a:lnTo>
                  <a:pt x="11434" y="17425"/>
                </a:lnTo>
                <a:lnTo>
                  <a:pt x="11434" y="5584"/>
                </a:lnTo>
                <a:lnTo>
                  <a:pt x="0" y="3102"/>
                </a:lnTo>
                <a:close/>
              </a:path>
              <a:path w="38100" h="20320">
                <a:moveTo>
                  <a:pt x="15072" y="16651"/>
                </a:moveTo>
                <a:lnTo>
                  <a:pt x="15072" y="13340"/>
                </a:lnTo>
                <a:lnTo>
                  <a:pt x="32743" y="9927"/>
                </a:lnTo>
                <a:lnTo>
                  <a:pt x="32743" y="12894"/>
                </a:lnTo>
                <a:lnTo>
                  <a:pt x="15072" y="16651"/>
                </a:lnTo>
                <a:close/>
              </a:path>
              <a:path w="38100" h="20320">
                <a:moveTo>
                  <a:pt x="0" y="19856"/>
                </a:moveTo>
                <a:lnTo>
                  <a:pt x="0" y="16753"/>
                </a:lnTo>
                <a:lnTo>
                  <a:pt x="11434" y="14271"/>
                </a:lnTo>
                <a:lnTo>
                  <a:pt x="11434" y="17425"/>
                </a:lnTo>
                <a:lnTo>
                  <a:pt x="0" y="19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626755" y="5965799"/>
            <a:ext cx="38100" cy="17145"/>
          </a:xfrm>
          <a:custGeom>
            <a:avLst/>
            <a:gdLst/>
            <a:ahLst/>
            <a:cxnLst/>
            <a:rect l="l" t="t" r="r" b="b"/>
            <a:pathLst>
              <a:path w="38100" h="17145">
                <a:moveTo>
                  <a:pt x="0" y="12409"/>
                </a:moveTo>
                <a:lnTo>
                  <a:pt x="0" y="0"/>
                </a:lnTo>
                <a:lnTo>
                  <a:pt x="37940" y="0"/>
                </a:lnTo>
                <a:lnTo>
                  <a:pt x="37940" y="11479"/>
                </a:lnTo>
                <a:lnTo>
                  <a:pt x="36901" y="13030"/>
                </a:lnTo>
                <a:lnTo>
                  <a:pt x="34822" y="14271"/>
                </a:lnTo>
                <a:lnTo>
                  <a:pt x="33263" y="15512"/>
                </a:lnTo>
                <a:lnTo>
                  <a:pt x="33263" y="3102"/>
                </a:lnTo>
                <a:lnTo>
                  <a:pt x="21309" y="3102"/>
                </a:lnTo>
                <a:lnTo>
                  <a:pt x="21309" y="14891"/>
                </a:lnTo>
                <a:lnTo>
                  <a:pt x="19749" y="12720"/>
                </a:lnTo>
                <a:lnTo>
                  <a:pt x="18190" y="15822"/>
                </a:lnTo>
                <a:lnTo>
                  <a:pt x="17151" y="16236"/>
                </a:lnTo>
                <a:lnTo>
                  <a:pt x="17151" y="3102"/>
                </a:lnTo>
                <a:lnTo>
                  <a:pt x="4157" y="3102"/>
                </a:lnTo>
                <a:lnTo>
                  <a:pt x="4157" y="15822"/>
                </a:lnTo>
                <a:lnTo>
                  <a:pt x="1039" y="13961"/>
                </a:lnTo>
                <a:lnTo>
                  <a:pt x="0" y="12409"/>
                </a:lnTo>
                <a:close/>
              </a:path>
              <a:path w="38100" h="17145">
                <a:moveTo>
                  <a:pt x="21309" y="14891"/>
                </a:moveTo>
                <a:lnTo>
                  <a:pt x="21309" y="10238"/>
                </a:lnTo>
                <a:lnTo>
                  <a:pt x="21828" y="11168"/>
                </a:lnTo>
                <a:lnTo>
                  <a:pt x="22868" y="11789"/>
                </a:lnTo>
                <a:lnTo>
                  <a:pt x="23907" y="12720"/>
                </a:lnTo>
                <a:lnTo>
                  <a:pt x="25467" y="13030"/>
                </a:lnTo>
                <a:lnTo>
                  <a:pt x="29624" y="13030"/>
                </a:lnTo>
                <a:lnTo>
                  <a:pt x="31184" y="12720"/>
                </a:lnTo>
                <a:lnTo>
                  <a:pt x="32223" y="11789"/>
                </a:lnTo>
                <a:lnTo>
                  <a:pt x="33263" y="11168"/>
                </a:lnTo>
                <a:lnTo>
                  <a:pt x="33263" y="15512"/>
                </a:lnTo>
                <a:lnTo>
                  <a:pt x="31184" y="16008"/>
                </a:lnTo>
                <a:lnTo>
                  <a:pt x="24427" y="16132"/>
                </a:lnTo>
                <a:lnTo>
                  <a:pt x="21309" y="14891"/>
                </a:lnTo>
                <a:close/>
              </a:path>
              <a:path w="38100" h="17145">
                <a:moveTo>
                  <a:pt x="4157" y="15822"/>
                </a:moveTo>
                <a:lnTo>
                  <a:pt x="4157" y="11479"/>
                </a:lnTo>
                <a:lnTo>
                  <a:pt x="4677" y="12409"/>
                </a:lnTo>
                <a:lnTo>
                  <a:pt x="5717" y="13030"/>
                </a:lnTo>
                <a:lnTo>
                  <a:pt x="7276" y="13650"/>
                </a:lnTo>
                <a:lnTo>
                  <a:pt x="8835" y="13961"/>
                </a:lnTo>
                <a:lnTo>
                  <a:pt x="12473" y="13961"/>
                </a:lnTo>
                <a:lnTo>
                  <a:pt x="14032" y="13650"/>
                </a:lnTo>
                <a:lnTo>
                  <a:pt x="15072" y="13030"/>
                </a:lnTo>
                <a:lnTo>
                  <a:pt x="16631" y="12409"/>
                </a:lnTo>
                <a:lnTo>
                  <a:pt x="17151" y="11479"/>
                </a:lnTo>
                <a:lnTo>
                  <a:pt x="17151" y="16236"/>
                </a:lnTo>
                <a:lnTo>
                  <a:pt x="15072" y="17063"/>
                </a:lnTo>
                <a:lnTo>
                  <a:pt x="7276" y="16939"/>
                </a:lnTo>
                <a:lnTo>
                  <a:pt x="5197" y="16443"/>
                </a:lnTo>
                <a:lnTo>
                  <a:pt x="4157" y="15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558670" y="5714184"/>
            <a:ext cx="37465" cy="20320"/>
          </a:xfrm>
          <a:custGeom>
            <a:avLst/>
            <a:gdLst/>
            <a:ahLst/>
            <a:cxnLst/>
            <a:rect l="l" t="t" r="r" b="b"/>
            <a:pathLst>
              <a:path w="37465" h="20320">
                <a:moveTo>
                  <a:pt x="0" y="3102"/>
                </a:moveTo>
                <a:lnTo>
                  <a:pt x="0" y="0"/>
                </a:lnTo>
                <a:lnTo>
                  <a:pt x="37420" y="8066"/>
                </a:lnTo>
                <a:lnTo>
                  <a:pt x="37420" y="11789"/>
                </a:lnTo>
                <a:lnTo>
                  <a:pt x="32223" y="12909"/>
                </a:lnTo>
                <a:lnTo>
                  <a:pt x="32223" y="9928"/>
                </a:lnTo>
                <a:lnTo>
                  <a:pt x="15072" y="6205"/>
                </a:lnTo>
                <a:lnTo>
                  <a:pt x="15072" y="16606"/>
                </a:lnTo>
                <a:lnTo>
                  <a:pt x="10914" y="17503"/>
                </a:lnTo>
                <a:lnTo>
                  <a:pt x="10914" y="5584"/>
                </a:lnTo>
                <a:lnTo>
                  <a:pt x="0" y="3102"/>
                </a:lnTo>
                <a:close/>
              </a:path>
              <a:path w="37465" h="20320">
                <a:moveTo>
                  <a:pt x="15072" y="16606"/>
                </a:moveTo>
                <a:lnTo>
                  <a:pt x="15072" y="13340"/>
                </a:lnTo>
                <a:lnTo>
                  <a:pt x="32223" y="9928"/>
                </a:lnTo>
                <a:lnTo>
                  <a:pt x="32223" y="12909"/>
                </a:lnTo>
                <a:lnTo>
                  <a:pt x="15072" y="16606"/>
                </a:lnTo>
                <a:close/>
              </a:path>
              <a:path w="37465" h="20320">
                <a:moveTo>
                  <a:pt x="0" y="19855"/>
                </a:moveTo>
                <a:lnTo>
                  <a:pt x="0" y="16753"/>
                </a:lnTo>
                <a:lnTo>
                  <a:pt x="10914" y="14271"/>
                </a:lnTo>
                <a:lnTo>
                  <a:pt x="10914" y="17503"/>
                </a:lnTo>
                <a:lnTo>
                  <a:pt x="0" y="19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558670" y="5796090"/>
            <a:ext cx="37465" cy="20320"/>
          </a:xfrm>
          <a:custGeom>
            <a:avLst/>
            <a:gdLst/>
            <a:ahLst/>
            <a:cxnLst/>
            <a:rect l="l" t="t" r="r" b="b"/>
            <a:pathLst>
              <a:path w="37465" h="20320">
                <a:moveTo>
                  <a:pt x="0" y="3102"/>
                </a:moveTo>
                <a:lnTo>
                  <a:pt x="0" y="0"/>
                </a:lnTo>
                <a:lnTo>
                  <a:pt x="37420" y="8066"/>
                </a:lnTo>
                <a:lnTo>
                  <a:pt x="37420" y="11789"/>
                </a:lnTo>
                <a:lnTo>
                  <a:pt x="32223" y="12910"/>
                </a:lnTo>
                <a:lnTo>
                  <a:pt x="32223" y="9928"/>
                </a:lnTo>
                <a:lnTo>
                  <a:pt x="15072" y="6205"/>
                </a:lnTo>
                <a:lnTo>
                  <a:pt x="15072" y="16607"/>
                </a:lnTo>
                <a:lnTo>
                  <a:pt x="10914" y="17503"/>
                </a:lnTo>
                <a:lnTo>
                  <a:pt x="10914" y="5584"/>
                </a:lnTo>
                <a:lnTo>
                  <a:pt x="0" y="3102"/>
                </a:lnTo>
                <a:close/>
              </a:path>
              <a:path w="37465" h="20320">
                <a:moveTo>
                  <a:pt x="15072" y="16607"/>
                </a:moveTo>
                <a:lnTo>
                  <a:pt x="15072" y="13341"/>
                </a:lnTo>
                <a:lnTo>
                  <a:pt x="32223" y="9928"/>
                </a:lnTo>
                <a:lnTo>
                  <a:pt x="32223" y="12910"/>
                </a:lnTo>
                <a:lnTo>
                  <a:pt x="15072" y="16607"/>
                </a:lnTo>
                <a:close/>
              </a:path>
              <a:path w="37465" h="20320">
                <a:moveTo>
                  <a:pt x="0" y="19856"/>
                </a:moveTo>
                <a:lnTo>
                  <a:pt x="0" y="16753"/>
                </a:lnTo>
                <a:lnTo>
                  <a:pt x="10914" y="14271"/>
                </a:lnTo>
                <a:lnTo>
                  <a:pt x="10914" y="17503"/>
                </a:lnTo>
                <a:lnTo>
                  <a:pt x="0" y="19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558670" y="5877997"/>
            <a:ext cx="37465" cy="20320"/>
          </a:xfrm>
          <a:custGeom>
            <a:avLst/>
            <a:gdLst/>
            <a:ahLst/>
            <a:cxnLst/>
            <a:rect l="l" t="t" r="r" b="b"/>
            <a:pathLst>
              <a:path w="37465" h="20320">
                <a:moveTo>
                  <a:pt x="0" y="3102"/>
                </a:moveTo>
                <a:lnTo>
                  <a:pt x="0" y="0"/>
                </a:lnTo>
                <a:lnTo>
                  <a:pt x="37420" y="8066"/>
                </a:lnTo>
                <a:lnTo>
                  <a:pt x="37420" y="11789"/>
                </a:lnTo>
                <a:lnTo>
                  <a:pt x="32223" y="12909"/>
                </a:lnTo>
                <a:lnTo>
                  <a:pt x="32223" y="9927"/>
                </a:lnTo>
                <a:lnTo>
                  <a:pt x="15072" y="6204"/>
                </a:lnTo>
                <a:lnTo>
                  <a:pt x="15072" y="16607"/>
                </a:lnTo>
                <a:lnTo>
                  <a:pt x="10914" y="17503"/>
                </a:lnTo>
                <a:lnTo>
                  <a:pt x="10914" y="5584"/>
                </a:lnTo>
                <a:lnTo>
                  <a:pt x="0" y="3102"/>
                </a:lnTo>
                <a:close/>
              </a:path>
              <a:path w="37465" h="20320">
                <a:moveTo>
                  <a:pt x="15072" y="16607"/>
                </a:moveTo>
                <a:lnTo>
                  <a:pt x="15072" y="13340"/>
                </a:lnTo>
                <a:lnTo>
                  <a:pt x="32223" y="9927"/>
                </a:lnTo>
                <a:lnTo>
                  <a:pt x="32223" y="12909"/>
                </a:lnTo>
                <a:lnTo>
                  <a:pt x="15072" y="16607"/>
                </a:lnTo>
                <a:close/>
              </a:path>
              <a:path w="37465" h="20320">
                <a:moveTo>
                  <a:pt x="0" y="19856"/>
                </a:moveTo>
                <a:lnTo>
                  <a:pt x="0" y="16753"/>
                </a:lnTo>
                <a:lnTo>
                  <a:pt x="10914" y="14271"/>
                </a:lnTo>
                <a:lnTo>
                  <a:pt x="10914" y="17503"/>
                </a:lnTo>
                <a:lnTo>
                  <a:pt x="0" y="19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558670" y="5963937"/>
            <a:ext cx="37465" cy="20320"/>
          </a:xfrm>
          <a:custGeom>
            <a:avLst/>
            <a:gdLst/>
            <a:ahLst/>
            <a:cxnLst/>
            <a:rect l="l" t="t" r="r" b="b"/>
            <a:pathLst>
              <a:path w="37465" h="20320">
                <a:moveTo>
                  <a:pt x="0" y="3102"/>
                </a:moveTo>
                <a:lnTo>
                  <a:pt x="0" y="0"/>
                </a:lnTo>
                <a:lnTo>
                  <a:pt x="37420" y="8066"/>
                </a:lnTo>
                <a:lnTo>
                  <a:pt x="37420" y="11789"/>
                </a:lnTo>
                <a:lnTo>
                  <a:pt x="32223" y="12909"/>
                </a:lnTo>
                <a:lnTo>
                  <a:pt x="32223" y="9927"/>
                </a:lnTo>
                <a:lnTo>
                  <a:pt x="15072" y="6205"/>
                </a:lnTo>
                <a:lnTo>
                  <a:pt x="15072" y="16606"/>
                </a:lnTo>
                <a:lnTo>
                  <a:pt x="10914" y="17503"/>
                </a:lnTo>
                <a:lnTo>
                  <a:pt x="10914" y="5584"/>
                </a:lnTo>
                <a:lnTo>
                  <a:pt x="0" y="3102"/>
                </a:lnTo>
                <a:close/>
              </a:path>
              <a:path w="37465" h="20320">
                <a:moveTo>
                  <a:pt x="15072" y="16606"/>
                </a:moveTo>
                <a:lnTo>
                  <a:pt x="15072" y="13340"/>
                </a:lnTo>
                <a:lnTo>
                  <a:pt x="32223" y="9927"/>
                </a:lnTo>
                <a:lnTo>
                  <a:pt x="32223" y="12909"/>
                </a:lnTo>
                <a:lnTo>
                  <a:pt x="15072" y="16606"/>
                </a:lnTo>
                <a:close/>
              </a:path>
              <a:path w="37465" h="20320">
                <a:moveTo>
                  <a:pt x="0" y="19856"/>
                </a:moveTo>
                <a:lnTo>
                  <a:pt x="0" y="16443"/>
                </a:lnTo>
                <a:lnTo>
                  <a:pt x="10914" y="14271"/>
                </a:lnTo>
                <a:lnTo>
                  <a:pt x="10914" y="17503"/>
                </a:lnTo>
                <a:lnTo>
                  <a:pt x="0" y="19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423538" y="4626750"/>
            <a:ext cx="37465" cy="8255"/>
          </a:xfrm>
          <a:custGeom>
            <a:avLst/>
            <a:gdLst/>
            <a:ahLst/>
            <a:cxnLst/>
            <a:rect l="l" t="t" r="r" b="b"/>
            <a:pathLst>
              <a:path w="37464" h="8254">
                <a:moveTo>
                  <a:pt x="0" y="7756"/>
                </a:moveTo>
                <a:lnTo>
                  <a:pt x="0" y="4964"/>
                </a:lnTo>
                <a:lnTo>
                  <a:pt x="26506" y="4964"/>
                </a:lnTo>
                <a:lnTo>
                  <a:pt x="26506" y="0"/>
                </a:lnTo>
                <a:lnTo>
                  <a:pt x="29624" y="0"/>
                </a:lnTo>
                <a:lnTo>
                  <a:pt x="30664" y="4343"/>
                </a:lnTo>
                <a:lnTo>
                  <a:pt x="31184" y="4964"/>
                </a:lnTo>
                <a:lnTo>
                  <a:pt x="36901" y="5894"/>
                </a:lnTo>
                <a:lnTo>
                  <a:pt x="36901" y="7756"/>
                </a:lnTo>
                <a:lnTo>
                  <a:pt x="0" y="7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422499" y="4642263"/>
            <a:ext cx="38100" cy="14604"/>
          </a:xfrm>
          <a:custGeom>
            <a:avLst/>
            <a:gdLst/>
            <a:ahLst/>
            <a:cxnLst/>
            <a:rect l="l" t="t" r="r" b="b"/>
            <a:pathLst>
              <a:path w="38100" h="14604">
                <a:moveTo>
                  <a:pt x="0" y="12099"/>
                </a:moveTo>
                <a:lnTo>
                  <a:pt x="0" y="2482"/>
                </a:lnTo>
                <a:lnTo>
                  <a:pt x="6756" y="0"/>
                </a:lnTo>
                <a:lnTo>
                  <a:pt x="25986" y="0"/>
                </a:lnTo>
                <a:lnTo>
                  <a:pt x="30664" y="930"/>
                </a:lnTo>
                <a:lnTo>
                  <a:pt x="33782" y="2171"/>
                </a:lnTo>
                <a:lnTo>
                  <a:pt x="36381" y="3412"/>
                </a:lnTo>
                <a:lnTo>
                  <a:pt x="37940" y="5274"/>
                </a:lnTo>
                <a:lnTo>
                  <a:pt x="37940" y="9307"/>
                </a:lnTo>
                <a:lnTo>
                  <a:pt x="36381" y="11169"/>
                </a:lnTo>
                <a:lnTo>
                  <a:pt x="33782" y="12410"/>
                </a:lnTo>
                <a:lnTo>
                  <a:pt x="33782" y="4343"/>
                </a:lnTo>
                <a:lnTo>
                  <a:pt x="29105" y="2792"/>
                </a:lnTo>
                <a:lnTo>
                  <a:pt x="8835" y="2792"/>
                </a:lnTo>
                <a:lnTo>
                  <a:pt x="3638" y="4343"/>
                </a:lnTo>
                <a:lnTo>
                  <a:pt x="3638" y="13436"/>
                </a:lnTo>
                <a:lnTo>
                  <a:pt x="0" y="12099"/>
                </a:lnTo>
                <a:close/>
              </a:path>
              <a:path w="38100" h="14604">
                <a:moveTo>
                  <a:pt x="3638" y="13436"/>
                </a:moveTo>
                <a:lnTo>
                  <a:pt x="3638" y="10238"/>
                </a:lnTo>
                <a:lnTo>
                  <a:pt x="8835" y="11789"/>
                </a:lnTo>
                <a:lnTo>
                  <a:pt x="29105" y="11789"/>
                </a:lnTo>
                <a:lnTo>
                  <a:pt x="33782" y="10238"/>
                </a:lnTo>
                <a:lnTo>
                  <a:pt x="33782" y="12410"/>
                </a:lnTo>
                <a:lnTo>
                  <a:pt x="30664" y="13961"/>
                </a:lnTo>
                <a:lnTo>
                  <a:pt x="25986" y="14581"/>
                </a:lnTo>
                <a:lnTo>
                  <a:pt x="6756" y="14581"/>
                </a:lnTo>
                <a:lnTo>
                  <a:pt x="3638" y="13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423538" y="4726031"/>
            <a:ext cx="37465" cy="8255"/>
          </a:xfrm>
          <a:custGeom>
            <a:avLst/>
            <a:gdLst/>
            <a:ahLst/>
            <a:cxnLst/>
            <a:rect l="l" t="t" r="r" b="b"/>
            <a:pathLst>
              <a:path w="37464" h="8254">
                <a:moveTo>
                  <a:pt x="0" y="7756"/>
                </a:moveTo>
                <a:lnTo>
                  <a:pt x="0" y="4964"/>
                </a:lnTo>
                <a:lnTo>
                  <a:pt x="26506" y="4964"/>
                </a:lnTo>
                <a:lnTo>
                  <a:pt x="26506" y="0"/>
                </a:lnTo>
                <a:lnTo>
                  <a:pt x="29624" y="0"/>
                </a:lnTo>
                <a:lnTo>
                  <a:pt x="30664" y="4343"/>
                </a:lnTo>
                <a:lnTo>
                  <a:pt x="31184" y="4964"/>
                </a:lnTo>
                <a:lnTo>
                  <a:pt x="36901" y="5894"/>
                </a:lnTo>
                <a:lnTo>
                  <a:pt x="36901" y="7756"/>
                </a:lnTo>
                <a:lnTo>
                  <a:pt x="0" y="7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422499" y="4741544"/>
            <a:ext cx="38100" cy="14604"/>
          </a:xfrm>
          <a:custGeom>
            <a:avLst/>
            <a:gdLst/>
            <a:ahLst/>
            <a:cxnLst/>
            <a:rect l="l" t="t" r="r" b="b"/>
            <a:pathLst>
              <a:path w="38100" h="14604">
                <a:moveTo>
                  <a:pt x="0" y="12099"/>
                </a:moveTo>
                <a:lnTo>
                  <a:pt x="0" y="2482"/>
                </a:lnTo>
                <a:lnTo>
                  <a:pt x="6756" y="0"/>
                </a:lnTo>
                <a:lnTo>
                  <a:pt x="25986" y="0"/>
                </a:lnTo>
                <a:lnTo>
                  <a:pt x="30664" y="930"/>
                </a:lnTo>
                <a:lnTo>
                  <a:pt x="33782" y="2171"/>
                </a:lnTo>
                <a:lnTo>
                  <a:pt x="36381" y="3412"/>
                </a:lnTo>
                <a:lnTo>
                  <a:pt x="37940" y="5274"/>
                </a:lnTo>
                <a:lnTo>
                  <a:pt x="37940" y="9307"/>
                </a:lnTo>
                <a:lnTo>
                  <a:pt x="36381" y="11169"/>
                </a:lnTo>
                <a:lnTo>
                  <a:pt x="33782" y="12410"/>
                </a:lnTo>
                <a:lnTo>
                  <a:pt x="33782" y="4343"/>
                </a:lnTo>
                <a:lnTo>
                  <a:pt x="29105" y="2792"/>
                </a:lnTo>
                <a:lnTo>
                  <a:pt x="8835" y="2792"/>
                </a:lnTo>
                <a:lnTo>
                  <a:pt x="3638" y="4343"/>
                </a:lnTo>
                <a:lnTo>
                  <a:pt x="3638" y="13436"/>
                </a:lnTo>
                <a:lnTo>
                  <a:pt x="0" y="12099"/>
                </a:lnTo>
                <a:close/>
              </a:path>
              <a:path w="38100" h="14604">
                <a:moveTo>
                  <a:pt x="3638" y="13436"/>
                </a:moveTo>
                <a:lnTo>
                  <a:pt x="3638" y="10238"/>
                </a:lnTo>
                <a:lnTo>
                  <a:pt x="8835" y="11789"/>
                </a:lnTo>
                <a:lnTo>
                  <a:pt x="29105" y="11789"/>
                </a:lnTo>
                <a:lnTo>
                  <a:pt x="33782" y="10238"/>
                </a:lnTo>
                <a:lnTo>
                  <a:pt x="33782" y="12410"/>
                </a:lnTo>
                <a:lnTo>
                  <a:pt x="30664" y="13961"/>
                </a:lnTo>
                <a:lnTo>
                  <a:pt x="25986" y="14581"/>
                </a:lnTo>
                <a:lnTo>
                  <a:pt x="6756" y="14581"/>
                </a:lnTo>
                <a:lnTo>
                  <a:pt x="3638" y="13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423538" y="4825312"/>
            <a:ext cx="37465" cy="8255"/>
          </a:xfrm>
          <a:custGeom>
            <a:avLst/>
            <a:gdLst/>
            <a:ahLst/>
            <a:cxnLst/>
            <a:rect l="l" t="t" r="r" b="b"/>
            <a:pathLst>
              <a:path w="37464" h="8254">
                <a:moveTo>
                  <a:pt x="0" y="7756"/>
                </a:moveTo>
                <a:lnTo>
                  <a:pt x="0" y="4964"/>
                </a:lnTo>
                <a:lnTo>
                  <a:pt x="26506" y="4964"/>
                </a:lnTo>
                <a:lnTo>
                  <a:pt x="26506" y="0"/>
                </a:lnTo>
                <a:lnTo>
                  <a:pt x="29624" y="0"/>
                </a:lnTo>
                <a:lnTo>
                  <a:pt x="30664" y="4343"/>
                </a:lnTo>
                <a:lnTo>
                  <a:pt x="31184" y="4964"/>
                </a:lnTo>
                <a:lnTo>
                  <a:pt x="36901" y="5894"/>
                </a:lnTo>
                <a:lnTo>
                  <a:pt x="36901" y="7756"/>
                </a:lnTo>
                <a:lnTo>
                  <a:pt x="0" y="7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422499" y="4840825"/>
            <a:ext cx="38100" cy="14604"/>
          </a:xfrm>
          <a:custGeom>
            <a:avLst/>
            <a:gdLst/>
            <a:ahLst/>
            <a:cxnLst/>
            <a:rect l="l" t="t" r="r" b="b"/>
            <a:pathLst>
              <a:path w="38100" h="14604">
                <a:moveTo>
                  <a:pt x="0" y="12099"/>
                </a:moveTo>
                <a:lnTo>
                  <a:pt x="0" y="2482"/>
                </a:lnTo>
                <a:lnTo>
                  <a:pt x="6756" y="0"/>
                </a:lnTo>
                <a:lnTo>
                  <a:pt x="25986" y="0"/>
                </a:lnTo>
                <a:lnTo>
                  <a:pt x="30664" y="930"/>
                </a:lnTo>
                <a:lnTo>
                  <a:pt x="33782" y="2171"/>
                </a:lnTo>
                <a:lnTo>
                  <a:pt x="36381" y="3412"/>
                </a:lnTo>
                <a:lnTo>
                  <a:pt x="37940" y="5274"/>
                </a:lnTo>
                <a:lnTo>
                  <a:pt x="37940" y="9307"/>
                </a:lnTo>
                <a:lnTo>
                  <a:pt x="36381" y="11169"/>
                </a:lnTo>
                <a:lnTo>
                  <a:pt x="33782" y="12410"/>
                </a:lnTo>
                <a:lnTo>
                  <a:pt x="33782" y="4343"/>
                </a:lnTo>
                <a:lnTo>
                  <a:pt x="29105" y="2792"/>
                </a:lnTo>
                <a:lnTo>
                  <a:pt x="8835" y="2792"/>
                </a:lnTo>
                <a:lnTo>
                  <a:pt x="3638" y="4343"/>
                </a:lnTo>
                <a:lnTo>
                  <a:pt x="3638" y="13436"/>
                </a:lnTo>
                <a:lnTo>
                  <a:pt x="0" y="12099"/>
                </a:lnTo>
                <a:close/>
              </a:path>
              <a:path w="38100" h="14604">
                <a:moveTo>
                  <a:pt x="3638" y="13436"/>
                </a:moveTo>
                <a:lnTo>
                  <a:pt x="3638" y="10238"/>
                </a:lnTo>
                <a:lnTo>
                  <a:pt x="8835" y="11789"/>
                </a:lnTo>
                <a:lnTo>
                  <a:pt x="29105" y="11789"/>
                </a:lnTo>
                <a:lnTo>
                  <a:pt x="33782" y="10238"/>
                </a:lnTo>
                <a:lnTo>
                  <a:pt x="33782" y="12410"/>
                </a:lnTo>
                <a:lnTo>
                  <a:pt x="30664" y="13961"/>
                </a:lnTo>
                <a:lnTo>
                  <a:pt x="25986" y="14581"/>
                </a:lnTo>
                <a:lnTo>
                  <a:pt x="6756" y="14581"/>
                </a:lnTo>
                <a:lnTo>
                  <a:pt x="3638" y="13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423538" y="4924592"/>
            <a:ext cx="37465" cy="8255"/>
          </a:xfrm>
          <a:custGeom>
            <a:avLst/>
            <a:gdLst/>
            <a:ahLst/>
            <a:cxnLst/>
            <a:rect l="l" t="t" r="r" b="b"/>
            <a:pathLst>
              <a:path w="37464" h="8254">
                <a:moveTo>
                  <a:pt x="0" y="7756"/>
                </a:moveTo>
                <a:lnTo>
                  <a:pt x="0" y="4964"/>
                </a:lnTo>
                <a:lnTo>
                  <a:pt x="26506" y="4964"/>
                </a:lnTo>
                <a:lnTo>
                  <a:pt x="26506" y="0"/>
                </a:lnTo>
                <a:lnTo>
                  <a:pt x="29624" y="0"/>
                </a:lnTo>
                <a:lnTo>
                  <a:pt x="30664" y="4343"/>
                </a:lnTo>
                <a:lnTo>
                  <a:pt x="31184" y="4964"/>
                </a:lnTo>
                <a:lnTo>
                  <a:pt x="36901" y="5894"/>
                </a:lnTo>
                <a:lnTo>
                  <a:pt x="36901" y="7756"/>
                </a:lnTo>
                <a:lnTo>
                  <a:pt x="0" y="7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422499" y="4940105"/>
            <a:ext cx="38100" cy="14604"/>
          </a:xfrm>
          <a:custGeom>
            <a:avLst/>
            <a:gdLst/>
            <a:ahLst/>
            <a:cxnLst/>
            <a:rect l="l" t="t" r="r" b="b"/>
            <a:pathLst>
              <a:path w="38100" h="14604">
                <a:moveTo>
                  <a:pt x="0" y="12099"/>
                </a:moveTo>
                <a:lnTo>
                  <a:pt x="0" y="2482"/>
                </a:lnTo>
                <a:lnTo>
                  <a:pt x="6756" y="0"/>
                </a:lnTo>
                <a:lnTo>
                  <a:pt x="25986" y="0"/>
                </a:lnTo>
                <a:lnTo>
                  <a:pt x="30664" y="930"/>
                </a:lnTo>
                <a:lnTo>
                  <a:pt x="33782" y="2171"/>
                </a:lnTo>
                <a:lnTo>
                  <a:pt x="36381" y="3412"/>
                </a:lnTo>
                <a:lnTo>
                  <a:pt x="37940" y="5274"/>
                </a:lnTo>
                <a:lnTo>
                  <a:pt x="37940" y="9307"/>
                </a:lnTo>
                <a:lnTo>
                  <a:pt x="36381" y="11169"/>
                </a:lnTo>
                <a:lnTo>
                  <a:pt x="33782" y="12410"/>
                </a:lnTo>
                <a:lnTo>
                  <a:pt x="33782" y="4343"/>
                </a:lnTo>
                <a:lnTo>
                  <a:pt x="29105" y="2792"/>
                </a:lnTo>
                <a:lnTo>
                  <a:pt x="8835" y="2792"/>
                </a:lnTo>
                <a:lnTo>
                  <a:pt x="3638" y="4343"/>
                </a:lnTo>
                <a:lnTo>
                  <a:pt x="3638" y="13436"/>
                </a:lnTo>
                <a:lnTo>
                  <a:pt x="0" y="12099"/>
                </a:lnTo>
                <a:close/>
              </a:path>
              <a:path w="38100" h="14604">
                <a:moveTo>
                  <a:pt x="3638" y="13436"/>
                </a:moveTo>
                <a:lnTo>
                  <a:pt x="3638" y="10238"/>
                </a:lnTo>
                <a:lnTo>
                  <a:pt x="8835" y="11789"/>
                </a:lnTo>
                <a:lnTo>
                  <a:pt x="29105" y="11789"/>
                </a:lnTo>
                <a:lnTo>
                  <a:pt x="33782" y="10238"/>
                </a:lnTo>
                <a:lnTo>
                  <a:pt x="33782" y="12410"/>
                </a:lnTo>
                <a:lnTo>
                  <a:pt x="30664" y="13961"/>
                </a:lnTo>
                <a:lnTo>
                  <a:pt x="25986" y="14581"/>
                </a:lnTo>
                <a:lnTo>
                  <a:pt x="6756" y="14581"/>
                </a:lnTo>
                <a:lnTo>
                  <a:pt x="3638" y="13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423538" y="5023873"/>
            <a:ext cx="37465" cy="8255"/>
          </a:xfrm>
          <a:custGeom>
            <a:avLst/>
            <a:gdLst/>
            <a:ahLst/>
            <a:cxnLst/>
            <a:rect l="l" t="t" r="r" b="b"/>
            <a:pathLst>
              <a:path w="37464" h="8254">
                <a:moveTo>
                  <a:pt x="0" y="7756"/>
                </a:moveTo>
                <a:lnTo>
                  <a:pt x="0" y="4964"/>
                </a:lnTo>
                <a:lnTo>
                  <a:pt x="26506" y="4964"/>
                </a:lnTo>
                <a:lnTo>
                  <a:pt x="26506" y="0"/>
                </a:lnTo>
                <a:lnTo>
                  <a:pt x="29624" y="0"/>
                </a:lnTo>
                <a:lnTo>
                  <a:pt x="30664" y="4343"/>
                </a:lnTo>
                <a:lnTo>
                  <a:pt x="31184" y="4964"/>
                </a:lnTo>
                <a:lnTo>
                  <a:pt x="36901" y="5894"/>
                </a:lnTo>
                <a:lnTo>
                  <a:pt x="36901" y="7756"/>
                </a:lnTo>
                <a:lnTo>
                  <a:pt x="0" y="7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422499" y="5039386"/>
            <a:ext cx="38100" cy="14604"/>
          </a:xfrm>
          <a:custGeom>
            <a:avLst/>
            <a:gdLst/>
            <a:ahLst/>
            <a:cxnLst/>
            <a:rect l="l" t="t" r="r" b="b"/>
            <a:pathLst>
              <a:path w="38100" h="14604">
                <a:moveTo>
                  <a:pt x="0" y="12099"/>
                </a:moveTo>
                <a:lnTo>
                  <a:pt x="0" y="2482"/>
                </a:lnTo>
                <a:lnTo>
                  <a:pt x="6756" y="0"/>
                </a:lnTo>
                <a:lnTo>
                  <a:pt x="25986" y="0"/>
                </a:lnTo>
                <a:lnTo>
                  <a:pt x="30664" y="930"/>
                </a:lnTo>
                <a:lnTo>
                  <a:pt x="33782" y="2171"/>
                </a:lnTo>
                <a:lnTo>
                  <a:pt x="36381" y="3412"/>
                </a:lnTo>
                <a:lnTo>
                  <a:pt x="37940" y="5274"/>
                </a:lnTo>
                <a:lnTo>
                  <a:pt x="37940" y="9307"/>
                </a:lnTo>
                <a:lnTo>
                  <a:pt x="36381" y="11169"/>
                </a:lnTo>
                <a:lnTo>
                  <a:pt x="33782" y="12410"/>
                </a:lnTo>
                <a:lnTo>
                  <a:pt x="33782" y="4343"/>
                </a:lnTo>
                <a:lnTo>
                  <a:pt x="29105" y="2792"/>
                </a:lnTo>
                <a:lnTo>
                  <a:pt x="8835" y="2792"/>
                </a:lnTo>
                <a:lnTo>
                  <a:pt x="3638" y="4343"/>
                </a:lnTo>
                <a:lnTo>
                  <a:pt x="3638" y="13436"/>
                </a:lnTo>
                <a:lnTo>
                  <a:pt x="0" y="12099"/>
                </a:lnTo>
                <a:close/>
              </a:path>
              <a:path w="38100" h="14604">
                <a:moveTo>
                  <a:pt x="3638" y="13436"/>
                </a:moveTo>
                <a:lnTo>
                  <a:pt x="3638" y="10238"/>
                </a:lnTo>
                <a:lnTo>
                  <a:pt x="8835" y="11789"/>
                </a:lnTo>
                <a:lnTo>
                  <a:pt x="29105" y="11789"/>
                </a:lnTo>
                <a:lnTo>
                  <a:pt x="33782" y="10238"/>
                </a:lnTo>
                <a:lnTo>
                  <a:pt x="33782" y="12410"/>
                </a:lnTo>
                <a:lnTo>
                  <a:pt x="30664" y="13961"/>
                </a:lnTo>
                <a:lnTo>
                  <a:pt x="25986" y="14581"/>
                </a:lnTo>
                <a:lnTo>
                  <a:pt x="6756" y="14581"/>
                </a:lnTo>
                <a:lnTo>
                  <a:pt x="3638" y="13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423538" y="5123154"/>
            <a:ext cx="37465" cy="8255"/>
          </a:xfrm>
          <a:custGeom>
            <a:avLst/>
            <a:gdLst/>
            <a:ahLst/>
            <a:cxnLst/>
            <a:rect l="l" t="t" r="r" b="b"/>
            <a:pathLst>
              <a:path w="37464" h="8254">
                <a:moveTo>
                  <a:pt x="0" y="7756"/>
                </a:moveTo>
                <a:lnTo>
                  <a:pt x="0" y="4964"/>
                </a:lnTo>
                <a:lnTo>
                  <a:pt x="26506" y="4964"/>
                </a:lnTo>
                <a:lnTo>
                  <a:pt x="26506" y="0"/>
                </a:lnTo>
                <a:lnTo>
                  <a:pt x="29624" y="0"/>
                </a:lnTo>
                <a:lnTo>
                  <a:pt x="30664" y="4343"/>
                </a:lnTo>
                <a:lnTo>
                  <a:pt x="31184" y="4964"/>
                </a:lnTo>
                <a:lnTo>
                  <a:pt x="36901" y="5894"/>
                </a:lnTo>
                <a:lnTo>
                  <a:pt x="36901" y="7756"/>
                </a:lnTo>
                <a:lnTo>
                  <a:pt x="0" y="7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422499" y="5138666"/>
            <a:ext cx="38100" cy="14604"/>
          </a:xfrm>
          <a:custGeom>
            <a:avLst/>
            <a:gdLst/>
            <a:ahLst/>
            <a:cxnLst/>
            <a:rect l="l" t="t" r="r" b="b"/>
            <a:pathLst>
              <a:path w="38100" h="14604">
                <a:moveTo>
                  <a:pt x="0" y="12099"/>
                </a:moveTo>
                <a:lnTo>
                  <a:pt x="0" y="2482"/>
                </a:lnTo>
                <a:lnTo>
                  <a:pt x="6756" y="0"/>
                </a:lnTo>
                <a:lnTo>
                  <a:pt x="25986" y="0"/>
                </a:lnTo>
                <a:lnTo>
                  <a:pt x="30664" y="930"/>
                </a:lnTo>
                <a:lnTo>
                  <a:pt x="33782" y="2171"/>
                </a:lnTo>
                <a:lnTo>
                  <a:pt x="36381" y="3413"/>
                </a:lnTo>
                <a:lnTo>
                  <a:pt x="37940" y="5274"/>
                </a:lnTo>
                <a:lnTo>
                  <a:pt x="37940" y="9307"/>
                </a:lnTo>
                <a:lnTo>
                  <a:pt x="36381" y="11169"/>
                </a:lnTo>
                <a:lnTo>
                  <a:pt x="33782" y="12410"/>
                </a:lnTo>
                <a:lnTo>
                  <a:pt x="33782" y="4343"/>
                </a:lnTo>
                <a:lnTo>
                  <a:pt x="29105" y="2792"/>
                </a:lnTo>
                <a:lnTo>
                  <a:pt x="8835" y="2792"/>
                </a:lnTo>
                <a:lnTo>
                  <a:pt x="3638" y="4343"/>
                </a:lnTo>
                <a:lnTo>
                  <a:pt x="3638" y="13436"/>
                </a:lnTo>
                <a:lnTo>
                  <a:pt x="0" y="12099"/>
                </a:lnTo>
                <a:close/>
              </a:path>
              <a:path w="38100" h="14604">
                <a:moveTo>
                  <a:pt x="3638" y="13436"/>
                </a:moveTo>
                <a:lnTo>
                  <a:pt x="3638" y="10238"/>
                </a:lnTo>
                <a:lnTo>
                  <a:pt x="8835" y="11789"/>
                </a:lnTo>
                <a:lnTo>
                  <a:pt x="29105" y="11789"/>
                </a:lnTo>
                <a:lnTo>
                  <a:pt x="33782" y="10238"/>
                </a:lnTo>
                <a:lnTo>
                  <a:pt x="33782" y="12410"/>
                </a:lnTo>
                <a:lnTo>
                  <a:pt x="30664" y="13961"/>
                </a:lnTo>
                <a:lnTo>
                  <a:pt x="25986" y="14581"/>
                </a:lnTo>
                <a:lnTo>
                  <a:pt x="6756" y="14581"/>
                </a:lnTo>
                <a:lnTo>
                  <a:pt x="3638" y="13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423538" y="5222435"/>
            <a:ext cx="37465" cy="8255"/>
          </a:xfrm>
          <a:custGeom>
            <a:avLst/>
            <a:gdLst/>
            <a:ahLst/>
            <a:cxnLst/>
            <a:rect l="l" t="t" r="r" b="b"/>
            <a:pathLst>
              <a:path w="37464" h="8254">
                <a:moveTo>
                  <a:pt x="0" y="7756"/>
                </a:moveTo>
                <a:lnTo>
                  <a:pt x="0" y="4964"/>
                </a:lnTo>
                <a:lnTo>
                  <a:pt x="26506" y="4964"/>
                </a:lnTo>
                <a:lnTo>
                  <a:pt x="26506" y="0"/>
                </a:lnTo>
                <a:lnTo>
                  <a:pt x="29624" y="0"/>
                </a:lnTo>
                <a:lnTo>
                  <a:pt x="30664" y="4343"/>
                </a:lnTo>
                <a:lnTo>
                  <a:pt x="31184" y="4964"/>
                </a:lnTo>
                <a:lnTo>
                  <a:pt x="36901" y="5894"/>
                </a:lnTo>
                <a:lnTo>
                  <a:pt x="36901" y="7756"/>
                </a:lnTo>
                <a:lnTo>
                  <a:pt x="0" y="7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422499" y="5237947"/>
            <a:ext cx="38100" cy="14604"/>
          </a:xfrm>
          <a:custGeom>
            <a:avLst/>
            <a:gdLst/>
            <a:ahLst/>
            <a:cxnLst/>
            <a:rect l="l" t="t" r="r" b="b"/>
            <a:pathLst>
              <a:path w="38100" h="14604">
                <a:moveTo>
                  <a:pt x="0" y="12099"/>
                </a:moveTo>
                <a:lnTo>
                  <a:pt x="0" y="2482"/>
                </a:lnTo>
                <a:lnTo>
                  <a:pt x="6756" y="0"/>
                </a:lnTo>
                <a:lnTo>
                  <a:pt x="25986" y="0"/>
                </a:lnTo>
                <a:lnTo>
                  <a:pt x="30664" y="930"/>
                </a:lnTo>
                <a:lnTo>
                  <a:pt x="33782" y="2171"/>
                </a:lnTo>
                <a:lnTo>
                  <a:pt x="36381" y="3412"/>
                </a:lnTo>
                <a:lnTo>
                  <a:pt x="37940" y="5274"/>
                </a:lnTo>
                <a:lnTo>
                  <a:pt x="37940" y="9307"/>
                </a:lnTo>
                <a:lnTo>
                  <a:pt x="36381" y="11169"/>
                </a:lnTo>
                <a:lnTo>
                  <a:pt x="33782" y="12410"/>
                </a:lnTo>
                <a:lnTo>
                  <a:pt x="33782" y="4343"/>
                </a:lnTo>
                <a:lnTo>
                  <a:pt x="29105" y="2792"/>
                </a:lnTo>
                <a:lnTo>
                  <a:pt x="8835" y="2792"/>
                </a:lnTo>
                <a:lnTo>
                  <a:pt x="3638" y="4343"/>
                </a:lnTo>
                <a:lnTo>
                  <a:pt x="3638" y="13436"/>
                </a:lnTo>
                <a:lnTo>
                  <a:pt x="0" y="12099"/>
                </a:lnTo>
                <a:close/>
              </a:path>
              <a:path w="38100" h="14604">
                <a:moveTo>
                  <a:pt x="3638" y="13436"/>
                </a:moveTo>
                <a:lnTo>
                  <a:pt x="3638" y="10238"/>
                </a:lnTo>
                <a:lnTo>
                  <a:pt x="8835" y="11789"/>
                </a:lnTo>
                <a:lnTo>
                  <a:pt x="29105" y="11789"/>
                </a:lnTo>
                <a:lnTo>
                  <a:pt x="33782" y="10238"/>
                </a:lnTo>
                <a:lnTo>
                  <a:pt x="33782" y="12410"/>
                </a:lnTo>
                <a:lnTo>
                  <a:pt x="30664" y="13961"/>
                </a:lnTo>
                <a:lnTo>
                  <a:pt x="25986" y="14581"/>
                </a:lnTo>
                <a:lnTo>
                  <a:pt x="6756" y="14581"/>
                </a:lnTo>
                <a:lnTo>
                  <a:pt x="3638" y="13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423538" y="5321715"/>
            <a:ext cx="37465" cy="8255"/>
          </a:xfrm>
          <a:custGeom>
            <a:avLst/>
            <a:gdLst/>
            <a:ahLst/>
            <a:cxnLst/>
            <a:rect l="l" t="t" r="r" b="b"/>
            <a:pathLst>
              <a:path w="37464" h="8254">
                <a:moveTo>
                  <a:pt x="0" y="7756"/>
                </a:moveTo>
                <a:lnTo>
                  <a:pt x="0" y="4964"/>
                </a:lnTo>
                <a:lnTo>
                  <a:pt x="26506" y="4964"/>
                </a:lnTo>
                <a:lnTo>
                  <a:pt x="26506" y="0"/>
                </a:lnTo>
                <a:lnTo>
                  <a:pt x="29624" y="0"/>
                </a:lnTo>
                <a:lnTo>
                  <a:pt x="30664" y="4343"/>
                </a:lnTo>
                <a:lnTo>
                  <a:pt x="31184" y="4964"/>
                </a:lnTo>
                <a:lnTo>
                  <a:pt x="36901" y="5894"/>
                </a:lnTo>
                <a:lnTo>
                  <a:pt x="36901" y="7756"/>
                </a:lnTo>
                <a:lnTo>
                  <a:pt x="0" y="7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422499" y="5337228"/>
            <a:ext cx="38100" cy="14604"/>
          </a:xfrm>
          <a:custGeom>
            <a:avLst/>
            <a:gdLst/>
            <a:ahLst/>
            <a:cxnLst/>
            <a:rect l="l" t="t" r="r" b="b"/>
            <a:pathLst>
              <a:path w="38100" h="14604">
                <a:moveTo>
                  <a:pt x="0" y="12099"/>
                </a:moveTo>
                <a:lnTo>
                  <a:pt x="0" y="2482"/>
                </a:lnTo>
                <a:lnTo>
                  <a:pt x="6756" y="0"/>
                </a:lnTo>
                <a:lnTo>
                  <a:pt x="25986" y="0"/>
                </a:lnTo>
                <a:lnTo>
                  <a:pt x="30664" y="930"/>
                </a:lnTo>
                <a:lnTo>
                  <a:pt x="33782" y="2171"/>
                </a:lnTo>
                <a:lnTo>
                  <a:pt x="36381" y="3412"/>
                </a:lnTo>
                <a:lnTo>
                  <a:pt x="37940" y="5274"/>
                </a:lnTo>
                <a:lnTo>
                  <a:pt x="37940" y="9307"/>
                </a:lnTo>
                <a:lnTo>
                  <a:pt x="36381" y="11169"/>
                </a:lnTo>
                <a:lnTo>
                  <a:pt x="33782" y="12410"/>
                </a:lnTo>
                <a:lnTo>
                  <a:pt x="33782" y="4343"/>
                </a:lnTo>
                <a:lnTo>
                  <a:pt x="29105" y="2792"/>
                </a:lnTo>
                <a:lnTo>
                  <a:pt x="8835" y="2792"/>
                </a:lnTo>
                <a:lnTo>
                  <a:pt x="3638" y="4343"/>
                </a:lnTo>
                <a:lnTo>
                  <a:pt x="3638" y="13436"/>
                </a:lnTo>
                <a:lnTo>
                  <a:pt x="0" y="12099"/>
                </a:lnTo>
                <a:close/>
              </a:path>
              <a:path w="38100" h="14604">
                <a:moveTo>
                  <a:pt x="3638" y="13436"/>
                </a:moveTo>
                <a:lnTo>
                  <a:pt x="3638" y="10238"/>
                </a:lnTo>
                <a:lnTo>
                  <a:pt x="8835" y="11789"/>
                </a:lnTo>
                <a:lnTo>
                  <a:pt x="29105" y="11789"/>
                </a:lnTo>
                <a:lnTo>
                  <a:pt x="33782" y="10238"/>
                </a:lnTo>
                <a:lnTo>
                  <a:pt x="33782" y="12410"/>
                </a:lnTo>
                <a:lnTo>
                  <a:pt x="30664" y="13961"/>
                </a:lnTo>
                <a:lnTo>
                  <a:pt x="25986" y="14581"/>
                </a:lnTo>
                <a:lnTo>
                  <a:pt x="6756" y="14581"/>
                </a:lnTo>
                <a:lnTo>
                  <a:pt x="3638" y="13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423538" y="5420996"/>
            <a:ext cx="37465" cy="8255"/>
          </a:xfrm>
          <a:custGeom>
            <a:avLst/>
            <a:gdLst/>
            <a:ahLst/>
            <a:cxnLst/>
            <a:rect l="l" t="t" r="r" b="b"/>
            <a:pathLst>
              <a:path w="37464" h="8254">
                <a:moveTo>
                  <a:pt x="0" y="7756"/>
                </a:moveTo>
                <a:lnTo>
                  <a:pt x="0" y="4964"/>
                </a:lnTo>
                <a:lnTo>
                  <a:pt x="26506" y="4964"/>
                </a:lnTo>
                <a:lnTo>
                  <a:pt x="26506" y="0"/>
                </a:lnTo>
                <a:lnTo>
                  <a:pt x="29624" y="0"/>
                </a:lnTo>
                <a:lnTo>
                  <a:pt x="30664" y="4343"/>
                </a:lnTo>
                <a:lnTo>
                  <a:pt x="31184" y="4964"/>
                </a:lnTo>
                <a:lnTo>
                  <a:pt x="36901" y="5894"/>
                </a:lnTo>
                <a:lnTo>
                  <a:pt x="36901" y="7756"/>
                </a:lnTo>
                <a:lnTo>
                  <a:pt x="0" y="7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422499" y="5436508"/>
            <a:ext cx="38100" cy="14604"/>
          </a:xfrm>
          <a:custGeom>
            <a:avLst/>
            <a:gdLst/>
            <a:ahLst/>
            <a:cxnLst/>
            <a:rect l="l" t="t" r="r" b="b"/>
            <a:pathLst>
              <a:path w="38100" h="14604">
                <a:moveTo>
                  <a:pt x="0" y="12099"/>
                </a:moveTo>
                <a:lnTo>
                  <a:pt x="0" y="2482"/>
                </a:lnTo>
                <a:lnTo>
                  <a:pt x="6756" y="0"/>
                </a:lnTo>
                <a:lnTo>
                  <a:pt x="25986" y="0"/>
                </a:lnTo>
                <a:lnTo>
                  <a:pt x="30664" y="930"/>
                </a:lnTo>
                <a:lnTo>
                  <a:pt x="33782" y="2171"/>
                </a:lnTo>
                <a:lnTo>
                  <a:pt x="36381" y="3412"/>
                </a:lnTo>
                <a:lnTo>
                  <a:pt x="37940" y="5274"/>
                </a:lnTo>
                <a:lnTo>
                  <a:pt x="37940" y="9307"/>
                </a:lnTo>
                <a:lnTo>
                  <a:pt x="36381" y="11169"/>
                </a:lnTo>
                <a:lnTo>
                  <a:pt x="33782" y="12410"/>
                </a:lnTo>
                <a:lnTo>
                  <a:pt x="33782" y="4343"/>
                </a:lnTo>
                <a:lnTo>
                  <a:pt x="29105" y="2792"/>
                </a:lnTo>
                <a:lnTo>
                  <a:pt x="8835" y="2792"/>
                </a:lnTo>
                <a:lnTo>
                  <a:pt x="3638" y="4343"/>
                </a:lnTo>
                <a:lnTo>
                  <a:pt x="3638" y="13436"/>
                </a:lnTo>
                <a:lnTo>
                  <a:pt x="0" y="12099"/>
                </a:lnTo>
                <a:close/>
              </a:path>
              <a:path w="38100" h="14604">
                <a:moveTo>
                  <a:pt x="3638" y="13436"/>
                </a:moveTo>
                <a:lnTo>
                  <a:pt x="3638" y="10238"/>
                </a:lnTo>
                <a:lnTo>
                  <a:pt x="8835" y="11789"/>
                </a:lnTo>
                <a:lnTo>
                  <a:pt x="29105" y="11789"/>
                </a:lnTo>
                <a:lnTo>
                  <a:pt x="33782" y="10238"/>
                </a:lnTo>
                <a:lnTo>
                  <a:pt x="33782" y="12410"/>
                </a:lnTo>
                <a:lnTo>
                  <a:pt x="30664" y="13961"/>
                </a:lnTo>
                <a:lnTo>
                  <a:pt x="25986" y="14581"/>
                </a:lnTo>
                <a:lnTo>
                  <a:pt x="6756" y="14581"/>
                </a:lnTo>
                <a:lnTo>
                  <a:pt x="3638" y="13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23538" y="5520277"/>
            <a:ext cx="37465" cy="8255"/>
          </a:xfrm>
          <a:custGeom>
            <a:avLst/>
            <a:gdLst/>
            <a:ahLst/>
            <a:cxnLst/>
            <a:rect l="l" t="t" r="r" b="b"/>
            <a:pathLst>
              <a:path w="37464" h="8254">
                <a:moveTo>
                  <a:pt x="0" y="7756"/>
                </a:moveTo>
                <a:lnTo>
                  <a:pt x="0" y="4964"/>
                </a:lnTo>
                <a:lnTo>
                  <a:pt x="26506" y="4964"/>
                </a:lnTo>
                <a:lnTo>
                  <a:pt x="26506" y="0"/>
                </a:lnTo>
                <a:lnTo>
                  <a:pt x="29624" y="0"/>
                </a:lnTo>
                <a:lnTo>
                  <a:pt x="30664" y="4343"/>
                </a:lnTo>
                <a:lnTo>
                  <a:pt x="31184" y="4964"/>
                </a:lnTo>
                <a:lnTo>
                  <a:pt x="36901" y="5894"/>
                </a:lnTo>
                <a:lnTo>
                  <a:pt x="36901" y="7756"/>
                </a:lnTo>
                <a:lnTo>
                  <a:pt x="0" y="7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422499" y="5535789"/>
            <a:ext cx="38100" cy="14604"/>
          </a:xfrm>
          <a:custGeom>
            <a:avLst/>
            <a:gdLst/>
            <a:ahLst/>
            <a:cxnLst/>
            <a:rect l="l" t="t" r="r" b="b"/>
            <a:pathLst>
              <a:path w="38100" h="14604">
                <a:moveTo>
                  <a:pt x="0" y="12099"/>
                </a:moveTo>
                <a:lnTo>
                  <a:pt x="0" y="2482"/>
                </a:lnTo>
                <a:lnTo>
                  <a:pt x="6756" y="0"/>
                </a:lnTo>
                <a:lnTo>
                  <a:pt x="25986" y="0"/>
                </a:lnTo>
                <a:lnTo>
                  <a:pt x="30664" y="930"/>
                </a:lnTo>
                <a:lnTo>
                  <a:pt x="33782" y="2171"/>
                </a:lnTo>
                <a:lnTo>
                  <a:pt x="36381" y="3412"/>
                </a:lnTo>
                <a:lnTo>
                  <a:pt x="37940" y="5274"/>
                </a:lnTo>
                <a:lnTo>
                  <a:pt x="37940" y="9307"/>
                </a:lnTo>
                <a:lnTo>
                  <a:pt x="36381" y="11169"/>
                </a:lnTo>
                <a:lnTo>
                  <a:pt x="33782" y="12410"/>
                </a:lnTo>
                <a:lnTo>
                  <a:pt x="33782" y="4343"/>
                </a:lnTo>
                <a:lnTo>
                  <a:pt x="29105" y="2792"/>
                </a:lnTo>
                <a:lnTo>
                  <a:pt x="8835" y="2792"/>
                </a:lnTo>
                <a:lnTo>
                  <a:pt x="3638" y="4343"/>
                </a:lnTo>
                <a:lnTo>
                  <a:pt x="3638" y="13436"/>
                </a:lnTo>
                <a:lnTo>
                  <a:pt x="0" y="12099"/>
                </a:lnTo>
                <a:close/>
              </a:path>
              <a:path w="38100" h="14604">
                <a:moveTo>
                  <a:pt x="3638" y="13436"/>
                </a:moveTo>
                <a:lnTo>
                  <a:pt x="3638" y="10238"/>
                </a:lnTo>
                <a:lnTo>
                  <a:pt x="8835" y="11789"/>
                </a:lnTo>
                <a:lnTo>
                  <a:pt x="29105" y="11789"/>
                </a:lnTo>
                <a:lnTo>
                  <a:pt x="33782" y="10238"/>
                </a:lnTo>
                <a:lnTo>
                  <a:pt x="33782" y="12410"/>
                </a:lnTo>
                <a:lnTo>
                  <a:pt x="30664" y="13961"/>
                </a:lnTo>
                <a:lnTo>
                  <a:pt x="25986" y="14581"/>
                </a:lnTo>
                <a:lnTo>
                  <a:pt x="6756" y="14581"/>
                </a:lnTo>
                <a:lnTo>
                  <a:pt x="3638" y="13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175105" y="4027964"/>
            <a:ext cx="286374" cy="529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649568" y="3477887"/>
            <a:ext cx="59249" cy="96271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663082" y="4444322"/>
            <a:ext cx="45720" cy="5715"/>
          </a:xfrm>
          <a:custGeom>
            <a:avLst/>
            <a:gdLst/>
            <a:ahLst/>
            <a:cxnLst/>
            <a:rect l="l" t="t" r="r" b="b"/>
            <a:pathLst>
              <a:path w="45720" h="5714">
                <a:moveTo>
                  <a:pt x="45217" y="5584"/>
                </a:moveTo>
                <a:lnTo>
                  <a:pt x="45217" y="0"/>
                </a:lnTo>
                <a:lnTo>
                  <a:pt x="0" y="0"/>
                </a:lnTo>
                <a:lnTo>
                  <a:pt x="0" y="5584"/>
                </a:lnTo>
                <a:lnTo>
                  <a:pt x="45217" y="5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539904" y="5019219"/>
            <a:ext cx="40005" cy="19050"/>
          </a:xfrm>
          <a:custGeom>
            <a:avLst/>
            <a:gdLst/>
            <a:ahLst/>
            <a:cxnLst/>
            <a:rect l="l" t="t" r="r" b="b"/>
            <a:pathLst>
              <a:path w="40004" h="19050">
                <a:moveTo>
                  <a:pt x="6236" y="18615"/>
                </a:moveTo>
                <a:lnTo>
                  <a:pt x="6236" y="12410"/>
                </a:lnTo>
                <a:lnTo>
                  <a:pt x="7796" y="14271"/>
                </a:lnTo>
                <a:lnTo>
                  <a:pt x="14032" y="14271"/>
                </a:lnTo>
                <a:lnTo>
                  <a:pt x="15592" y="13030"/>
                </a:lnTo>
                <a:lnTo>
                  <a:pt x="19230" y="2171"/>
                </a:lnTo>
                <a:lnTo>
                  <a:pt x="21828" y="620"/>
                </a:lnTo>
                <a:lnTo>
                  <a:pt x="35342" y="620"/>
                </a:lnTo>
                <a:lnTo>
                  <a:pt x="39499" y="3723"/>
                </a:lnTo>
                <a:lnTo>
                  <a:pt x="39499" y="12410"/>
                </a:lnTo>
                <a:lnTo>
                  <a:pt x="37940" y="14892"/>
                </a:lnTo>
                <a:lnTo>
                  <a:pt x="35342" y="16443"/>
                </a:lnTo>
                <a:lnTo>
                  <a:pt x="33263" y="17374"/>
                </a:lnTo>
                <a:lnTo>
                  <a:pt x="33263" y="6515"/>
                </a:lnTo>
                <a:lnTo>
                  <a:pt x="31184" y="4964"/>
                </a:lnTo>
                <a:lnTo>
                  <a:pt x="25986" y="4964"/>
                </a:lnTo>
                <a:lnTo>
                  <a:pt x="24947" y="5894"/>
                </a:lnTo>
                <a:lnTo>
                  <a:pt x="23388" y="9307"/>
                </a:lnTo>
                <a:lnTo>
                  <a:pt x="22348" y="12720"/>
                </a:lnTo>
                <a:lnTo>
                  <a:pt x="21309" y="17063"/>
                </a:lnTo>
                <a:lnTo>
                  <a:pt x="18190" y="18615"/>
                </a:lnTo>
                <a:lnTo>
                  <a:pt x="6236" y="18615"/>
                </a:lnTo>
                <a:close/>
              </a:path>
              <a:path w="40004" h="19050">
                <a:moveTo>
                  <a:pt x="27546" y="17994"/>
                </a:moveTo>
                <a:lnTo>
                  <a:pt x="27546" y="13651"/>
                </a:lnTo>
                <a:lnTo>
                  <a:pt x="31184" y="13340"/>
                </a:lnTo>
                <a:lnTo>
                  <a:pt x="33263" y="11789"/>
                </a:lnTo>
                <a:lnTo>
                  <a:pt x="33263" y="17374"/>
                </a:lnTo>
                <a:lnTo>
                  <a:pt x="31184" y="17870"/>
                </a:lnTo>
                <a:lnTo>
                  <a:pt x="27546" y="17994"/>
                </a:lnTo>
                <a:close/>
              </a:path>
              <a:path w="40004" h="19050">
                <a:moveTo>
                  <a:pt x="0" y="15202"/>
                </a:moveTo>
                <a:lnTo>
                  <a:pt x="0" y="3723"/>
                </a:lnTo>
                <a:lnTo>
                  <a:pt x="4157" y="310"/>
                </a:lnTo>
                <a:lnTo>
                  <a:pt x="12473" y="0"/>
                </a:lnTo>
                <a:lnTo>
                  <a:pt x="12473" y="4653"/>
                </a:lnTo>
                <a:lnTo>
                  <a:pt x="8315" y="4653"/>
                </a:lnTo>
                <a:lnTo>
                  <a:pt x="6236" y="6515"/>
                </a:lnTo>
                <a:lnTo>
                  <a:pt x="6236" y="18615"/>
                </a:lnTo>
                <a:lnTo>
                  <a:pt x="4157" y="18615"/>
                </a:lnTo>
                <a:lnTo>
                  <a:pt x="0" y="152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539904" y="5040317"/>
            <a:ext cx="29845" cy="15240"/>
          </a:xfrm>
          <a:custGeom>
            <a:avLst/>
            <a:gdLst/>
            <a:ahLst/>
            <a:cxnLst/>
            <a:rect l="l" t="t" r="r" b="b"/>
            <a:pathLst>
              <a:path w="29845" h="15239">
                <a:moveTo>
                  <a:pt x="0" y="11789"/>
                </a:moveTo>
                <a:lnTo>
                  <a:pt x="0" y="2792"/>
                </a:lnTo>
                <a:lnTo>
                  <a:pt x="5197" y="0"/>
                </a:lnTo>
                <a:lnTo>
                  <a:pt x="23907" y="0"/>
                </a:lnTo>
                <a:lnTo>
                  <a:pt x="29624" y="2792"/>
                </a:lnTo>
                <a:lnTo>
                  <a:pt x="29624" y="12099"/>
                </a:lnTo>
                <a:lnTo>
                  <a:pt x="25467" y="14892"/>
                </a:lnTo>
                <a:lnTo>
                  <a:pt x="23388" y="14987"/>
                </a:lnTo>
                <a:lnTo>
                  <a:pt x="23388" y="6515"/>
                </a:lnTo>
                <a:lnTo>
                  <a:pt x="22868" y="5584"/>
                </a:lnTo>
                <a:lnTo>
                  <a:pt x="21309" y="4964"/>
                </a:lnTo>
                <a:lnTo>
                  <a:pt x="19749" y="4653"/>
                </a:lnTo>
                <a:lnTo>
                  <a:pt x="17151" y="4343"/>
                </a:lnTo>
                <a:lnTo>
                  <a:pt x="8835" y="4343"/>
                </a:lnTo>
                <a:lnTo>
                  <a:pt x="5717" y="5584"/>
                </a:lnTo>
                <a:lnTo>
                  <a:pt x="5717" y="14725"/>
                </a:lnTo>
                <a:lnTo>
                  <a:pt x="4157" y="14581"/>
                </a:lnTo>
                <a:lnTo>
                  <a:pt x="0" y="11789"/>
                </a:lnTo>
                <a:close/>
              </a:path>
              <a:path w="29845" h="15239">
                <a:moveTo>
                  <a:pt x="18710" y="15202"/>
                </a:moveTo>
                <a:lnTo>
                  <a:pt x="18710" y="10858"/>
                </a:lnTo>
                <a:lnTo>
                  <a:pt x="22348" y="10548"/>
                </a:lnTo>
                <a:lnTo>
                  <a:pt x="23388" y="9617"/>
                </a:lnTo>
                <a:lnTo>
                  <a:pt x="23388" y="14987"/>
                </a:lnTo>
                <a:lnTo>
                  <a:pt x="18710" y="15202"/>
                </a:lnTo>
                <a:close/>
              </a:path>
              <a:path w="29845" h="15239">
                <a:moveTo>
                  <a:pt x="5717" y="14725"/>
                </a:moveTo>
                <a:lnTo>
                  <a:pt x="5717" y="9617"/>
                </a:lnTo>
                <a:lnTo>
                  <a:pt x="7276" y="10238"/>
                </a:lnTo>
                <a:lnTo>
                  <a:pt x="10914" y="10858"/>
                </a:lnTo>
                <a:lnTo>
                  <a:pt x="10914" y="15202"/>
                </a:lnTo>
                <a:lnTo>
                  <a:pt x="5717" y="14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540943" y="5058621"/>
            <a:ext cx="38100" cy="14604"/>
          </a:xfrm>
          <a:custGeom>
            <a:avLst/>
            <a:gdLst/>
            <a:ahLst/>
            <a:cxnLst/>
            <a:rect l="l" t="t" r="r" b="b"/>
            <a:pathLst>
              <a:path w="38100" h="14604">
                <a:moveTo>
                  <a:pt x="0" y="4343"/>
                </a:moveTo>
                <a:lnTo>
                  <a:pt x="0" y="0"/>
                </a:lnTo>
                <a:lnTo>
                  <a:pt x="37940" y="0"/>
                </a:lnTo>
                <a:lnTo>
                  <a:pt x="37940" y="4343"/>
                </a:lnTo>
                <a:lnTo>
                  <a:pt x="23907" y="4343"/>
                </a:lnTo>
                <a:lnTo>
                  <a:pt x="23907" y="14395"/>
                </a:lnTo>
                <a:lnTo>
                  <a:pt x="22348" y="14581"/>
                </a:lnTo>
                <a:lnTo>
                  <a:pt x="22348" y="5894"/>
                </a:lnTo>
                <a:lnTo>
                  <a:pt x="19749" y="4343"/>
                </a:lnTo>
                <a:lnTo>
                  <a:pt x="0" y="4343"/>
                </a:lnTo>
                <a:close/>
              </a:path>
              <a:path w="38100" h="14604">
                <a:moveTo>
                  <a:pt x="23907" y="14395"/>
                </a:moveTo>
                <a:lnTo>
                  <a:pt x="23907" y="4343"/>
                </a:lnTo>
                <a:lnTo>
                  <a:pt x="27026" y="5584"/>
                </a:lnTo>
                <a:lnTo>
                  <a:pt x="28585" y="7135"/>
                </a:lnTo>
                <a:lnTo>
                  <a:pt x="28585" y="10548"/>
                </a:lnTo>
                <a:lnTo>
                  <a:pt x="27546" y="12099"/>
                </a:lnTo>
                <a:lnTo>
                  <a:pt x="26506" y="13030"/>
                </a:lnTo>
                <a:lnTo>
                  <a:pt x="24947" y="14271"/>
                </a:lnTo>
                <a:lnTo>
                  <a:pt x="23907" y="14395"/>
                </a:lnTo>
                <a:close/>
              </a:path>
              <a:path w="38100" h="14604">
                <a:moveTo>
                  <a:pt x="0" y="14581"/>
                </a:moveTo>
                <a:lnTo>
                  <a:pt x="0" y="10238"/>
                </a:lnTo>
                <a:lnTo>
                  <a:pt x="19749" y="10238"/>
                </a:lnTo>
                <a:lnTo>
                  <a:pt x="20789" y="9928"/>
                </a:lnTo>
                <a:lnTo>
                  <a:pt x="21828" y="9307"/>
                </a:lnTo>
                <a:lnTo>
                  <a:pt x="22348" y="8687"/>
                </a:lnTo>
                <a:lnTo>
                  <a:pt x="22348" y="14581"/>
                </a:lnTo>
                <a:lnTo>
                  <a:pt x="0" y="14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539904" y="5075995"/>
            <a:ext cx="29845" cy="15875"/>
          </a:xfrm>
          <a:custGeom>
            <a:avLst/>
            <a:gdLst/>
            <a:ahLst/>
            <a:cxnLst/>
            <a:rect l="l" t="t" r="r" b="b"/>
            <a:pathLst>
              <a:path w="29845" h="15875">
                <a:moveTo>
                  <a:pt x="0" y="11479"/>
                </a:moveTo>
                <a:lnTo>
                  <a:pt x="0" y="3102"/>
                </a:lnTo>
                <a:lnTo>
                  <a:pt x="5197" y="0"/>
                </a:lnTo>
                <a:lnTo>
                  <a:pt x="23907" y="0"/>
                </a:lnTo>
                <a:lnTo>
                  <a:pt x="29624" y="3102"/>
                </a:lnTo>
                <a:lnTo>
                  <a:pt x="29624" y="11169"/>
                </a:lnTo>
                <a:lnTo>
                  <a:pt x="26506" y="13961"/>
                </a:lnTo>
                <a:lnTo>
                  <a:pt x="23907" y="14581"/>
                </a:lnTo>
                <a:lnTo>
                  <a:pt x="23907" y="5894"/>
                </a:lnTo>
                <a:lnTo>
                  <a:pt x="21828" y="4653"/>
                </a:lnTo>
                <a:lnTo>
                  <a:pt x="17671" y="4653"/>
                </a:lnTo>
                <a:lnTo>
                  <a:pt x="17671" y="15698"/>
                </a:lnTo>
                <a:lnTo>
                  <a:pt x="12473" y="15822"/>
                </a:lnTo>
                <a:lnTo>
                  <a:pt x="12473" y="4343"/>
                </a:lnTo>
                <a:lnTo>
                  <a:pt x="9874" y="4653"/>
                </a:lnTo>
                <a:lnTo>
                  <a:pt x="8835" y="4653"/>
                </a:lnTo>
                <a:lnTo>
                  <a:pt x="7796" y="4964"/>
                </a:lnTo>
                <a:lnTo>
                  <a:pt x="6236" y="5584"/>
                </a:lnTo>
                <a:lnTo>
                  <a:pt x="5197" y="6825"/>
                </a:lnTo>
                <a:lnTo>
                  <a:pt x="5197" y="14920"/>
                </a:lnTo>
                <a:lnTo>
                  <a:pt x="3118" y="14581"/>
                </a:lnTo>
                <a:lnTo>
                  <a:pt x="0" y="11479"/>
                </a:lnTo>
                <a:close/>
              </a:path>
              <a:path w="29845" h="15875">
                <a:moveTo>
                  <a:pt x="17671" y="15698"/>
                </a:moveTo>
                <a:lnTo>
                  <a:pt x="17671" y="11169"/>
                </a:lnTo>
                <a:lnTo>
                  <a:pt x="19230" y="11169"/>
                </a:lnTo>
                <a:lnTo>
                  <a:pt x="20789" y="10858"/>
                </a:lnTo>
                <a:lnTo>
                  <a:pt x="21828" y="10548"/>
                </a:lnTo>
                <a:lnTo>
                  <a:pt x="22868" y="9928"/>
                </a:lnTo>
                <a:lnTo>
                  <a:pt x="23907" y="8997"/>
                </a:lnTo>
                <a:lnTo>
                  <a:pt x="23907" y="14581"/>
                </a:lnTo>
                <a:lnTo>
                  <a:pt x="21309" y="15202"/>
                </a:lnTo>
                <a:lnTo>
                  <a:pt x="19230" y="15512"/>
                </a:lnTo>
                <a:lnTo>
                  <a:pt x="17671" y="15698"/>
                </a:lnTo>
                <a:close/>
              </a:path>
              <a:path w="29845" h="15875">
                <a:moveTo>
                  <a:pt x="5197" y="14920"/>
                </a:moveTo>
                <a:lnTo>
                  <a:pt x="5197" y="9617"/>
                </a:lnTo>
                <a:lnTo>
                  <a:pt x="6756" y="10858"/>
                </a:lnTo>
                <a:lnTo>
                  <a:pt x="8835" y="11169"/>
                </a:lnTo>
                <a:lnTo>
                  <a:pt x="8835" y="15512"/>
                </a:lnTo>
                <a:lnTo>
                  <a:pt x="5197" y="14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539904" y="5093680"/>
            <a:ext cx="39370" cy="16510"/>
          </a:xfrm>
          <a:custGeom>
            <a:avLst/>
            <a:gdLst/>
            <a:ahLst/>
            <a:cxnLst/>
            <a:rect l="l" t="t" r="r" b="b"/>
            <a:pathLst>
              <a:path w="39370" h="16510">
                <a:moveTo>
                  <a:pt x="25467" y="16133"/>
                </a:moveTo>
                <a:lnTo>
                  <a:pt x="25467" y="11789"/>
                </a:lnTo>
                <a:lnTo>
                  <a:pt x="38980" y="11789"/>
                </a:lnTo>
                <a:lnTo>
                  <a:pt x="38980" y="16133"/>
                </a:lnTo>
                <a:lnTo>
                  <a:pt x="25467" y="16133"/>
                </a:lnTo>
                <a:close/>
              </a:path>
              <a:path w="39370" h="16510">
                <a:moveTo>
                  <a:pt x="0" y="8997"/>
                </a:moveTo>
                <a:lnTo>
                  <a:pt x="0" y="4964"/>
                </a:lnTo>
                <a:lnTo>
                  <a:pt x="1559" y="3102"/>
                </a:lnTo>
                <a:lnTo>
                  <a:pt x="6756" y="620"/>
                </a:lnTo>
                <a:lnTo>
                  <a:pt x="10914" y="0"/>
                </a:lnTo>
                <a:lnTo>
                  <a:pt x="22868" y="0"/>
                </a:lnTo>
                <a:lnTo>
                  <a:pt x="29624" y="3102"/>
                </a:lnTo>
                <a:lnTo>
                  <a:pt x="29624" y="8997"/>
                </a:lnTo>
                <a:lnTo>
                  <a:pt x="28065" y="10548"/>
                </a:lnTo>
                <a:lnTo>
                  <a:pt x="25467" y="11789"/>
                </a:lnTo>
                <a:lnTo>
                  <a:pt x="25467" y="16133"/>
                </a:lnTo>
                <a:lnTo>
                  <a:pt x="23388" y="16133"/>
                </a:lnTo>
                <a:lnTo>
                  <a:pt x="23388" y="5894"/>
                </a:lnTo>
                <a:lnTo>
                  <a:pt x="19749" y="4343"/>
                </a:lnTo>
                <a:lnTo>
                  <a:pt x="9355" y="4343"/>
                </a:lnTo>
                <a:lnTo>
                  <a:pt x="5717" y="5894"/>
                </a:lnTo>
                <a:lnTo>
                  <a:pt x="5717" y="16133"/>
                </a:lnTo>
                <a:lnTo>
                  <a:pt x="3638" y="16133"/>
                </a:lnTo>
                <a:lnTo>
                  <a:pt x="3638" y="11789"/>
                </a:lnTo>
                <a:lnTo>
                  <a:pt x="1039" y="10548"/>
                </a:lnTo>
                <a:lnTo>
                  <a:pt x="0" y="8997"/>
                </a:lnTo>
                <a:close/>
              </a:path>
              <a:path w="39370" h="16510">
                <a:moveTo>
                  <a:pt x="5717" y="16133"/>
                </a:moveTo>
                <a:lnTo>
                  <a:pt x="5717" y="10238"/>
                </a:lnTo>
                <a:lnTo>
                  <a:pt x="9355" y="11789"/>
                </a:lnTo>
                <a:lnTo>
                  <a:pt x="19749" y="11789"/>
                </a:lnTo>
                <a:lnTo>
                  <a:pt x="23388" y="10238"/>
                </a:lnTo>
                <a:lnTo>
                  <a:pt x="23388" y="16133"/>
                </a:lnTo>
                <a:lnTo>
                  <a:pt x="5717" y="16133"/>
                </a:lnTo>
                <a:close/>
              </a:path>
              <a:path w="39370" h="16510">
                <a:moveTo>
                  <a:pt x="1039" y="16133"/>
                </a:moveTo>
                <a:lnTo>
                  <a:pt x="1039" y="11789"/>
                </a:lnTo>
                <a:lnTo>
                  <a:pt x="3638" y="11789"/>
                </a:lnTo>
                <a:lnTo>
                  <a:pt x="3638" y="16133"/>
                </a:lnTo>
                <a:lnTo>
                  <a:pt x="1039" y="161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539904" y="5113536"/>
            <a:ext cx="29209" cy="15240"/>
          </a:xfrm>
          <a:custGeom>
            <a:avLst/>
            <a:gdLst/>
            <a:ahLst/>
            <a:cxnLst/>
            <a:rect l="l" t="t" r="r" b="b"/>
            <a:pathLst>
              <a:path w="29209" h="15239">
                <a:moveTo>
                  <a:pt x="0" y="7756"/>
                </a:moveTo>
                <a:lnTo>
                  <a:pt x="0" y="1861"/>
                </a:lnTo>
                <a:lnTo>
                  <a:pt x="3118" y="0"/>
                </a:lnTo>
                <a:lnTo>
                  <a:pt x="29105" y="0"/>
                </a:lnTo>
                <a:lnTo>
                  <a:pt x="29105" y="4343"/>
                </a:lnTo>
                <a:lnTo>
                  <a:pt x="7796" y="4343"/>
                </a:lnTo>
                <a:lnTo>
                  <a:pt x="5717" y="5274"/>
                </a:lnTo>
                <a:lnTo>
                  <a:pt x="5717" y="14892"/>
                </a:lnTo>
                <a:lnTo>
                  <a:pt x="4157" y="14892"/>
                </a:lnTo>
                <a:lnTo>
                  <a:pt x="4157" y="10548"/>
                </a:lnTo>
                <a:lnTo>
                  <a:pt x="1039" y="9307"/>
                </a:lnTo>
                <a:lnTo>
                  <a:pt x="0" y="7756"/>
                </a:lnTo>
                <a:close/>
              </a:path>
              <a:path w="29209" h="15239">
                <a:moveTo>
                  <a:pt x="5717" y="14892"/>
                </a:moveTo>
                <a:lnTo>
                  <a:pt x="5717" y="8997"/>
                </a:lnTo>
                <a:lnTo>
                  <a:pt x="8315" y="10548"/>
                </a:lnTo>
                <a:lnTo>
                  <a:pt x="29105" y="10548"/>
                </a:lnTo>
                <a:lnTo>
                  <a:pt x="29105" y="14892"/>
                </a:lnTo>
                <a:lnTo>
                  <a:pt x="5717" y="14892"/>
                </a:lnTo>
                <a:close/>
              </a:path>
              <a:path w="29209" h="15239">
                <a:moveTo>
                  <a:pt x="1039" y="14892"/>
                </a:moveTo>
                <a:lnTo>
                  <a:pt x="1039" y="10548"/>
                </a:lnTo>
                <a:lnTo>
                  <a:pt x="4157" y="10548"/>
                </a:lnTo>
                <a:lnTo>
                  <a:pt x="4157" y="14892"/>
                </a:lnTo>
                <a:lnTo>
                  <a:pt x="1039" y="14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540943" y="5132461"/>
            <a:ext cx="38100" cy="4445"/>
          </a:xfrm>
          <a:custGeom>
            <a:avLst/>
            <a:gdLst/>
            <a:ahLst/>
            <a:cxnLst/>
            <a:rect l="l" t="t" r="r" b="b"/>
            <a:pathLst>
              <a:path w="38100" h="4445">
                <a:moveTo>
                  <a:pt x="37940" y="4343"/>
                </a:moveTo>
                <a:lnTo>
                  <a:pt x="37940" y="0"/>
                </a:lnTo>
                <a:lnTo>
                  <a:pt x="0" y="0"/>
                </a:lnTo>
                <a:lnTo>
                  <a:pt x="0" y="4343"/>
                </a:lnTo>
                <a:lnTo>
                  <a:pt x="37940" y="4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539904" y="5140218"/>
            <a:ext cx="29845" cy="15875"/>
          </a:xfrm>
          <a:custGeom>
            <a:avLst/>
            <a:gdLst/>
            <a:ahLst/>
            <a:cxnLst/>
            <a:rect l="l" t="t" r="r" b="b"/>
            <a:pathLst>
              <a:path w="29845" h="15875">
                <a:moveTo>
                  <a:pt x="0" y="11169"/>
                </a:moveTo>
                <a:lnTo>
                  <a:pt x="0" y="2792"/>
                </a:lnTo>
                <a:lnTo>
                  <a:pt x="5197" y="0"/>
                </a:lnTo>
                <a:lnTo>
                  <a:pt x="23907" y="0"/>
                </a:lnTo>
                <a:lnTo>
                  <a:pt x="29624" y="2792"/>
                </a:lnTo>
                <a:lnTo>
                  <a:pt x="29624" y="11169"/>
                </a:lnTo>
                <a:lnTo>
                  <a:pt x="26506" y="13651"/>
                </a:lnTo>
                <a:lnTo>
                  <a:pt x="23907" y="14271"/>
                </a:lnTo>
                <a:lnTo>
                  <a:pt x="23907" y="5584"/>
                </a:lnTo>
                <a:lnTo>
                  <a:pt x="21828" y="4653"/>
                </a:lnTo>
                <a:lnTo>
                  <a:pt x="17671" y="4343"/>
                </a:lnTo>
                <a:lnTo>
                  <a:pt x="17671" y="15388"/>
                </a:lnTo>
                <a:lnTo>
                  <a:pt x="12473" y="15512"/>
                </a:lnTo>
                <a:lnTo>
                  <a:pt x="12473" y="4343"/>
                </a:lnTo>
                <a:lnTo>
                  <a:pt x="8835" y="4343"/>
                </a:lnTo>
                <a:lnTo>
                  <a:pt x="7796" y="4964"/>
                </a:lnTo>
                <a:lnTo>
                  <a:pt x="6236" y="5584"/>
                </a:lnTo>
                <a:lnTo>
                  <a:pt x="5197" y="6515"/>
                </a:lnTo>
                <a:lnTo>
                  <a:pt x="5197" y="14610"/>
                </a:lnTo>
                <a:lnTo>
                  <a:pt x="3118" y="14271"/>
                </a:lnTo>
                <a:lnTo>
                  <a:pt x="0" y="11169"/>
                </a:lnTo>
                <a:close/>
              </a:path>
              <a:path w="29845" h="15875">
                <a:moveTo>
                  <a:pt x="17671" y="15388"/>
                </a:moveTo>
                <a:lnTo>
                  <a:pt x="17671" y="10858"/>
                </a:lnTo>
                <a:lnTo>
                  <a:pt x="19230" y="10858"/>
                </a:lnTo>
                <a:lnTo>
                  <a:pt x="20789" y="10548"/>
                </a:lnTo>
                <a:lnTo>
                  <a:pt x="21828" y="10238"/>
                </a:lnTo>
                <a:lnTo>
                  <a:pt x="22868" y="9617"/>
                </a:lnTo>
                <a:lnTo>
                  <a:pt x="23907" y="8687"/>
                </a:lnTo>
                <a:lnTo>
                  <a:pt x="23907" y="14271"/>
                </a:lnTo>
                <a:lnTo>
                  <a:pt x="21309" y="14892"/>
                </a:lnTo>
                <a:lnTo>
                  <a:pt x="19230" y="15202"/>
                </a:lnTo>
                <a:lnTo>
                  <a:pt x="17671" y="15388"/>
                </a:lnTo>
                <a:close/>
              </a:path>
              <a:path w="29845" h="15875">
                <a:moveTo>
                  <a:pt x="5197" y="14610"/>
                </a:moveTo>
                <a:lnTo>
                  <a:pt x="5197" y="9307"/>
                </a:lnTo>
                <a:lnTo>
                  <a:pt x="6756" y="10548"/>
                </a:lnTo>
                <a:lnTo>
                  <a:pt x="8835" y="11169"/>
                </a:lnTo>
                <a:lnTo>
                  <a:pt x="8835" y="15202"/>
                </a:lnTo>
                <a:lnTo>
                  <a:pt x="5197" y="14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787382" y="3291736"/>
            <a:ext cx="575867" cy="16443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173026" y="4625199"/>
            <a:ext cx="30480" cy="27305"/>
          </a:xfrm>
          <a:custGeom>
            <a:avLst/>
            <a:gdLst/>
            <a:ahLst/>
            <a:cxnLst/>
            <a:rect l="l" t="t" r="r" b="b"/>
            <a:pathLst>
              <a:path w="30479" h="27304">
                <a:moveTo>
                  <a:pt x="0" y="26681"/>
                </a:moveTo>
                <a:lnTo>
                  <a:pt x="0" y="0"/>
                </a:lnTo>
                <a:lnTo>
                  <a:pt x="30144" y="0"/>
                </a:lnTo>
                <a:lnTo>
                  <a:pt x="30144" y="2792"/>
                </a:lnTo>
                <a:lnTo>
                  <a:pt x="5717" y="2792"/>
                </a:lnTo>
                <a:lnTo>
                  <a:pt x="5717" y="26681"/>
                </a:lnTo>
                <a:lnTo>
                  <a:pt x="0" y="26681"/>
                </a:lnTo>
                <a:close/>
              </a:path>
              <a:path w="30479" h="27304">
                <a:moveTo>
                  <a:pt x="5717" y="14581"/>
                </a:moveTo>
                <a:lnTo>
                  <a:pt x="5717" y="11479"/>
                </a:lnTo>
                <a:lnTo>
                  <a:pt x="27546" y="11479"/>
                </a:lnTo>
                <a:lnTo>
                  <a:pt x="27546" y="14581"/>
                </a:lnTo>
                <a:lnTo>
                  <a:pt x="5717" y="14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208368" y="4632025"/>
            <a:ext cx="29209" cy="20955"/>
          </a:xfrm>
          <a:custGeom>
            <a:avLst/>
            <a:gdLst/>
            <a:ahLst/>
            <a:cxnLst/>
            <a:rect l="l" t="t" r="r" b="b"/>
            <a:pathLst>
              <a:path w="29210" h="20954">
                <a:moveTo>
                  <a:pt x="0" y="16753"/>
                </a:moveTo>
                <a:lnTo>
                  <a:pt x="0" y="4033"/>
                </a:lnTo>
                <a:lnTo>
                  <a:pt x="5717" y="0"/>
                </a:lnTo>
                <a:lnTo>
                  <a:pt x="20789" y="0"/>
                </a:lnTo>
                <a:lnTo>
                  <a:pt x="25986" y="1861"/>
                </a:lnTo>
                <a:lnTo>
                  <a:pt x="28065" y="5274"/>
                </a:lnTo>
                <a:lnTo>
                  <a:pt x="28585" y="6515"/>
                </a:lnTo>
                <a:lnTo>
                  <a:pt x="29105" y="8376"/>
                </a:lnTo>
                <a:lnTo>
                  <a:pt x="29105" y="11169"/>
                </a:lnTo>
                <a:lnTo>
                  <a:pt x="23907" y="11169"/>
                </a:lnTo>
                <a:lnTo>
                  <a:pt x="23907" y="5274"/>
                </a:lnTo>
                <a:lnTo>
                  <a:pt x="19749" y="2792"/>
                </a:lnTo>
                <a:lnTo>
                  <a:pt x="9355" y="2792"/>
                </a:lnTo>
                <a:lnTo>
                  <a:pt x="5717" y="5274"/>
                </a:lnTo>
                <a:lnTo>
                  <a:pt x="5197" y="8687"/>
                </a:lnTo>
                <a:lnTo>
                  <a:pt x="5197" y="20420"/>
                </a:lnTo>
                <a:lnTo>
                  <a:pt x="0" y="16753"/>
                </a:lnTo>
                <a:close/>
              </a:path>
              <a:path w="29210" h="20954">
                <a:moveTo>
                  <a:pt x="5197" y="20420"/>
                </a:moveTo>
                <a:lnTo>
                  <a:pt x="5197" y="13340"/>
                </a:lnTo>
                <a:lnTo>
                  <a:pt x="5717" y="14271"/>
                </a:lnTo>
                <a:lnTo>
                  <a:pt x="7276" y="15512"/>
                </a:lnTo>
                <a:lnTo>
                  <a:pt x="8835" y="17063"/>
                </a:lnTo>
                <a:lnTo>
                  <a:pt x="11434" y="17994"/>
                </a:lnTo>
                <a:lnTo>
                  <a:pt x="19230" y="17994"/>
                </a:lnTo>
                <a:lnTo>
                  <a:pt x="21828" y="16753"/>
                </a:lnTo>
                <a:lnTo>
                  <a:pt x="23388" y="13961"/>
                </a:lnTo>
                <a:lnTo>
                  <a:pt x="28585" y="13961"/>
                </a:lnTo>
                <a:lnTo>
                  <a:pt x="27026" y="18304"/>
                </a:lnTo>
                <a:lnTo>
                  <a:pt x="21828" y="20786"/>
                </a:lnTo>
                <a:lnTo>
                  <a:pt x="5717" y="20786"/>
                </a:lnTo>
                <a:lnTo>
                  <a:pt x="5197" y="20420"/>
                </a:lnTo>
                <a:close/>
              </a:path>
              <a:path w="29210" h="20954">
                <a:moveTo>
                  <a:pt x="5197" y="11169"/>
                </a:moveTo>
                <a:lnTo>
                  <a:pt x="5197" y="8687"/>
                </a:lnTo>
                <a:lnTo>
                  <a:pt x="23907" y="8687"/>
                </a:lnTo>
                <a:lnTo>
                  <a:pt x="23907" y="11169"/>
                </a:lnTo>
                <a:lnTo>
                  <a:pt x="5197" y="11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244230" y="4625199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39">
                <a:moveTo>
                  <a:pt x="5197" y="12720"/>
                </a:moveTo>
                <a:lnTo>
                  <a:pt x="5197" y="9928"/>
                </a:lnTo>
                <a:lnTo>
                  <a:pt x="7276" y="7756"/>
                </a:lnTo>
                <a:lnTo>
                  <a:pt x="10394" y="6825"/>
                </a:lnTo>
                <a:lnTo>
                  <a:pt x="23388" y="6825"/>
                </a:lnTo>
                <a:lnTo>
                  <a:pt x="29105" y="10858"/>
                </a:lnTo>
                <a:lnTo>
                  <a:pt x="29105" y="23579"/>
                </a:lnTo>
                <a:lnTo>
                  <a:pt x="23388" y="27612"/>
                </a:lnTo>
                <a:lnTo>
                  <a:pt x="23388" y="12720"/>
                </a:lnTo>
                <a:lnTo>
                  <a:pt x="19749" y="9617"/>
                </a:lnTo>
                <a:lnTo>
                  <a:pt x="8835" y="9617"/>
                </a:lnTo>
                <a:lnTo>
                  <a:pt x="5197" y="12720"/>
                </a:lnTo>
                <a:close/>
              </a:path>
              <a:path w="29210" h="27939">
                <a:moveTo>
                  <a:pt x="0" y="26681"/>
                </a:moveTo>
                <a:lnTo>
                  <a:pt x="0" y="0"/>
                </a:lnTo>
                <a:lnTo>
                  <a:pt x="5197" y="0"/>
                </a:lnTo>
                <a:lnTo>
                  <a:pt x="5197" y="21717"/>
                </a:lnTo>
                <a:lnTo>
                  <a:pt x="8835" y="24820"/>
                </a:lnTo>
                <a:lnTo>
                  <a:pt x="19749" y="24820"/>
                </a:lnTo>
                <a:lnTo>
                  <a:pt x="23388" y="21717"/>
                </a:lnTo>
                <a:lnTo>
                  <a:pt x="23388" y="27612"/>
                </a:lnTo>
                <a:lnTo>
                  <a:pt x="10394" y="27612"/>
                </a:lnTo>
                <a:lnTo>
                  <a:pt x="6756" y="26681"/>
                </a:lnTo>
                <a:lnTo>
                  <a:pt x="4677" y="24199"/>
                </a:lnTo>
                <a:lnTo>
                  <a:pt x="4677" y="26681"/>
                </a:lnTo>
                <a:lnTo>
                  <a:pt x="0" y="26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278532" y="4640402"/>
            <a:ext cx="14604" cy="3175"/>
          </a:xfrm>
          <a:custGeom>
            <a:avLst/>
            <a:gdLst/>
            <a:ahLst/>
            <a:cxnLst/>
            <a:rect l="l" t="t" r="r" b="b"/>
            <a:pathLst>
              <a:path w="14604" h="3175">
                <a:moveTo>
                  <a:pt x="14552" y="0"/>
                </a:moveTo>
                <a:lnTo>
                  <a:pt x="0" y="0"/>
                </a:lnTo>
                <a:lnTo>
                  <a:pt x="0" y="2792"/>
                </a:lnTo>
                <a:lnTo>
                  <a:pt x="14552" y="2792"/>
                </a:lnTo>
                <a:lnTo>
                  <a:pt x="145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298802" y="4625820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10" h="27304">
                <a:moveTo>
                  <a:pt x="0" y="13651"/>
                </a:moveTo>
                <a:lnTo>
                  <a:pt x="0" y="3723"/>
                </a:lnTo>
                <a:lnTo>
                  <a:pt x="6236" y="0"/>
                </a:lnTo>
                <a:lnTo>
                  <a:pt x="19230" y="0"/>
                </a:lnTo>
                <a:lnTo>
                  <a:pt x="22868" y="1241"/>
                </a:lnTo>
                <a:lnTo>
                  <a:pt x="25467" y="3102"/>
                </a:lnTo>
                <a:lnTo>
                  <a:pt x="28065" y="5584"/>
                </a:lnTo>
                <a:lnTo>
                  <a:pt x="29105" y="8376"/>
                </a:lnTo>
                <a:lnTo>
                  <a:pt x="29105" y="17374"/>
                </a:lnTo>
                <a:lnTo>
                  <a:pt x="28065" y="20786"/>
                </a:lnTo>
                <a:lnTo>
                  <a:pt x="24947" y="23268"/>
                </a:lnTo>
                <a:lnTo>
                  <a:pt x="23388" y="24758"/>
                </a:lnTo>
                <a:lnTo>
                  <a:pt x="23388" y="5274"/>
                </a:lnTo>
                <a:lnTo>
                  <a:pt x="19230" y="2792"/>
                </a:lnTo>
                <a:lnTo>
                  <a:pt x="9355" y="2792"/>
                </a:lnTo>
                <a:lnTo>
                  <a:pt x="5717" y="5274"/>
                </a:lnTo>
                <a:lnTo>
                  <a:pt x="5717" y="17063"/>
                </a:lnTo>
                <a:lnTo>
                  <a:pt x="0" y="13651"/>
                </a:lnTo>
                <a:close/>
              </a:path>
              <a:path w="29210" h="27304">
                <a:moveTo>
                  <a:pt x="5717" y="17063"/>
                </a:moveTo>
                <a:lnTo>
                  <a:pt x="5717" y="12099"/>
                </a:lnTo>
                <a:lnTo>
                  <a:pt x="8835" y="14271"/>
                </a:lnTo>
                <a:lnTo>
                  <a:pt x="19230" y="14271"/>
                </a:lnTo>
                <a:lnTo>
                  <a:pt x="23388" y="11789"/>
                </a:lnTo>
                <a:lnTo>
                  <a:pt x="23388" y="14271"/>
                </a:lnTo>
                <a:lnTo>
                  <a:pt x="20789" y="16133"/>
                </a:lnTo>
                <a:lnTo>
                  <a:pt x="17671" y="17063"/>
                </a:lnTo>
                <a:lnTo>
                  <a:pt x="5717" y="17063"/>
                </a:lnTo>
                <a:close/>
              </a:path>
              <a:path w="29210" h="27304">
                <a:moveTo>
                  <a:pt x="1039" y="20166"/>
                </a:moveTo>
                <a:lnTo>
                  <a:pt x="6236" y="20166"/>
                </a:lnTo>
                <a:lnTo>
                  <a:pt x="7276" y="22648"/>
                </a:lnTo>
                <a:lnTo>
                  <a:pt x="9874" y="24199"/>
                </a:lnTo>
                <a:lnTo>
                  <a:pt x="19749" y="24199"/>
                </a:lnTo>
                <a:lnTo>
                  <a:pt x="23388" y="20476"/>
                </a:lnTo>
                <a:lnTo>
                  <a:pt x="23388" y="24758"/>
                </a:lnTo>
                <a:lnTo>
                  <a:pt x="22348" y="25750"/>
                </a:lnTo>
                <a:lnTo>
                  <a:pt x="18190" y="26991"/>
                </a:lnTo>
                <a:lnTo>
                  <a:pt x="6756" y="26991"/>
                </a:lnTo>
                <a:lnTo>
                  <a:pt x="2078" y="24509"/>
                </a:lnTo>
                <a:lnTo>
                  <a:pt x="1039" y="201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333624" y="4625820"/>
            <a:ext cx="29845" cy="27305"/>
          </a:xfrm>
          <a:custGeom>
            <a:avLst/>
            <a:gdLst/>
            <a:ahLst/>
            <a:cxnLst/>
            <a:rect l="l" t="t" r="r" b="b"/>
            <a:pathLst>
              <a:path w="29845" h="27304">
                <a:moveTo>
                  <a:pt x="7276" y="13526"/>
                </a:moveTo>
                <a:lnTo>
                  <a:pt x="7276" y="10548"/>
                </a:lnTo>
                <a:lnTo>
                  <a:pt x="9874" y="9307"/>
                </a:lnTo>
                <a:lnTo>
                  <a:pt x="12473" y="8997"/>
                </a:lnTo>
                <a:lnTo>
                  <a:pt x="23907" y="8997"/>
                </a:lnTo>
                <a:lnTo>
                  <a:pt x="29624" y="12410"/>
                </a:lnTo>
                <a:lnTo>
                  <a:pt x="29624" y="23268"/>
                </a:lnTo>
                <a:lnTo>
                  <a:pt x="23907" y="26681"/>
                </a:lnTo>
                <a:lnTo>
                  <a:pt x="23907" y="14271"/>
                </a:lnTo>
                <a:lnTo>
                  <a:pt x="20269" y="11789"/>
                </a:lnTo>
                <a:lnTo>
                  <a:pt x="10914" y="11789"/>
                </a:lnTo>
                <a:lnTo>
                  <a:pt x="8835" y="12410"/>
                </a:lnTo>
                <a:lnTo>
                  <a:pt x="7276" y="13526"/>
                </a:lnTo>
                <a:close/>
              </a:path>
              <a:path w="29845" h="27304">
                <a:moveTo>
                  <a:pt x="1039" y="14271"/>
                </a:moveTo>
                <a:lnTo>
                  <a:pt x="4677" y="0"/>
                </a:lnTo>
                <a:lnTo>
                  <a:pt x="27026" y="0"/>
                </a:lnTo>
                <a:lnTo>
                  <a:pt x="27026" y="3102"/>
                </a:lnTo>
                <a:lnTo>
                  <a:pt x="8835" y="3102"/>
                </a:lnTo>
                <a:lnTo>
                  <a:pt x="7276" y="10548"/>
                </a:lnTo>
                <a:lnTo>
                  <a:pt x="7276" y="13526"/>
                </a:lnTo>
                <a:lnTo>
                  <a:pt x="6236" y="14271"/>
                </a:lnTo>
                <a:lnTo>
                  <a:pt x="1039" y="14271"/>
                </a:lnTo>
                <a:close/>
              </a:path>
              <a:path w="29845" h="27304">
                <a:moveTo>
                  <a:pt x="0" y="19856"/>
                </a:moveTo>
                <a:lnTo>
                  <a:pt x="5197" y="19856"/>
                </a:lnTo>
                <a:lnTo>
                  <a:pt x="6756" y="22648"/>
                </a:lnTo>
                <a:lnTo>
                  <a:pt x="9355" y="24199"/>
                </a:lnTo>
                <a:lnTo>
                  <a:pt x="20269" y="24199"/>
                </a:lnTo>
                <a:lnTo>
                  <a:pt x="23907" y="21717"/>
                </a:lnTo>
                <a:lnTo>
                  <a:pt x="23907" y="26681"/>
                </a:lnTo>
                <a:lnTo>
                  <a:pt x="23388" y="26991"/>
                </a:lnTo>
                <a:lnTo>
                  <a:pt x="9355" y="26991"/>
                </a:lnTo>
                <a:lnTo>
                  <a:pt x="5197" y="25750"/>
                </a:lnTo>
                <a:lnTo>
                  <a:pt x="2598" y="23889"/>
                </a:lnTo>
                <a:lnTo>
                  <a:pt x="1039" y="22958"/>
                </a:lnTo>
                <a:lnTo>
                  <a:pt x="519" y="22027"/>
                </a:lnTo>
                <a:lnTo>
                  <a:pt x="0" y="19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174065" y="4724480"/>
            <a:ext cx="42545" cy="27305"/>
          </a:xfrm>
          <a:custGeom>
            <a:avLst/>
            <a:gdLst/>
            <a:ahLst/>
            <a:cxnLst/>
            <a:rect l="l" t="t" r="r" b="b"/>
            <a:pathLst>
              <a:path w="42545" h="27304">
                <a:moveTo>
                  <a:pt x="0" y="26681"/>
                </a:moveTo>
                <a:lnTo>
                  <a:pt x="0" y="0"/>
                </a:lnTo>
                <a:lnTo>
                  <a:pt x="7796" y="0"/>
                </a:lnTo>
                <a:lnTo>
                  <a:pt x="21309" y="23268"/>
                </a:lnTo>
                <a:lnTo>
                  <a:pt x="34302" y="0"/>
                </a:lnTo>
                <a:lnTo>
                  <a:pt x="42098" y="0"/>
                </a:lnTo>
                <a:lnTo>
                  <a:pt x="42098" y="26681"/>
                </a:lnTo>
                <a:lnTo>
                  <a:pt x="36901" y="26681"/>
                </a:lnTo>
                <a:lnTo>
                  <a:pt x="36901" y="4343"/>
                </a:lnTo>
                <a:lnTo>
                  <a:pt x="23907" y="26681"/>
                </a:lnTo>
                <a:lnTo>
                  <a:pt x="18190" y="26681"/>
                </a:lnTo>
                <a:lnTo>
                  <a:pt x="5197" y="4343"/>
                </a:lnTo>
                <a:lnTo>
                  <a:pt x="5197" y="26681"/>
                </a:lnTo>
                <a:lnTo>
                  <a:pt x="0" y="26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224480" y="4731305"/>
            <a:ext cx="30480" cy="20955"/>
          </a:xfrm>
          <a:custGeom>
            <a:avLst/>
            <a:gdLst/>
            <a:ahLst/>
            <a:cxnLst/>
            <a:rect l="l" t="t" r="r" b="b"/>
            <a:pathLst>
              <a:path w="30479" h="20954">
                <a:moveTo>
                  <a:pt x="1039" y="6205"/>
                </a:moveTo>
                <a:lnTo>
                  <a:pt x="1039" y="4343"/>
                </a:lnTo>
                <a:lnTo>
                  <a:pt x="2078" y="3412"/>
                </a:lnTo>
                <a:lnTo>
                  <a:pt x="3638" y="2171"/>
                </a:lnTo>
                <a:lnTo>
                  <a:pt x="5717" y="930"/>
                </a:lnTo>
                <a:lnTo>
                  <a:pt x="9355" y="0"/>
                </a:lnTo>
                <a:lnTo>
                  <a:pt x="22348" y="0"/>
                </a:lnTo>
                <a:lnTo>
                  <a:pt x="26506" y="1861"/>
                </a:lnTo>
                <a:lnTo>
                  <a:pt x="26506" y="17684"/>
                </a:lnTo>
                <a:lnTo>
                  <a:pt x="27546" y="18304"/>
                </a:lnTo>
                <a:lnTo>
                  <a:pt x="29624" y="18304"/>
                </a:lnTo>
                <a:lnTo>
                  <a:pt x="30144" y="17994"/>
                </a:lnTo>
                <a:lnTo>
                  <a:pt x="30144" y="20476"/>
                </a:lnTo>
                <a:lnTo>
                  <a:pt x="28585" y="20786"/>
                </a:lnTo>
                <a:lnTo>
                  <a:pt x="23388" y="20786"/>
                </a:lnTo>
                <a:lnTo>
                  <a:pt x="21828" y="19856"/>
                </a:lnTo>
                <a:lnTo>
                  <a:pt x="21309" y="17994"/>
                </a:lnTo>
                <a:lnTo>
                  <a:pt x="21309" y="4033"/>
                </a:lnTo>
                <a:lnTo>
                  <a:pt x="18710" y="2792"/>
                </a:lnTo>
                <a:lnTo>
                  <a:pt x="9355" y="2792"/>
                </a:lnTo>
                <a:lnTo>
                  <a:pt x="6756" y="4033"/>
                </a:lnTo>
                <a:lnTo>
                  <a:pt x="6236" y="6205"/>
                </a:lnTo>
                <a:lnTo>
                  <a:pt x="1039" y="6205"/>
                </a:lnTo>
                <a:close/>
              </a:path>
              <a:path w="30479" h="20954">
                <a:moveTo>
                  <a:pt x="0" y="18615"/>
                </a:moveTo>
                <a:lnTo>
                  <a:pt x="0" y="12720"/>
                </a:lnTo>
                <a:lnTo>
                  <a:pt x="1559" y="10858"/>
                </a:lnTo>
                <a:lnTo>
                  <a:pt x="5197" y="9928"/>
                </a:lnTo>
                <a:lnTo>
                  <a:pt x="7276" y="9307"/>
                </a:lnTo>
                <a:lnTo>
                  <a:pt x="9355" y="9218"/>
                </a:lnTo>
                <a:lnTo>
                  <a:pt x="15592" y="8687"/>
                </a:lnTo>
                <a:lnTo>
                  <a:pt x="19749" y="8376"/>
                </a:lnTo>
                <a:lnTo>
                  <a:pt x="21309" y="7756"/>
                </a:lnTo>
                <a:lnTo>
                  <a:pt x="21309" y="10238"/>
                </a:lnTo>
                <a:lnTo>
                  <a:pt x="18190" y="11169"/>
                </a:lnTo>
                <a:lnTo>
                  <a:pt x="7276" y="11789"/>
                </a:lnTo>
                <a:lnTo>
                  <a:pt x="5197" y="13030"/>
                </a:lnTo>
                <a:lnTo>
                  <a:pt x="5197" y="20786"/>
                </a:lnTo>
                <a:lnTo>
                  <a:pt x="3638" y="20786"/>
                </a:lnTo>
                <a:lnTo>
                  <a:pt x="0" y="18615"/>
                </a:lnTo>
                <a:close/>
              </a:path>
              <a:path w="30479" h="20954">
                <a:moveTo>
                  <a:pt x="5197" y="20786"/>
                </a:moveTo>
                <a:lnTo>
                  <a:pt x="5197" y="17063"/>
                </a:lnTo>
                <a:lnTo>
                  <a:pt x="7276" y="17994"/>
                </a:lnTo>
                <a:lnTo>
                  <a:pt x="14552" y="17994"/>
                </a:lnTo>
                <a:lnTo>
                  <a:pt x="17151" y="17374"/>
                </a:lnTo>
                <a:lnTo>
                  <a:pt x="19230" y="16443"/>
                </a:lnTo>
                <a:lnTo>
                  <a:pt x="20789" y="15512"/>
                </a:lnTo>
                <a:lnTo>
                  <a:pt x="21309" y="14892"/>
                </a:lnTo>
                <a:lnTo>
                  <a:pt x="21309" y="17994"/>
                </a:lnTo>
                <a:lnTo>
                  <a:pt x="17671" y="19856"/>
                </a:lnTo>
                <a:lnTo>
                  <a:pt x="14552" y="20786"/>
                </a:lnTo>
                <a:lnTo>
                  <a:pt x="5197" y="20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260861" y="4731305"/>
            <a:ext cx="15875" cy="20320"/>
          </a:xfrm>
          <a:custGeom>
            <a:avLst/>
            <a:gdLst/>
            <a:ahLst/>
            <a:cxnLst/>
            <a:rect l="l" t="t" r="r" b="b"/>
            <a:pathLst>
              <a:path w="15875" h="20320">
                <a:moveTo>
                  <a:pt x="0" y="19856"/>
                </a:moveTo>
                <a:lnTo>
                  <a:pt x="0" y="620"/>
                </a:lnTo>
                <a:lnTo>
                  <a:pt x="4677" y="620"/>
                </a:lnTo>
                <a:lnTo>
                  <a:pt x="4677" y="4033"/>
                </a:lnTo>
                <a:lnTo>
                  <a:pt x="7796" y="1241"/>
                </a:lnTo>
                <a:lnTo>
                  <a:pt x="10394" y="0"/>
                </a:lnTo>
                <a:lnTo>
                  <a:pt x="14552" y="0"/>
                </a:lnTo>
                <a:lnTo>
                  <a:pt x="15592" y="310"/>
                </a:lnTo>
                <a:lnTo>
                  <a:pt x="15592" y="3412"/>
                </a:lnTo>
                <a:lnTo>
                  <a:pt x="10394" y="3412"/>
                </a:lnTo>
                <a:lnTo>
                  <a:pt x="8835" y="4343"/>
                </a:lnTo>
                <a:lnTo>
                  <a:pt x="6236" y="5274"/>
                </a:lnTo>
                <a:lnTo>
                  <a:pt x="5197" y="7135"/>
                </a:lnTo>
                <a:lnTo>
                  <a:pt x="5197" y="19856"/>
                </a:lnTo>
                <a:lnTo>
                  <a:pt x="0" y="19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280091" y="4739682"/>
            <a:ext cx="14604" cy="3175"/>
          </a:xfrm>
          <a:custGeom>
            <a:avLst/>
            <a:gdLst/>
            <a:ahLst/>
            <a:cxnLst/>
            <a:rect l="l" t="t" r="r" b="b"/>
            <a:pathLst>
              <a:path w="14604" h="3175">
                <a:moveTo>
                  <a:pt x="14552" y="0"/>
                </a:moveTo>
                <a:lnTo>
                  <a:pt x="0" y="0"/>
                </a:lnTo>
                <a:lnTo>
                  <a:pt x="0" y="2792"/>
                </a:lnTo>
                <a:lnTo>
                  <a:pt x="14552" y="2792"/>
                </a:lnTo>
                <a:lnTo>
                  <a:pt x="145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300361" y="4725100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10" h="27304">
                <a:moveTo>
                  <a:pt x="0" y="13651"/>
                </a:moveTo>
                <a:lnTo>
                  <a:pt x="0" y="3723"/>
                </a:lnTo>
                <a:lnTo>
                  <a:pt x="6236" y="0"/>
                </a:lnTo>
                <a:lnTo>
                  <a:pt x="19230" y="0"/>
                </a:lnTo>
                <a:lnTo>
                  <a:pt x="22868" y="1241"/>
                </a:lnTo>
                <a:lnTo>
                  <a:pt x="25467" y="3102"/>
                </a:lnTo>
                <a:lnTo>
                  <a:pt x="28065" y="5584"/>
                </a:lnTo>
                <a:lnTo>
                  <a:pt x="29105" y="8376"/>
                </a:lnTo>
                <a:lnTo>
                  <a:pt x="29105" y="17374"/>
                </a:lnTo>
                <a:lnTo>
                  <a:pt x="28065" y="20786"/>
                </a:lnTo>
                <a:lnTo>
                  <a:pt x="23388" y="25254"/>
                </a:lnTo>
                <a:lnTo>
                  <a:pt x="23388" y="5274"/>
                </a:lnTo>
                <a:lnTo>
                  <a:pt x="19230" y="2792"/>
                </a:lnTo>
                <a:lnTo>
                  <a:pt x="9355" y="2792"/>
                </a:lnTo>
                <a:lnTo>
                  <a:pt x="5717" y="5274"/>
                </a:lnTo>
                <a:lnTo>
                  <a:pt x="5717" y="17063"/>
                </a:lnTo>
                <a:lnTo>
                  <a:pt x="0" y="13651"/>
                </a:lnTo>
                <a:close/>
              </a:path>
              <a:path w="29210" h="27304">
                <a:moveTo>
                  <a:pt x="5717" y="17063"/>
                </a:moveTo>
                <a:lnTo>
                  <a:pt x="5717" y="12099"/>
                </a:lnTo>
                <a:lnTo>
                  <a:pt x="8835" y="14271"/>
                </a:lnTo>
                <a:lnTo>
                  <a:pt x="19749" y="14271"/>
                </a:lnTo>
                <a:lnTo>
                  <a:pt x="23388" y="11789"/>
                </a:lnTo>
                <a:lnTo>
                  <a:pt x="23388" y="14271"/>
                </a:lnTo>
                <a:lnTo>
                  <a:pt x="20789" y="16133"/>
                </a:lnTo>
                <a:lnTo>
                  <a:pt x="17671" y="17063"/>
                </a:lnTo>
                <a:lnTo>
                  <a:pt x="5717" y="17063"/>
                </a:lnTo>
                <a:close/>
              </a:path>
              <a:path w="29210" h="27304">
                <a:moveTo>
                  <a:pt x="1039" y="20166"/>
                </a:moveTo>
                <a:lnTo>
                  <a:pt x="6236" y="20166"/>
                </a:lnTo>
                <a:lnTo>
                  <a:pt x="7276" y="22648"/>
                </a:lnTo>
                <a:lnTo>
                  <a:pt x="9874" y="24199"/>
                </a:lnTo>
                <a:lnTo>
                  <a:pt x="20269" y="24199"/>
                </a:lnTo>
                <a:lnTo>
                  <a:pt x="23388" y="20476"/>
                </a:lnTo>
                <a:lnTo>
                  <a:pt x="23388" y="25254"/>
                </a:lnTo>
                <a:lnTo>
                  <a:pt x="22868" y="25750"/>
                </a:lnTo>
                <a:lnTo>
                  <a:pt x="18190" y="26991"/>
                </a:lnTo>
                <a:lnTo>
                  <a:pt x="6756" y="26991"/>
                </a:lnTo>
                <a:lnTo>
                  <a:pt x="2078" y="24509"/>
                </a:lnTo>
                <a:lnTo>
                  <a:pt x="1039" y="201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335183" y="4725100"/>
            <a:ext cx="29845" cy="27305"/>
          </a:xfrm>
          <a:custGeom>
            <a:avLst/>
            <a:gdLst/>
            <a:ahLst/>
            <a:cxnLst/>
            <a:rect l="l" t="t" r="r" b="b"/>
            <a:pathLst>
              <a:path w="29845" h="27304">
                <a:moveTo>
                  <a:pt x="7276" y="13526"/>
                </a:moveTo>
                <a:lnTo>
                  <a:pt x="7276" y="10548"/>
                </a:lnTo>
                <a:lnTo>
                  <a:pt x="9874" y="9307"/>
                </a:lnTo>
                <a:lnTo>
                  <a:pt x="12473" y="8997"/>
                </a:lnTo>
                <a:lnTo>
                  <a:pt x="23907" y="8997"/>
                </a:lnTo>
                <a:lnTo>
                  <a:pt x="29624" y="12410"/>
                </a:lnTo>
                <a:lnTo>
                  <a:pt x="29624" y="23268"/>
                </a:lnTo>
                <a:lnTo>
                  <a:pt x="23907" y="26681"/>
                </a:lnTo>
                <a:lnTo>
                  <a:pt x="23907" y="14271"/>
                </a:lnTo>
                <a:lnTo>
                  <a:pt x="20269" y="11789"/>
                </a:lnTo>
                <a:lnTo>
                  <a:pt x="10914" y="11789"/>
                </a:lnTo>
                <a:lnTo>
                  <a:pt x="8835" y="12410"/>
                </a:lnTo>
                <a:lnTo>
                  <a:pt x="7276" y="13526"/>
                </a:lnTo>
                <a:close/>
              </a:path>
              <a:path w="29845" h="27304">
                <a:moveTo>
                  <a:pt x="1559" y="14271"/>
                </a:moveTo>
                <a:lnTo>
                  <a:pt x="4677" y="0"/>
                </a:lnTo>
                <a:lnTo>
                  <a:pt x="27546" y="0"/>
                </a:lnTo>
                <a:lnTo>
                  <a:pt x="27546" y="3102"/>
                </a:lnTo>
                <a:lnTo>
                  <a:pt x="8835" y="3102"/>
                </a:lnTo>
                <a:lnTo>
                  <a:pt x="7276" y="10548"/>
                </a:lnTo>
                <a:lnTo>
                  <a:pt x="7276" y="13526"/>
                </a:lnTo>
                <a:lnTo>
                  <a:pt x="6236" y="14271"/>
                </a:lnTo>
                <a:lnTo>
                  <a:pt x="1559" y="14271"/>
                </a:lnTo>
                <a:close/>
              </a:path>
              <a:path w="29845" h="27304">
                <a:moveTo>
                  <a:pt x="0" y="19856"/>
                </a:moveTo>
                <a:lnTo>
                  <a:pt x="5717" y="19856"/>
                </a:lnTo>
                <a:lnTo>
                  <a:pt x="6756" y="22648"/>
                </a:lnTo>
                <a:lnTo>
                  <a:pt x="9874" y="24199"/>
                </a:lnTo>
                <a:lnTo>
                  <a:pt x="20269" y="24199"/>
                </a:lnTo>
                <a:lnTo>
                  <a:pt x="23907" y="21717"/>
                </a:lnTo>
                <a:lnTo>
                  <a:pt x="23907" y="26681"/>
                </a:lnTo>
                <a:lnTo>
                  <a:pt x="23388" y="26991"/>
                </a:lnTo>
                <a:lnTo>
                  <a:pt x="9874" y="26991"/>
                </a:lnTo>
                <a:lnTo>
                  <a:pt x="5197" y="25750"/>
                </a:lnTo>
                <a:lnTo>
                  <a:pt x="2598" y="23889"/>
                </a:lnTo>
                <a:lnTo>
                  <a:pt x="519" y="22027"/>
                </a:lnTo>
                <a:lnTo>
                  <a:pt x="0" y="19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180822" y="5418824"/>
            <a:ext cx="43815" cy="28575"/>
          </a:xfrm>
          <a:custGeom>
            <a:avLst/>
            <a:gdLst/>
            <a:ahLst/>
            <a:cxnLst/>
            <a:rect l="l" t="t" r="r" b="b"/>
            <a:pathLst>
              <a:path w="43814" h="28575">
                <a:moveTo>
                  <a:pt x="0" y="14271"/>
                </a:moveTo>
                <a:lnTo>
                  <a:pt x="1583" y="8376"/>
                </a:lnTo>
                <a:lnTo>
                  <a:pt x="6041" y="3878"/>
                </a:lnTo>
                <a:lnTo>
                  <a:pt x="12936" y="1008"/>
                </a:lnTo>
                <a:lnTo>
                  <a:pt x="21828" y="0"/>
                </a:lnTo>
                <a:lnTo>
                  <a:pt x="30721" y="1008"/>
                </a:lnTo>
                <a:lnTo>
                  <a:pt x="37615" y="3878"/>
                </a:lnTo>
                <a:lnTo>
                  <a:pt x="42074" y="8376"/>
                </a:lnTo>
                <a:lnTo>
                  <a:pt x="43657" y="14271"/>
                </a:lnTo>
                <a:lnTo>
                  <a:pt x="43657" y="18615"/>
                </a:lnTo>
                <a:lnTo>
                  <a:pt x="40539" y="22958"/>
                </a:lnTo>
                <a:lnTo>
                  <a:pt x="37940" y="24337"/>
                </a:lnTo>
                <a:lnTo>
                  <a:pt x="37940" y="7446"/>
                </a:lnTo>
                <a:lnTo>
                  <a:pt x="31184" y="3102"/>
                </a:lnTo>
                <a:lnTo>
                  <a:pt x="11953" y="3102"/>
                </a:lnTo>
                <a:lnTo>
                  <a:pt x="5717" y="7446"/>
                </a:lnTo>
                <a:lnTo>
                  <a:pt x="5717" y="24072"/>
                </a:lnTo>
                <a:lnTo>
                  <a:pt x="1583" y="19987"/>
                </a:lnTo>
                <a:lnTo>
                  <a:pt x="0" y="14271"/>
                </a:lnTo>
                <a:close/>
              </a:path>
              <a:path w="43814" h="28575">
                <a:moveTo>
                  <a:pt x="5717" y="24072"/>
                </a:moveTo>
                <a:lnTo>
                  <a:pt x="5717" y="20786"/>
                </a:lnTo>
                <a:lnTo>
                  <a:pt x="11953" y="25130"/>
                </a:lnTo>
                <a:lnTo>
                  <a:pt x="31184" y="25130"/>
                </a:lnTo>
                <a:lnTo>
                  <a:pt x="37940" y="20786"/>
                </a:lnTo>
                <a:lnTo>
                  <a:pt x="37940" y="24337"/>
                </a:lnTo>
                <a:lnTo>
                  <a:pt x="35861" y="25440"/>
                </a:lnTo>
                <a:lnTo>
                  <a:pt x="32223" y="27302"/>
                </a:lnTo>
                <a:lnTo>
                  <a:pt x="27026" y="28232"/>
                </a:lnTo>
                <a:lnTo>
                  <a:pt x="21828" y="28232"/>
                </a:lnTo>
                <a:lnTo>
                  <a:pt x="12936" y="27229"/>
                </a:lnTo>
                <a:lnTo>
                  <a:pt x="6041" y="24393"/>
                </a:lnTo>
                <a:lnTo>
                  <a:pt x="5717" y="24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228638" y="5426270"/>
            <a:ext cx="27940" cy="20955"/>
          </a:xfrm>
          <a:custGeom>
            <a:avLst/>
            <a:gdLst/>
            <a:ahLst/>
            <a:cxnLst/>
            <a:rect l="l" t="t" r="r" b="b"/>
            <a:pathLst>
              <a:path w="27939" h="20954">
                <a:moveTo>
                  <a:pt x="5197" y="20420"/>
                </a:moveTo>
                <a:lnTo>
                  <a:pt x="5197" y="15202"/>
                </a:lnTo>
                <a:lnTo>
                  <a:pt x="8835" y="17994"/>
                </a:lnTo>
                <a:lnTo>
                  <a:pt x="18710" y="17994"/>
                </a:lnTo>
                <a:lnTo>
                  <a:pt x="21309" y="16443"/>
                </a:lnTo>
                <a:lnTo>
                  <a:pt x="22348" y="13340"/>
                </a:lnTo>
                <a:lnTo>
                  <a:pt x="27546" y="13340"/>
                </a:lnTo>
                <a:lnTo>
                  <a:pt x="27026" y="17994"/>
                </a:lnTo>
                <a:lnTo>
                  <a:pt x="21828" y="20786"/>
                </a:lnTo>
                <a:lnTo>
                  <a:pt x="5717" y="20786"/>
                </a:lnTo>
                <a:lnTo>
                  <a:pt x="5197" y="20420"/>
                </a:lnTo>
                <a:close/>
              </a:path>
              <a:path w="27939" h="20954">
                <a:moveTo>
                  <a:pt x="0" y="16753"/>
                </a:moveTo>
                <a:lnTo>
                  <a:pt x="0" y="4033"/>
                </a:lnTo>
                <a:lnTo>
                  <a:pt x="5717" y="0"/>
                </a:lnTo>
                <a:lnTo>
                  <a:pt x="18710" y="0"/>
                </a:lnTo>
                <a:lnTo>
                  <a:pt x="22868" y="1241"/>
                </a:lnTo>
                <a:lnTo>
                  <a:pt x="24947" y="2792"/>
                </a:lnTo>
                <a:lnTo>
                  <a:pt x="27026" y="5274"/>
                </a:lnTo>
                <a:lnTo>
                  <a:pt x="27026" y="7135"/>
                </a:lnTo>
                <a:lnTo>
                  <a:pt x="21828" y="7135"/>
                </a:lnTo>
                <a:lnTo>
                  <a:pt x="21309" y="4343"/>
                </a:lnTo>
                <a:lnTo>
                  <a:pt x="18710" y="2792"/>
                </a:lnTo>
                <a:lnTo>
                  <a:pt x="8835" y="2792"/>
                </a:lnTo>
                <a:lnTo>
                  <a:pt x="5197" y="5894"/>
                </a:lnTo>
                <a:lnTo>
                  <a:pt x="5197" y="20420"/>
                </a:lnTo>
                <a:lnTo>
                  <a:pt x="0" y="16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259302" y="5421616"/>
            <a:ext cx="14604" cy="26034"/>
          </a:xfrm>
          <a:custGeom>
            <a:avLst/>
            <a:gdLst/>
            <a:ahLst/>
            <a:cxnLst/>
            <a:rect l="l" t="t" r="r" b="b"/>
            <a:pathLst>
              <a:path w="14604" h="26035">
                <a:moveTo>
                  <a:pt x="9355" y="7756"/>
                </a:moveTo>
                <a:lnTo>
                  <a:pt x="9355" y="5274"/>
                </a:lnTo>
                <a:lnTo>
                  <a:pt x="14552" y="5274"/>
                </a:lnTo>
                <a:lnTo>
                  <a:pt x="14552" y="7756"/>
                </a:lnTo>
                <a:lnTo>
                  <a:pt x="9355" y="7756"/>
                </a:lnTo>
                <a:close/>
              </a:path>
              <a:path w="14604" h="26035">
                <a:moveTo>
                  <a:pt x="4157" y="24199"/>
                </a:moveTo>
                <a:lnTo>
                  <a:pt x="4157" y="0"/>
                </a:lnTo>
                <a:lnTo>
                  <a:pt x="9355" y="0"/>
                </a:lnTo>
                <a:lnTo>
                  <a:pt x="9355" y="22338"/>
                </a:lnTo>
                <a:lnTo>
                  <a:pt x="9874" y="22648"/>
                </a:lnTo>
                <a:lnTo>
                  <a:pt x="14552" y="22648"/>
                </a:lnTo>
                <a:lnTo>
                  <a:pt x="14552" y="25130"/>
                </a:lnTo>
                <a:lnTo>
                  <a:pt x="12993" y="25440"/>
                </a:lnTo>
                <a:lnTo>
                  <a:pt x="6236" y="25440"/>
                </a:lnTo>
                <a:lnTo>
                  <a:pt x="4157" y="24199"/>
                </a:lnTo>
                <a:close/>
              </a:path>
              <a:path w="14604" h="26035">
                <a:moveTo>
                  <a:pt x="0" y="7756"/>
                </a:moveTo>
                <a:lnTo>
                  <a:pt x="0" y="5274"/>
                </a:lnTo>
                <a:lnTo>
                  <a:pt x="4157" y="5274"/>
                </a:lnTo>
                <a:lnTo>
                  <a:pt x="4157" y="7756"/>
                </a:lnTo>
                <a:lnTo>
                  <a:pt x="0" y="7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278532" y="5434647"/>
            <a:ext cx="14604" cy="3175"/>
          </a:xfrm>
          <a:custGeom>
            <a:avLst/>
            <a:gdLst/>
            <a:ahLst/>
            <a:cxnLst/>
            <a:rect l="l" t="t" r="r" b="b"/>
            <a:pathLst>
              <a:path w="14604" h="3175">
                <a:moveTo>
                  <a:pt x="14552" y="0"/>
                </a:moveTo>
                <a:lnTo>
                  <a:pt x="0" y="0"/>
                </a:lnTo>
                <a:lnTo>
                  <a:pt x="0" y="2792"/>
                </a:lnTo>
                <a:lnTo>
                  <a:pt x="14552" y="2792"/>
                </a:lnTo>
                <a:lnTo>
                  <a:pt x="145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298802" y="5420065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10" h="27304">
                <a:moveTo>
                  <a:pt x="0" y="13651"/>
                </a:moveTo>
                <a:lnTo>
                  <a:pt x="0" y="3723"/>
                </a:lnTo>
                <a:lnTo>
                  <a:pt x="6236" y="0"/>
                </a:lnTo>
                <a:lnTo>
                  <a:pt x="19230" y="0"/>
                </a:lnTo>
                <a:lnTo>
                  <a:pt x="22868" y="1241"/>
                </a:lnTo>
                <a:lnTo>
                  <a:pt x="25467" y="3102"/>
                </a:lnTo>
                <a:lnTo>
                  <a:pt x="28065" y="5584"/>
                </a:lnTo>
                <a:lnTo>
                  <a:pt x="29105" y="8376"/>
                </a:lnTo>
                <a:lnTo>
                  <a:pt x="29105" y="17374"/>
                </a:lnTo>
                <a:lnTo>
                  <a:pt x="28065" y="20786"/>
                </a:lnTo>
                <a:lnTo>
                  <a:pt x="24947" y="23268"/>
                </a:lnTo>
                <a:lnTo>
                  <a:pt x="23388" y="24758"/>
                </a:lnTo>
                <a:lnTo>
                  <a:pt x="23388" y="5274"/>
                </a:lnTo>
                <a:lnTo>
                  <a:pt x="19230" y="2792"/>
                </a:lnTo>
                <a:lnTo>
                  <a:pt x="9355" y="2792"/>
                </a:lnTo>
                <a:lnTo>
                  <a:pt x="5717" y="5274"/>
                </a:lnTo>
                <a:lnTo>
                  <a:pt x="5717" y="17063"/>
                </a:lnTo>
                <a:lnTo>
                  <a:pt x="0" y="13651"/>
                </a:lnTo>
                <a:close/>
              </a:path>
              <a:path w="29210" h="27304">
                <a:moveTo>
                  <a:pt x="5717" y="17063"/>
                </a:moveTo>
                <a:lnTo>
                  <a:pt x="5717" y="12099"/>
                </a:lnTo>
                <a:lnTo>
                  <a:pt x="8835" y="14271"/>
                </a:lnTo>
                <a:lnTo>
                  <a:pt x="19230" y="14271"/>
                </a:lnTo>
                <a:lnTo>
                  <a:pt x="23388" y="11789"/>
                </a:lnTo>
                <a:lnTo>
                  <a:pt x="23388" y="14271"/>
                </a:lnTo>
                <a:lnTo>
                  <a:pt x="20789" y="16133"/>
                </a:lnTo>
                <a:lnTo>
                  <a:pt x="17671" y="17063"/>
                </a:lnTo>
                <a:lnTo>
                  <a:pt x="5717" y="17063"/>
                </a:lnTo>
                <a:close/>
              </a:path>
              <a:path w="29210" h="27304">
                <a:moveTo>
                  <a:pt x="1039" y="20166"/>
                </a:moveTo>
                <a:lnTo>
                  <a:pt x="6236" y="20166"/>
                </a:lnTo>
                <a:lnTo>
                  <a:pt x="7276" y="22648"/>
                </a:lnTo>
                <a:lnTo>
                  <a:pt x="9874" y="24199"/>
                </a:lnTo>
                <a:lnTo>
                  <a:pt x="19749" y="24199"/>
                </a:lnTo>
                <a:lnTo>
                  <a:pt x="23388" y="20476"/>
                </a:lnTo>
                <a:lnTo>
                  <a:pt x="23388" y="24758"/>
                </a:lnTo>
                <a:lnTo>
                  <a:pt x="22348" y="25750"/>
                </a:lnTo>
                <a:lnTo>
                  <a:pt x="18190" y="26991"/>
                </a:lnTo>
                <a:lnTo>
                  <a:pt x="6756" y="26991"/>
                </a:lnTo>
                <a:lnTo>
                  <a:pt x="2078" y="24509"/>
                </a:lnTo>
                <a:lnTo>
                  <a:pt x="1039" y="201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333624" y="5420065"/>
            <a:ext cx="29845" cy="27305"/>
          </a:xfrm>
          <a:custGeom>
            <a:avLst/>
            <a:gdLst/>
            <a:ahLst/>
            <a:cxnLst/>
            <a:rect l="l" t="t" r="r" b="b"/>
            <a:pathLst>
              <a:path w="29845" h="27304">
                <a:moveTo>
                  <a:pt x="7276" y="13526"/>
                </a:moveTo>
                <a:lnTo>
                  <a:pt x="7276" y="10548"/>
                </a:lnTo>
                <a:lnTo>
                  <a:pt x="9874" y="9307"/>
                </a:lnTo>
                <a:lnTo>
                  <a:pt x="12473" y="8997"/>
                </a:lnTo>
                <a:lnTo>
                  <a:pt x="23907" y="8997"/>
                </a:lnTo>
                <a:lnTo>
                  <a:pt x="29624" y="12410"/>
                </a:lnTo>
                <a:lnTo>
                  <a:pt x="29624" y="23268"/>
                </a:lnTo>
                <a:lnTo>
                  <a:pt x="23907" y="26681"/>
                </a:lnTo>
                <a:lnTo>
                  <a:pt x="23907" y="14271"/>
                </a:lnTo>
                <a:lnTo>
                  <a:pt x="20269" y="11789"/>
                </a:lnTo>
                <a:lnTo>
                  <a:pt x="10914" y="11789"/>
                </a:lnTo>
                <a:lnTo>
                  <a:pt x="8835" y="12410"/>
                </a:lnTo>
                <a:lnTo>
                  <a:pt x="7276" y="13526"/>
                </a:lnTo>
                <a:close/>
              </a:path>
              <a:path w="29845" h="27304">
                <a:moveTo>
                  <a:pt x="1039" y="14271"/>
                </a:moveTo>
                <a:lnTo>
                  <a:pt x="4677" y="0"/>
                </a:lnTo>
                <a:lnTo>
                  <a:pt x="27026" y="0"/>
                </a:lnTo>
                <a:lnTo>
                  <a:pt x="27026" y="3102"/>
                </a:lnTo>
                <a:lnTo>
                  <a:pt x="8835" y="3102"/>
                </a:lnTo>
                <a:lnTo>
                  <a:pt x="7276" y="10548"/>
                </a:lnTo>
                <a:lnTo>
                  <a:pt x="7276" y="13526"/>
                </a:lnTo>
                <a:lnTo>
                  <a:pt x="6236" y="14271"/>
                </a:lnTo>
                <a:lnTo>
                  <a:pt x="1039" y="14271"/>
                </a:lnTo>
                <a:close/>
              </a:path>
              <a:path w="29845" h="27304">
                <a:moveTo>
                  <a:pt x="0" y="19856"/>
                </a:moveTo>
                <a:lnTo>
                  <a:pt x="5197" y="19856"/>
                </a:lnTo>
                <a:lnTo>
                  <a:pt x="6756" y="22648"/>
                </a:lnTo>
                <a:lnTo>
                  <a:pt x="9355" y="24199"/>
                </a:lnTo>
                <a:lnTo>
                  <a:pt x="20269" y="24199"/>
                </a:lnTo>
                <a:lnTo>
                  <a:pt x="23907" y="21717"/>
                </a:lnTo>
                <a:lnTo>
                  <a:pt x="23907" y="26681"/>
                </a:lnTo>
                <a:lnTo>
                  <a:pt x="23388" y="26991"/>
                </a:lnTo>
                <a:lnTo>
                  <a:pt x="9355" y="26991"/>
                </a:lnTo>
                <a:lnTo>
                  <a:pt x="5197" y="25750"/>
                </a:lnTo>
                <a:lnTo>
                  <a:pt x="2598" y="23889"/>
                </a:lnTo>
                <a:lnTo>
                  <a:pt x="1039" y="22958"/>
                </a:lnTo>
                <a:lnTo>
                  <a:pt x="519" y="21717"/>
                </a:lnTo>
                <a:lnTo>
                  <a:pt x="0" y="19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169907" y="5518725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60" h="27304">
                <a:moveTo>
                  <a:pt x="0" y="26681"/>
                </a:moveTo>
                <a:lnTo>
                  <a:pt x="0" y="0"/>
                </a:lnTo>
                <a:lnTo>
                  <a:pt x="6236" y="0"/>
                </a:lnTo>
                <a:lnTo>
                  <a:pt x="29624" y="21717"/>
                </a:lnTo>
                <a:lnTo>
                  <a:pt x="29624" y="0"/>
                </a:lnTo>
                <a:lnTo>
                  <a:pt x="35342" y="0"/>
                </a:lnTo>
                <a:lnTo>
                  <a:pt x="35342" y="26681"/>
                </a:lnTo>
                <a:lnTo>
                  <a:pt x="28585" y="26681"/>
                </a:lnTo>
                <a:lnTo>
                  <a:pt x="5197" y="4964"/>
                </a:lnTo>
                <a:lnTo>
                  <a:pt x="5197" y="26681"/>
                </a:lnTo>
                <a:lnTo>
                  <a:pt x="0" y="26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212006" y="5525551"/>
            <a:ext cx="29845" cy="20955"/>
          </a:xfrm>
          <a:custGeom>
            <a:avLst/>
            <a:gdLst/>
            <a:ahLst/>
            <a:cxnLst/>
            <a:rect l="l" t="t" r="r" b="b"/>
            <a:pathLst>
              <a:path w="29845" h="20954">
                <a:moveTo>
                  <a:pt x="0" y="17063"/>
                </a:moveTo>
                <a:lnTo>
                  <a:pt x="0" y="4033"/>
                </a:lnTo>
                <a:lnTo>
                  <a:pt x="5717" y="0"/>
                </a:lnTo>
                <a:lnTo>
                  <a:pt x="23907" y="0"/>
                </a:lnTo>
                <a:lnTo>
                  <a:pt x="29624" y="4033"/>
                </a:lnTo>
                <a:lnTo>
                  <a:pt x="29624" y="17063"/>
                </a:lnTo>
                <a:lnTo>
                  <a:pt x="23907" y="20786"/>
                </a:lnTo>
                <a:lnTo>
                  <a:pt x="23907" y="5584"/>
                </a:lnTo>
                <a:lnTo>
                  <a:pt x="20789" y="2792"/>
                </a:lnTo>
                <a:lnTo>
                  <a:pt x="9355" y="2792"/>
                </a:lnTo>
                <a:lnTo>
                  <a:pt x="5717" y="5894"/>
                </a:lnTo>
                <a:lnTo>
                  <a:pt x="5717" y="20786"/>
                </a:lnTo>
                <a:lnTo>
                  <a:pt x="0" y="17063"/>
                </a:lnTo>
                <a:close/>
              </a:path>
              <a:path w="29845" h="20954">
                <a:moveTo>
                  <a:pt x="5717" y="20786"/>
                </a:moveTo>
                <a:lnTo>
                  <a:pt x="5717" y="15202"/>
                </a:lnTo>
                <a:lnTo>
                  <a:pt x="9355" y="17994"/>
                </a:lnTo>
                <a:lnTo>
                  <a:pt x="20789" y="17994"/>
                </a:lnTo>
                <a:lnTo>
                  <a:pt x="23907" y="15202"/>
                </a:lnTo>
                <a:lnTo>
                  <a:pt x="23907" y="20786"/>
                </a:lnTo>
                <a:lnTo>
                  <a:pt x="5717" y="20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245269" y="5526171"/>
            <a:ext cx="29845" cy="19685"/>
          </a:xfrm>
          <a:custGeom>
            <a:avLst/>
            <a:gdLst/>
            <a:ahLst/>
            <a:cxnLst/>
            <a:rect l="l" t="t" r="r" b="b"/>
            <a:pathLst>
              <a:path w="29845" h="19685">
                <a:moveTo>
                  <a:pt x="0" y="0"/>
                </a:moveTo>
                <a:lnTo>
                  <a:pt x="6236" y="0"/>
                </a:lnTo>
                <a:lnTo>
                  <a:pt x="14552" y="15822"/>
                </a:lnTo>
                <a:lnTo>
                  <a:pt x="23907" y="0"/>
                </a:lnTo>
                <a:lnTo>
                  <a:pt x="29624" y="0"/>
                </a:lnTo>
                <a:lnTo>
                  <a:pt x="17151" y="19235"/>
                </a:lnTo>
                <a:lnTo>
                  <a:pt x="11434" y="1923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279572" y="5533928"/>
            <a:ext cx="14604" cy="3175"/>
          </a:xfrm>
          <a:custGeom>
            <a:avLst/>
            <a:gdLst/>
            <a:ahLst/>
            <a:cxnLst/>
            <a:rect l="l" t="t" r="r" b="b"/>
            <a:pathLst>
              <a:path w="14604" h="3175">
                <a:moveTo>
                  <a:pt x="14552" y="0"/>
                </a:moveTo>
                <a:lnTo>
                  <a:pt x="0" y="0"/>
                </a:lnTo>
                <a:lnTo>
                  <a:pt x="0" y="2792"/>
                </a:lnTo>
                <a:lnTo>
                  <a:pt x="14552" y="2792"/>
                </a:lnTo>
                <a:lnTo>
                  <a:pt x="145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299841" y="5519346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10" h="27304">
                <a:moveTo>
                  <a:pt x="0" y="13651"/>
                </a:moveTo>
                <a:lnTo>
                  <a:pt x="0" y="3723"/>
                </a:lnTo>
                <a:lnTo>
                  <a:pt x="5717" y="0"/>
                </a:lnTo>
                <a:lnTo>
                  <a:pt x="19230" y="0"/>
                </a:lnTo>
                <a:lnTo>
                  <a:pt x="22868" y="1241"/>
                </a:lnTo>
                <a:lnTo>
                  <a:pt x="25467" y="3102"/>
                </a:lnTo>
                <a:lnTo>
                  <a:pt x="28065" y="5584"/>
                </a:lnTo>
                <a:lnTo>
                  <a:pt x="29105" y="8376"/>
                </a:lnTo>
                <a:lnTo>
                  <a:pt x="29105" y="17374"/>
                </a:lnTo>
                <a:lnTo>
                  <a:pt x="27546" y="20786"/>
                </a:lnTo>
                <a:lnTo>
                  <a:pt x="23388" y="24758"/>
                </a:lnTo>
                <a:lnTo>
                  <a:pt x="23388" y="14271"/>
                </a:lnTo>
                <a:lnTo>
                  <a:pt x="22868" y="14581"/>
                </a:lnTo>
                <a:lnTo>
                  <a:pt x="22868" y="5274"/>
                </a:lnTo>
                <a:lnTo>
                  <a:pt x="19230" y="2792"/>
                </a:lnTo>
                <a:lnTo>
                  <a:pt x="8835" y="2792"/>
                </a:lnTo>
                <a:lnTo>
                  <a:pt x="5197" y="5274"/>
                </a:lnTo>
                <a:lnTo>
                  <a:pt x="5197" y="17063"/>
                </a:lnTo>
                <a:lnTo>
                  <a:pt x="0" y="13651"/>
                </a:lnTo>
                <a:close/>
              </a:path>
              <a:path w="29210" h="27304">
                <a:moveTo>
                  <a:pt x="519" y="20166"/>
                </a:moveTo>
                <a:lnTo>
                  <a:pt x="6236" y="20166"/>
                </a:lnTo>
                <a:lnTo>
                  <a:pt x="7276" y="22648"/>
                </a:lnTo>
                <a:lnTo>
                  <a:pt x="9874" y="24199"/>
                </a:lnTo>
                <a:lnTo>
                  <a:pt x="19749" y="24199"/>
                </a:lnTo>
                <a:lnTo>
                  <a:pt x="23388" y="20476"/>
                </a:lnTo>
                <a:lnTo>
                  <a:pt x="23388" y="24758"/>
                </a:lnTo>
                <a:lnTo>
                  <a:pt x="22348" y="25750"/>
                </a:lnTo>
                <a:lnTo>
                  <a:pt x="18190" y="26991"/>
                </a:lnTo>
                <a:lnTo>
                  <a:pt x="6236" y="26991"/>
                </a:lnTo>
                <a:lnTo>
                  <a:pt x="1559" y="24509"/>
                </a:lnTo>
                <a:lnTo>
                  <a:pt x="519" y="20166"/>
                </a:lnTo>
                <a:close/>
              </a:path>
              <a:path w="29210" h="27304">
                <a:moveTo>
                  <a:pt x="5197" y="17063"/>
                </a:moveTo>
                <a:lnTo>
                  <a:pt x="5197" y="12099"/>
                </a:lnTo>
                <a:lnTo>
                  <a:pt x="8835" y="14271"/>
                </a:lnTo>
                <a:lnTo>
                  <a:pt x="19230" y="14271"/>
                </a:lnTo>
                <a:lnTo>
                  <a:pt x="22868" y="11789"/>
                </a:lnTo>
                <a:lnTo>
                  <a:pt x="22868" y="14581"/>
                </a:lnTo>
                <a:lnTo>
                  <a:pt x="20269" y="16133"/>
                </a:lnTo>
                <a:lnTo>
                  <a:pt x="17671" y="17063"/>
                </a:lnTo>
                <a:lnTo>
                  <a:pt x="5197" y="17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334144" y="5519346"/>
            <a:ext cx="29845" cy="27305"/>
          </a:xfrm>
          <a:custGeom>
            <a:avLst/>
            <a:gdLst/>
            <a:ahLst/>
            <a:cxnLst/>
            <a:rect l="l" t="t" r="r" b="b"/>
            <a:pathLst>
              <a:path w="29845" h="27304">
                <a:moveTo>
                  <a:pt x="7796" y="13526"/>
                </a:moveTo>
                <a:lnTo>
                  <a:pt x="7796" y="10548"/>
                </a:lnTo>
                <a:lnTo>
                  <a:pt x="9874" y="9307"/>
                </a:lnTo>
                <a:lnTo>
                  <a:pt x="11434" y="9121"/>
                </a:lnTo>
                <a:lnTo>
                  <a:pt x="23907" y="8997"/>
                </a:lnTo>
                <a:lnTo>
                  <a:pt x="29624" y="12410"/>
                </a:lnTo>
                <a:lnTo>
                  <a:pt x="29624" y="23268"/>
                </a:lnTo>
                <a:lnTo>
                  <a:pt x="24427" y="26371"/>
                </a:lnTo>
                <a:lnTo>
                  <a:pt x="24427" y="14271"/>
                </a:lnTo>
                <a:lnTo>
                  <a:pt x="20789" y="11789"/>
                </a:lnTo>
                <a:lnTo>
                  <a:pt x="11434" y="11789"/>
                </a:lnTo>
                <a:lnTo>
                  <a:pt x="9355" y="12410"/>
                </a:lnTo>
                <a:lnTo>
                  <a:pt x="7796" y="13526"/>
                </a:lnTo>
                <a:close/>
              </a:path>
              <a:path w="29845" h="27304">
                <a:moveTo>
                  <a:pt x="1559" y="14271"/>
                </a:moveTo>
                <a:lnTo>
                  <a:pt x="4677" y="0"/>
                </a:lnTo>
                <a:lnTo>
                  <a:pt x="27546" y="0"/>
                </a:lnTo>
                <a:lnTo>
                  <a:pt x="27546" y="3102"/>
                </a:lnTo>
                <a:lnTo>
                  <a:pt x="9355" y="3102"/>
                </a:lnTo>
                <a:lnTo>
                  <a:pt x="7796" y="10548"/>
                </a:lnTo>
                <a:lnTo>
                  <a:pt x="7796" y="13526"/>
                </a:lnTo>
                <a:lnTo>
                  <a:pt x="6756" y="14271"/>
                </a:lnTo>
                <a:lnTo>
                  <a:pt x="1559" y="14271"/>
                </a:lnTo>
                <a:close/>
              </a:path>
              <a:path w="29845" h="27304">
                <a:moveTo>
                  <a:pt x="0" y="19856"/>
                </a:moveTo>
                <a:lnTo>
                  <a:pt x="5717" y="19856"/>
                </a:lnTo>
                <a:lnTo>
                  <a:pt x="6756" y="22648"/>
                </a:lnTo>
                <a:lnTo>
                  <a:pt x="9874" y="24199"/>
                </a:lnTo>
                <a:lnTo>
                  <a:pt x="20789" y="24199"/>
                </a:lnTo>
                <a:lnTo>
                  <a:pt x="24427" y="21717"/>
                </a:lnTo>
                <a:lnTo>
                  <a:pt x="24427" y="26371"/>
                </a:lnTo>
                <a:lnTo>
                  <a:pt x="23388" y="26991"/>
                </a:lnTo>
                <a:lnTo>
                  <a:pt x="9874" y="26991"/>
                </a:lnTo>
                <a:lnTo>
                  <a:pt x="5197" y="25750"/>
                </a:lnTo>
                <a:lnTo>
                  <a:pt x="3118" y="23889"/>
                </a:lnTo>
                <a:lnTo>
                  <a:pt x="1559" y="22958"/>
                </a:lnTo>
                <a:lnTo>
                  <a:pt x="1039" y="21717"/>
                </a:lnTo>
                <a:lnTo>
                  <a:pt x="0" y="19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169907" y="5618006"/>
            <a:ext cx="290532" cy="3676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179263" y="4823760"/>
            <a:ext cx="40005" cy="27305"/>
          </a:xfrm>
          <a:custGeom>
            <a:avLst/>
            <a:gdLst/>
            <a:ahLst/>
            <a:cxnLst/>
            <a:rect l="l" t="t" r="r" b="b"/>
            <a:pathLst>
              <a:path w="40004" h="27304">
                <a:moveTo>
                  <a:pt x="0" y="26681"/>
                </a:moveTo>
                <a:lnTo>
                  <a:pt x="16111" y="0"/>
                </a:lnTo>
                <a:lnTo>
                  <a:pt x="23907" y="0"/>
                </a:lnTo>
                <a:lnTo>
                  <a:pt x="39499" y="26681"/>
                </a:lnTo>
                <a:lnTo>
                  <a:pt x="33263" y="26681"/>
                </a:lnTo>
                <a:lnTo>
                  <a:pt x="28585" y="18615"/>
                </a:lnTo>
                <a:lnTo>
                  <a:pt x="27026" y="18615"/>
                </a:lnTo>
                <a:lnTo>
                  <a:pt x="27026" y="15822"/>
                </a:lnTo>
                <a:lnTo>
                  <a:pt x="19749" y="3412"/>
                </a:lnTo>
                <a:lnTo>
                  <a:pt x="12473" y="15822"/>
                </a:lnTo>
                <a:lnTo>
                  <a:pt x="12473" y="18615"/>
                </a:lnTo>
                <a:lnTo>
                  <a:pt x="10914" y="18615"/>
                </a:lnTo>
                <a:lnTo>
                  <a:pt x="6236" y="26681"/>
                </a:lnTo>
                <a:lnTo>
                  <a:pt x="0" y="26681"/>
                </a:lnTo>
                <a:close/>
              </a:path>
              <a:path w="40004" h="27304">
                <a:moveTo>
                  <a:pt x="12473" y="18615"/>
                </a:moveTo>
                <a:lnTo>
                  <a:pt x="12473" y="15822"/>
                </a:lnTo>
                <a:lnTo>
                  <a:pt x="27026" y="15822"/>
                </a:lnTo>
                <a:lnTo>
                  <a:pt x="27026" y="18615"/>
                </a:lnTo>
                <a:lnTo>
                  <a:pt x="12473" y="18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223440" y="4830586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39">
                <a:moveTo>
                  <a:pt x="0" y="27922"/>
                </a:moveTo>
                <a:lnTo>
                  <a:pt x="0" y="620"/>
                </a:lnTo>
                <a:lnTo>
                  <a:pt x="4677" y="620"/>
                </a:lnTo>
                <a:lnTo>
                  <a:pt x="4677" y="3412"/>
                </a:lnTo>
                <a:lnTo>
                  <a:pt x="7276" y="1241"/>
                </a:lnTo>
                <a:lnTo>
                  <a:pt x="10394" y="0"/>
                </a:lnTo>
                <a:lnTo>
                  <a:pt x="23388" y="0"/>
                </a:lnTo>
                <a:lnTo>
                  <a:pt x="29105" y="4033"/>
                </a:lnTo>
                <a:lnTo>
                  <a:pt x="29105" y="16753"/>
                </a:lnTo>
                <a:lnTo>
                  <a:pt x="23388" y="20786"/>
                </a:lnTo>
                <a:lnTo>
                  <a:pt x="23388" y="5894"/>
                </a:lnTo>
                <a:lnTo>
                  <a:pt x="19749" y="2792"/>
                </a:lnTo>
                <a:lnTo>
                  <a:pt x="8835" y="2792"/>
                </a:lnTo>
                <a:lnTo>
                  <a:pt x="5197" y="5894"/>
                </a:lnTo>
                <a:lnTo>
                  <a:pt x="5197" y="27922"/>
                </a:lnTo>
                <a:lnTo>
                  <a:pt x="0" y="27922"/>
                </a:lnTo>
                <a:close/>
              </a:path>
              <a:path w="29210" h="27939">
                <a:moveTo>
                  <a:pt x="5197" y="17994"/>
                </a:moveTo>
                <a:lnTo>
                  <a:pt x="5197" y="14892"/>
                </a:lnTo>
                <a:lnTo>
                  <a:pt x="8835" y="17994"/>
                </a:lnTo>
                <a:lnTo>
                  <a:pt x="19749" y="17994"/>
                </a:lnTo>
                <a:lnTo>
                  <a:pt x="23388" y="14892"/>
                </a:lnTo>
                <a:lnTo>
                  <a:pt x="23388" y="20786"/>
                </a:lnTo>
                <a:lnTo>
                  <a:pt x="10914" y="20786"/>
                </a:lnTo>
                <a:lnTo>
                  <a:pt x="7796" y="19856"/>
                </a:lnTo>
                <a:lnTo>
                  <a:pt x="5197" y="17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259302" y="4830586"/>
            <a:ext cx="15875" cy="20320"/>
          </a:xfrm>
          <a:custGeom>
            <a:avLst/>
            <a:gdLst/>
            <a:ahLst/>
            <a:cxnLst/>
            <a:rect l="l" t="t" r="r" b="b"/>
            <a:pathLst>
              <a:path w="15875" h="20320">
                <a:moveTo>
                  <a:pt x="0" y="19856"/>
                </a:moveTo>
                <a:lnTo>
                  <a:pt x="0" y="620"/>
                </a:lnTo>
                <a:lnTo>
                  <a:pt x="4677" y="620"/>
                </a:lnTo>
                <a:lnTo>
                  <a:pt x="4677" y="4033"/>
                </a:lnTo>
                <a:lnTo>
                  <a:pt x="7796" y="1241"/>
                </a:lnTo>
                <a:lnTo>
                  <a:pt x="9874" y="0"/>
                </a:lnTo>
                <a:lnTo>
                  <a:pt x="14552" y="0"/>
                </a:lnTo>
                <a:lnTo>
                  <a:pt x="15592" y="310"/>
                </a:lnTo>
                <a:lnTo>
                  <a:pt x="15592" y="3412"/>
                </a:lnTo>
                <a:lnTo>
                  <a:pt x="10394" y="3412"/>
                </a:lnTo>
                <a:lnTo>
                  <a:pt x="8835" y="4343"/>
                </a:lnTo>
                <a:lnTo>
                  <a:pt x="6236" y="5274"/>
                </a:lnTo>
                <a:lnTo>
                  <a:pt x="5197" y="7135"/>
                </a:lnTo>
                <a:lnTo>
                  <a:pt x="5197" y="19856"/>
                </a:lnTo>
                <a:lnTo>
                  <a:pt x="0" y="19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278532" y="4838963"/>
            <a:ext cx="14604" cy="3175"/>
          </a:xfrm>
          <a:custGeom>
            <a:avLst/>
            <a:gdLst/>
            <a:ahLst/>
            <a:cxnLst/>
            <a:rect l="l" t="t" r="r" b="b"/>
            <a:pathLst>
              <a:path w="14604" h="3175">
                <a:moveTo>
                  <a:pt x="14552" y="0"/>
                </a:moveTo>
                <a:lnTo>
                  <a:pt x="0" y="0"/>
                </a:lnTo>
                <a:lnTo>
                  <a:pt x="0" y="2792"/>
                </a:lnTo>
                <a:lnTo>
                  <a:pt x="14552" y="2792"/>
                </a:lnTo>
                <a:lnTo>
                  <a:pt x="145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298802" y="4824381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10" h="27304">
                <a:moveTo>
                  <a:pt x="0" y="13651"/>
                </a:moveTo>
                <a:lnTo>
                  <a:pt x="0" y="3723"/>
                </a:lnTo>
                <a:lnTo>
                  <a:pt x="6236" y="0"/>
                </a:lnTo>
                <a:lnTo>
                  <a:pt x="19230" y="0"/>
                </a:lnTo>
                <a:lnTo>
                  <a:pt x="22868" y="1241"/>
                </a:lnTo>
                <a:lnTo>
                  <a:pt x="25467" y="3102"/>
                </a:lnTo>
                <a:lnTo>
                  <a:pt x="28065" y="5584"/>
                </a:lnTo>
                <a:lnTo>
                  <a:pt x="29105" y="8376"/>
                </a:lnTo>
                <a:lnTo>
                  <a:pt x="29105" y="17374"/>
                </a:lnTo>
                <a:lnTo>
                  <a:pt x="28065" y="20786"/>
                </a:lnTo>
                <a:lnTo>
                  <a:pt x="24947" y="23268"/>
                </a:lnTo>
                <a:lnTo>
                  <a:pt x="23388" y="24758"/>
                </a:lnTo>
                <a:lnTo>
                  <a:pt x="23388" y="5274"/>
                </a:lnTo>
                <a:lnTo>
                  <a:pt x="19230" y="2792"/>
                </a:lnTo>
                <a:lnTo>
                  <a:pt x="9355" y="2792"/>
                </a:lnTo>
                <a:lnTo>
                  <a:pt x="5717" y="5274"/>
                </a:lnTo>
                <a:lnTo>
                  <a:pt x="5717" y="17063"/>
                </a:lnTo>
                <a:lnTo>
                  <a:pt x="0" y="13651"/>
                </a:lnTo>
                <a:close/>
              </a:path>
              <a:path w="29210" h="27304">
                <a:moveTo>
                  <a:pt x="5717" y="17063"/>
                </a:moveTo>
                <a:lnTo>
                  <a:pt x="5717" y="12099"/>
                </a:lnTo>
                <a:lnTo>
                  <a:pt x="8835" y="14271"/>
                </a:lnTo>
                <a:lnTo>
                  <a:pt x="19230" y="14271"/>
                </a:lnTo>
                <a:lnTo>
                  <a:pt x="23388" y="11789"/>
                </a:lnTo>
                <a:lnTo>
                  <a:pt x="23388" y="14271"/>
                </a:lnTo>
                <a:lnTo>
                  <a:pt x="20789" y="16133"/>
                </a:lnTo>
                <a:lnTo>
                  <a:pt x="17671" y="17063"/>
                </a:lnTo>
                <a:lnTo>
                  <a:pt x="5717" y="17063"/>
                </a:lnTo>
                <a:close/>
              </a:path>
              <a:path w="29210" h="27304">
                <a:moveTo>
                  <a:pt x="1039" y="20166"/>
                </a:moveTo>
                <a:lnTo>
                  <a:pt x="6236" y="20166"/>
                </a:lnTo>
                <a:lnTo>
                  <a:pt x="7276" y="22648"/>
                </a:lnTo>
                <a:lnTo>
                  <a:pt x="9874" y="24199"/>
                </a:lnTo>
                <a:lnTo>
                  <a:pt x="19749" y="24199"/>
                </a:lnTo>
                <a:lnTo>
                  <a:pt x="23388" y="20476"/>
                </a:lnTo>
                <a:lnTo>
                  <a:pt x="23388" y="24758"/>
                </a:lnTo>
                <a:lnTo>
                  <a:pt x="22348" y="25750"/>
                </a:lnTo>
                <a:lnTo>
                  <a:pt x="18190" y="26991"/>
                </a:lnTo>
                <a:lnTo>
                  <a:pt x="6756" y="26991"/>
                </a:lnTo>
                <a:lnTo>
                  <a:pt x="2078" y="24509"/>
                </a:lnTo>
                <a:lnTo>
                  <a:pt x="1039" y="201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333624" y="4824381"/>
            <a:ext cx="29845" cy="27305"/>
          </a:xfrm>
          <a:custGeom>
            <a:avLst/>
            <a:gdLst/>
            <a:ahLst/>
            <a:cxnLst/>
            <a:rect l="l" t="t" r="r" b="b"/>
            <a:pathLst>
              <a:path w="29845" h="27304">
                <a:moveTo>
                  <a:pt x="7276" y="13526"/>
                </a:moveTo>
                <a:lnTo>
                  <a:pt x="7276" y="10548"/>
                </a:lnTo>
                <a:lnTo>
                  <a:pt x="9874" y="9307"/>
                </a:lnTo>
                <a:lnTo>
                  <a:pt x="12473" y="8997"/>
                </a:lnTo>
                <a:lnTo>
                  <a:pt x="23907" y="8997"/>
                </a:lnTo>
                <a:lnTo>
                  <a:pt x="29624" y="12410"/>
                </a:lnTo>
                <a:lnTo>
                  <a:pt x="29624" y="23268"/>
                </a:lnTo>
                <a:lnTo>
                  <a:pt x="23907" y="26681"/>
                </a:lnTo>
                <a:lnTo>
                  <a:pt x="23907" y="14271"/>
                </a:lnTo>
                <a:lnTo>
                  <a:pt x="20269" y="11789"/>
                </a:lnTo>
                <a:lnTo>
                  <a:pt x="10914" y="11789"/>
                </a:lnTo>
                <a:lnTo>
                  <a:pt x="8835" y="12410"/>
                </a:lnTo>
                <a:lnTo>
                  <a:pt x="7276" y="13526"/>
                </a:lnTo>
                <a:close/>
              </a:path>
              <a:path w="29845" h="27304">
                <a:moveTo>
                  <a:pt x="1039" y="14271"/>
                </a:moveTo>
                <a:lnTo>
                  <a:pt x="4677" y="0"/>
                </a:lnTo>
                <a:lnTo>
                  <a:pt x="27026" y="0"/>
                </a:lnTo>
                <a:lnTo>
                  <a:pt x="27026" y="3102"/>
                </a:lnTo>
                <a:lnTo>
                  <a:pt x="8835" y="3102"/>
                </a:lnTo>
                <a:lnTo>
                  <a:pt x="7276" y="10548"/>
                </a:lnTo>
                <a:lnTo>
                  <a:pt x="7276" y="13526"/>
                </a:lnTo>
                <a:lnTo>
                  <a:pt x="6236" y="14271"/>
                </a:lnTo>
                <a:lnTo>
                  <a:pt x="1039" y="14271"/>
                </a:lnTo>
                <a:close/>
              </a:path>
              <a:path w="29845" h="27304">
                <a:moveTo>
                  <a:pt x="0" y="19856"/>
                </a:moveTo>
                <a:lnTo>
                  <a:pt x="5197" y="19856"/>
                </a:lnTo>
                <a:lnTo>
                  <a:pt x="6756" y="22648"/>
                </a:lnTo>
                <a:lnTo>
                  <a:pt x="9355" y="24199"/>
                </a:lnTo>
                <a:lnTo>
                  <a:pt x="20269" y="24199"/>
                </a:lnTo>
                <a:lnTo>
                  <a:pt x="23907" y="21717"/>
                </a:lnTo>
                <a:lnTo>
                  <a:pt x="23907" y="26681"/>
                </a:lnTo>
                <a:lnTo>
                  <a:pt x="23388" y="26991"/>
                </a:lnTo>
                <a:lnTo>
                  <a:pt x="9355" y="26991"/>
                </a:lnTo>
                <a:lnTo>
                  <a:pt x="5197" y="25750"/>
                </a:lnTo>
                <a:lnTo>
                  <a:pt x="2598" y="23889"/>
                </a:lnTo>
                <a:lnTo>
                  <a:pt x="1039" y="22958"/>
                </a:lnTo>
                <a:lnTo>
                  <a:pt x="519" y="22027"/>
                </a:lnTo>
                <a:lnTo>
                  <a:pt x="0" y="19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163671" y="4923041"/>
            <a:ext cx="43180" cy="27305"/>
          </a:xfrm>
          <a:custGeom>
            <a:avLst/>
            <a:gdLst/>
            <a:ahLst/>
            <a:cxnLst/>
            <a:rect l="l" t="t" r="r" b="b"/>
            <a:pathLst>
              <a:path w="43179" h="27304">
                <a:moveTo>
                  <a:pt x="0" y="26681"/>
                </a:moveTo>
                <a:lnTo>
                  <a:pt x="0" y="0"/>
                </a:lnTo>
                <a:lnTo>
                  <a:pt x="8315" y="0"/>
                </a:lnTo>
                <a:lnTo>
                  <a:pt x="21309" y="23268"/>
                </a:lnTo>
                <a:lnTo>
                  <a:pt x="34822" y="0"/>
                </a:lnTo>
                <a:lnTo>
                  <a:pt x="42618" y="0"/>
                </a:lnTo>
                <a:lnTo>
                  <a:pt x="42618" y="26681"/>
                </a:lnTo>
                <a:lnTo>
                  <a:pt x="37420" y="26681"/>
                </a:lnTo>
                <a:lnTo>
                  <a:pt x="37420" y="4343"/>
                </a:lnTo>
                <a:lnTo>
                  <a:pt x="24427" y="26681"/>
                </a:lnTo>
                <a:lnTo>
                  <a:pt x="18710" y="26681"/>
                </a:lnTo>
                <a:lnTo>
                  <a:pt x="5717" y="4343"/>
                </a:lnTo>
                <a:lnTo>
                  <a:pt x="5717" y="26681"/>
                </a:lnTo>
                <a:lnTo>
                  <a:pt x="0" y="266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214085" y="4929867"/>
            <a:ext cx="31115" cy="20955"/>
          </a:xfrm>
          <a:custGeom>
            <a:avLst/>
            <a:gdLst/>
            <a:ahLst/>
            <a:cxnLst/>
            <a:rect l="l" t="t" r="r" b="b"/>
            <a:pathLst>
              <a:path w="31114" h="20954">
                <a:moveTo>
                  <a:pt x="1559" y="6205"/>
                </a:moveTo>
                <a:lnTo>
                  <a:pt x="1559" y="4343"/>
                </a:lnTo>
                <a:lnTo>
                  <a:pt x="2078" y="3412"/>
                </a:lnTo>
                <a:lnTo>
                  <a:pt x="3638" y="2171"/>
                </a:lnTo>
                <a:lnTo>
                  <a:pt x="5717" y="930"/>
                </a:lnTo>
                <a:lnTo>
                  <a:pt x="9355" y="116"/>
                </a:lnTo>
                <a:lnTo>
                  <a:pt x="22348" y="0"/>
                </a:lnTo>
                <a:lnTo>
                  <a:pt x="26506" y="1861"/>
                </a:lnTo>
                <a:lnTo>
                  <a:pt x="26506" y="17684"/>
                </a:lnTo>
                <a:lnTo>
                  <a:pt x="27546" y="18304"/>
                </a:lnTo>
                <a:lnTo>
                  <a:pt x="30144" y="18304"/>
                </a:lnTo>
                <a:lnTo>
                  <a:pt x="30664" y="17994"/>
                </a:lnTo>
                <a:lnTo>
                  <a:pt x="30664" y="20476"/>
                </a:lnTo>
                <a:lnTo>
                  <a:pt x="29105" y="20786"/>
                </a:lnTo>
                <a:lnTo>
                  <a:pt x="23907" y="20786"/>
                </a:lnTo>
                <a:lnTo>
                  <a:pt x="22348" y="19856"/>
                </a:lnTo>
                <a:lnTo>
                  <a:pt x="21828" y="17994"/>
                </a:lnTo>
                <a:lnTo>
                  <a:pt x="21828" y="4033"/>
                </a:lnTo>
                <a:lnTo>
                  <a:pt x="19230" y="2792"/>
                </a:lnTo>
                <a:lnTo>
                  <a:pt x="9355" y="2792"/>
                </a:lnTo>
                <a:lnTo>
                  <a:pt x="7276" y="4033"/>
                </a:lnTo>
                <a:lnTo>
                  <a:pt x="6756" y="6205"/>
                </a:lnTo>
                <a:lnTo>
                  <a:pt x="1559" y="6205"/>
                </a:lnTo>
                <a:close/>
              </a:path>
              <a:path w="31114" h="20954">
                <a:moveTo>
                  <a:pt x="0" y="18615"/>
                </a:moveTo>
                <a:lnTo>
                  <a:pt x="0" y="12720"/>
                </a:lnTo>
                <a:lnTo>
                  <a:pt x="2078" y="10858"/>
                </a:lnTo>
                <a:lnTo>
                  <a:pt x="5717" y="9928"/>
                </a:lnTo>
                <a:lnTo>
                  <a:pt x="7796" y="9307"/>
                </a:lnTo>
                <a:lnTo>
                  <a:pt x="9874" y="9218"/>
                </a:lnTo>
                <a:lnTo>
                  <a:pt x="16111" y="8687"/>
                </a:lnTo>
                <a:lnTo>
                  <a:pt x="20269" y="8376"/>
                </a:lnTo>
                <a:lnTo>
                  <a:pt x="21828" y="7756"/>
                </a:lnTo>
                <a:lnTo>
                  <a:pt x="21828" y="10238"/>
                </a:lnTo>
                <a:lnTo>
                  <a:pt x="18710" y="11169"/>
                </a:lnTo>
                <a:lnTo>
                  <a:pt x="7796" y="11789"/>
                </a:lnTo>
                <a:lnTo>
                  <a:pt x="5717" y="13030"/>
                </a:lnTo>
                <a:lnTo>
                  <a:pt x="5717" y="20786"/>
                </a:lnTo>
                <a:lnTo>
                  <a:pt x="4157" y="20786"/>
                </a:lnTo>
                <a:lnTo>
                  <a:pt x="0" y="18615"/>
                </a:lnTo>
                <a:close/>
              </a:path>
              <a:path w="31114" h="20954">
                <a:moveTo>
                  <a:pt x="5717" y="20786"/>
                </a:moveTo>
                <a:lnTo>
                  <a:pt x="5717" y="17063"/>
                </a:lnTo>
                <a:lnTo>
                  <a:pt x="7796" y="17994"/>
                </a:lnTo>
                <a:lnTo>
                  <a:pt x="15072" y="17994"/>
                </a:lnTo>
                <a:lnTo>
                  <a:pt x="17671" y="17374"/>
                </a:lnTo>
                <a:lnTo>
                  <a:pt x="19749" y="16443"/>
                </a:lnTo>
                <a:lnTo>
                  <a:pt x="21309" y="15512"/>
                </a:lnTo>
                <a:lnTo>
                  <a:pt x="21828" y="14892"/>
                </a:lnTo>
                <a:lnTo>
                  <a:pt x="21828" y="17994"/>
                </a:lnTo>
                <a:lnTo>
                  <a:pt x="18190" y="19856"/>
                </a:lnTo>
                <a:lnTo>
                  <a:pt x="15072" y="20786"/>
                </a:lnTo>
                <a:lnTo>
                  <a:pt x="5717" y="20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247868" y="4930487"/>
            <a:ext cx="28575" cy="27305"/>
          </a:xfrm>
          <a:custGeom>
            <a:avLst/>
            <a:gdLst/>
            <a:ahLst/>
            <a:cxnLst/>
            <a:rect l="l" t="t" r="r" b="b"/>
            <a:pathLst>
              <a:path w="28575" h="27304">
                <a:moveTo>
                  <a:pt x="0" y="0"/>
                </a:moveTo>
                <a:lnTo>
                  <a:pt x="5197" y="0"/>
                </a:lnTo>
                <a:lnTo>
                  <a:pt x="13513" y="15202"/>
                </a:lnTo>
                <a:lnTo>
                  <a:pt x="22868" y="0"/>
                </a:lnTo>
                <a:lnTo>
                  <a:pt x="28065" y="0"/>
                </a:lnTo>
                <a:lnTo>
                  <a:pt x="14032" y="23268"/>
                </a:lnTo>
                <a:lnTo>
                  <a:pt x="12993" y="24820"/>
                </a:lnTo>
                <a:lnTo>
                  <a:pt x="11953" y="25750"/>
                </a:lnTo>
                <a:lnTo>
                  <a:pt x="10914" y="26164"/>
                </a:lnTo>
                <a:lnTo>
                  <a:pt x="10914" y="19545"/>
                </a:lnTo>
                <a:lnTo>
                  <a:pt x="0" y="0"/>
                </a:lnTo>
                <a:close/>
              </a:path>
              <a:path w="28575" h="27304">
                <a:moveTo>
                  <a:pt x="2078" y="26991"/>
                </a:moveTo>
                <a:lnTo>
                  <a:pt x="2078" y="24199"/>
                </a:lnTo>
                <a:lnTo>
                  <a:pt x="7276" y="24096"/>
                </a:lnTo>
                <a:lnTo>
                  <a:pt x="8315" y="23889"/>
                </a:lnTo>
                <a:lnTo>
                  <a:pt x="8835" y="22338"/>
                </a:lnTo>
                <a:lnTo>
                  <a:pt x="10914" y="19545"/>
                </a:lnTo>
                <a:lnTo>
                  <a:pt x="10914" y="26164"/>
                </a:lnTo>
                <a:lnTo>
                  <a:pt x="8835" y="26991"/>
                </a:lnTo>
                <a:lnTo>
                  <a:pt x="7276" y="27302"/>
                </a:lnTo>
                <a:lnTo>
                  <a:pt x="3118" y="27302"/>
                </a:lnTo>
                <a:lnTo>
                  <a:pt x="2078" y="26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281131" y="4938243"/>
            <a:ext cx="14604" cy="3175"/>
          </a:xfrm>
          <a:custGeom>
            <a:avLst/>
            <a:gdLst/>
            <a:ahLst/>
            <a:cxnLst/>
            <a:rect l="l" t="t" r="r" b="b"/>
            <a:pathLst>
              <a:path w="14604" h="3175">
                <a:moveTo>
                  <a:pt x="14552" y="0"/>
                </a:moveTo>
                <a:lnTo>
                  <a:pt x="0" y="0"/>
                </a:lnTo>
                <a:lnTo>
                  <a:pt x="0" y="2792"/>
                </a:lnTo>
                <a:lnTo>
                  <a:pt x="14552" y="2792"/>
                </a:lnTo>
                <a:lnTo>
                  <a:pt x="145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301401" y="4923662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10" h="27304">
                <a:moveTo>
                  <a:pt x="0" y="13651"/>
                </a:moveTo>
                <a:lnTo>
                  <a:pt x="0" y="3723"/>
                </a:lnTo>
                <a:lnTo>
                  <a:pt x="5717" y="0"/>
                </a:lnTo>
                <a:lnTo>
                  <a:pt x="19230" y="0"/>
                </a:lnTo>
                <a:lnTo>
                  <a:pt x="22868" y="1241"/>
                </a:lnTo>
                <a:lnTo>
                  <a:pt x="25467" y="3102"/>
                </a:lnTo>
                <a:lnTo>
                  <a:pt x="28065" y="5584"/>
                </a:lnTo>
                <a:lnTo>
                  <a:pt x="29105" y="8376"/>
                </a:lnTo>
                <a:lnTo>
                  <a:pt x="29105" y="17374"/>
                </a:lnTo>
                <a:lnTo>
                  <a:pt x="27546" y="20786"/>
                </a:lnTo>
                <a:lnTo>
                  <a:pt x="23388" y="24758"/>
                </a:lnTo>
                <a:lnTo>
                  <a:pt x="23388" y="14271"/>
                </a:lnTo>
                <a:lnTo>
                  <a:pt x="22868" y="14643"/>
                </a:lnTo>
                <a:lnTo>
                  <a:pt x="22868" y="5274"/>
                </a:lnTo>
                <a:lnTo>
                  <a:pt x="19230" y="2792"/>
                </a:lnTo>
                <a:lnTo>
                  <a:pt x="9355" y="2792"/>
                </a:lnTo>
                <a:lnTo>
                  <a:pt x="5717" y="5274"/>
                </a:lnTo>
                <a:lnTo>
                  <a:pt x="5717" y="17063"/>
                </a:lnTo>
                <a:lnTo>
                  <a:pt x="0" y="13651"/>
                </a:lnTo>
                <a:close/>
              </a:path>
              <a:path w="29210" h="27304">
                <a:moveTo>
                  <a:pt x="1039" y="20166"/>
                </a:moveTo>
                <a:lnTo>
                  <a:pt x="6236" y="20166"/>
                </a:lnTo>
                <a:lnTo>
                  <a:pt x="7276" y="22648"/>
                </a:lnTo>
                <a:lnTo>
                  <a:pt x="9874" y="24199"/>
                </a:lnTo>
                <a:lnTo>
                  <a:pt x="19749" y="24199"/>
                </a:lnTo>
                <a:lnTo>
                  <a:pt x="23388" y="20476"/>
                </a:lnTo>
                <a:lnTo>
                  <a:pt x="23388" y="24758"/>
                </a:lnTo>
                <a:lnTo>
                  <a:pt x="22348" y="25750"/>
                </a:lnTo>
                <a:lnTo>
                  <a:pt x="18190" y="26991"/>
                </a:lnTo>
                <a:lnTo>
                  <a:pt x="6756" y="26991"/>
                </a:lnTo>
                <a:lnTo>
                  <a:pt x="2078" y="24509"/>
                </a:lnTo>
                <a:lnTo>
                  <a:pt x="1039" y="20166"/>
                </a:lnTo>
                <a:close/>
              </a:path>
              <a:path w="29210" h="27304">
                <a:moveTo>
                  <a:pt x="5717" y="17063"/>
                </a:moveTo>
                <a:lnTo>
                  <a:pt x="5717" y="12099"/>
                </a:lnTo>
                <a:lnTo>
                  <a:pt x="8835" y="14271"/>
                </a:lnTo>
                <a:lnTo>
                  <a:pt x="19230" y="14271"/>
                </a:lnTo>
                <a:lnTo>
                  <a:pt x="22868" y="11789"/>
                </a:lnTo>
                <a:lnTo>
                  <a:pt x="22868" y="14643"/>
                </a:lnTo>
                <a:lnTo>
                  <a:pt x="20789" y="16133"/>
                </a:lnTo>
                <a:lnTo>
                  <a:pt x="17671" y="17063"/>
                </a:lnTo>
                <a:lnTo>
                  <a:pt x="5717" y="17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336223" y="4923662"/>
            <a:ext cx="29845" cy="27305"/>
          </a:xfrm>
          <a:custGeom>
            <a:avLst/>
            <a:gdLst/>
            <a:ahLst/>
            <a:cxnLst/>
            <a:rect l="l" t="t" r="r" b="b"/>
            <a:pathLst>
              <a:path w="29845" h="27304">
                <a:moveTo>
                  <a:pt x="7276" y="13526"/>
                </a:moveTo>
                <a:lnTo>
                  <a:pt x="7276" y="10548"/>
                </a:lnTo>
                <a:lnTo>
                  <a:pt x="9874" y="9307"/>
                </a:lnTo>
                <a:lnTo>
                  <a:pt x="11953" y="8997"/>
                </a:lnTo>
                <a:lnTo>
                  <a:pt x="23388" y="8997"/>
                </a:lnTo>
                <a:lnTo>
                  <a:pt x="29624" y="12410"/>
                </a:lnTo>
                <a:lnTo>
                  <a:pt x="29624" y="23268"/>
                </a:lnTo>
                <a:lnTo>
                  <a:pt x="23907" y="26681"/>
                </a:lnTo>
                <a:lnTo>
                  <a:pt x="23907" y="14271"/>
                </a:lnTo>
                <a:lnTo>
                  <a:pt x="20269" y="11789"/>
                </a:lnTo>
                <a:lnTo>
                  <a:pt x="10914" y="11789"/>
                </a:lnTo>
                <a:lnTo>
                  <a:pt x="8835" y="12410"/>
                </a:lnTo>
                <a:lnTo>
                  <a:pt x="7276" y="13526"/>
                </a:lnTo>
                <a:close/>
              </a:path>
              <a:path w="29845" h="27304">
                <a:moveTo>
                  <a:pt x="1039" y="14271"/>
                </a:moveTo>
                <a:lnTo>
                  <a:pt x="4677" y="0"/>
                </a:lnTo>
                <a:lnTo>
                  <a:pt x="27026" y="0"/>
                </a:lnTo>
                <a:lnTo>
                  <a:pt x="27026" y="3102"/>
                </a:lnTo>
                <a:lnTo>
                  <a:pt x="8835" y="3102"/>
                </a:lnTo>
                <a:lnTo>
                  <a:pt x="7276" y="10548"/>
                </a:lnTo>
                <a:lnTo>
                  <a:pt x="7276" y="13526"/>
                </a:lnTo>
                <a:lnTo>
                  <a:pt x="6236" y="14271"/>
                </a:lnTo>
                <a:lnTo>
                  <a:pt x="1039" y="14271"/>
                </a:lnTo>
                <a:close/>
              </a:path>
              <a:path w="29845" h="27304">
                <a:moveTo>
                  <a:pt x="0" y="19856"/>
                </a:moveTo>
                <a:lnTo>
                  <a:pt x="5197" y="19856"/>
                </a:lnTo>
                <a:lnTo>
                  <a:pt x="6756" y="22648"/>
                </a:lnTo>
                <a:lnTo>
                  <a:pt x="9355" y="24199"/>
                </a:lnTo>
                <a:lnTo>
                  <a:pt x="20269" y="24199"/>
                </a:lnTo>
                <a:lnTo>
                  <a:pt x="23907" y="21717"/>
                </a:lnTo>
                <a:lnTo>
                  <a:pt x="23907" y="26681"/>
                </a:lnTo>
                <a:lnTo>
                  <a:pt x="23388" y="26991"/>
                </a:lnTo>
                <a:lnTo>
                  <a:pt x="9355" y="26991"/>
                </a:lnTo>
                <a:lnTo>
                  <a:pt x="5197" y="25750"/>
                </a:lnTo>
                <a:lnTo>
                  <a:pt x="2598" y="23889"/>
                </a:lnTo>
                <a:lnTo>
                  <a:pt x="1039" y="22958"/>
                </a:lnTo>
                <a:lnTo>
                  <a:pt x="519" y="22027"/>
                </a:lnTo>
                <a:lnTo>
                  <a:pt x="0" y="19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175105" y="5022322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0" y="24820"/>
                </a:moveTo>
                <a:lnTo>
                  <a:pt x="0" y="17994"/>
                </a:lnTo>
                <a:lnTo>
                  <a:pt x="6236" y="17994"/>
                </a:lnTo>
                <a:lnTo>
                  <a:pt x="6236" y="22958"/>
                </a:lnTo>
                <a:lnTo>
                  <a:pt x="8315" y="24820"/>
                </a:lnTo>
                <a:lnTo>
                  <a:pt x="15072" y="24820"/>
                </a:lnTo>
                <a:lnTo>
                  <a:pt x="17151" y="24199"/>
                </a:lnTo>
                <a:lnTo>
                  <a:pt x="18190" y="22958"/>
                </a:lnTo>
                <a:lnTo>
                  <a:pt x="19230" y="22027"/>
                </a:lnTo>
                <a:lnTo>
                  <a:pt x="19749" y="21097"/>
                </a:lnTo>
                <a:lnTo>
                  <a:pt x="19749" y="0"/>
                </a:lnTo>
                <a:lnTo>
                  <a:pt x="25467" y="0"/>
                </a:lnTo>
                <a:lnTo>
                  <a:pt x="25467" y="24820"/>
                </a:lnTo>
                <a:lnTo>
                  <a:pt x="20789" y="27612"/>
                </a:lnTo>
                <a:lnTo>
                  <a:pt x="5197" y="27612"/>
                </a:lnTo>
                <a:lnTo>
                  <a:pt x="0" y="24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209927" y="5029768"/>
            <a:ext cx="26034" cy="20320"/>
          </a:xfrm>
          <a:custGeom>
            <a:avLst/>
            <a:gdLst/>
            <a:ahLst/>
            <a:cxnLst/>
            <a:rect l="l" t="t" r="r" b="b"/>
            <a:pathLst>
              <a:path w="26035" h="20320">
                <a:moveTo>
                  <a:pt x="0" y="17994"/>
                </a:moveTo>
                <a:lnTo>
                  <a:pt x="0" y="0"/>
                </a:lnTo>
                <a:lnTo>
                  <a:pt x="5197" y="0"/>
                </a:lnTo>
                <a:lnTo>
                  <a:pt x="5197" y="16133"/>
                </a:lnTo>
                <a:lnTo>
                  <a:pt x="7796" y="17374"/>
                </a:lnTo>
                <a:lnTo>
                  <a:pt x="17151" y="17374"/>
                </a:lnTo>
                <a:lnTo>
                  <a:pt x="20789" y="14892"/>
                </a:lnTo>
                <a:lnTo>
                  <a:pt x="20789" y="0"/>
                </a:lnTo>
                <a:lnTo>
                  <a:pt x="25467" y="0"/>
                </a:lnTo>
                <a:lnTo>
                  <a:pt x="25467" y="19235"/>
                </a:lnTo>
                <a:lnTo>
                  <a:pt x="21309" y="19235"/>
                </a:lnTo>
                <a:lnTo>
                  <a:pt x="21309" y="16753"/>
                </a:lnTo>
                <a:lnTo>
                  <a:pt x="18190" y="19235"/>
                </a:lnTo>
                <a:lnTo>
                  <a:pt x="15072" y="20166"/>
                </a:lnTo>
                <a:lnTo>
                  <a:pt x="4157" y="20166"/>
                </a:lnTo>
                <a:lnTo>
                  <a:pt x="0" y="17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245269" y="5029148"/>
            <a:ext cx="26034" cy="20320"/>
          </a:xfrm>
          <a:custGeom>
            <a:avLst/>
            <a:gdLst/>
            <a:ahLst/>
            <a:cxnLst/>
            <a:rect l="l" t="t" r="r" b="b"/>
            <a:pathLst>
              <a:path w="26035" h="20320">
                <a:moveTo>
                  <a:pt x="0" y="19856"/>
                </a:moveTo>
                <a:lnTo>
                  <a:pt x="0" y="620"/>
                </a:lnTo>
                <a:lnTo>
                  <a:pt x="4677" y="620"/>
                </a:lnTo>
                <a:lnTo>
                  <a:pt x="4677" y="3723"/>
                </a:lnTo>
                <a:lnTo>
                  <a:pt x="7276" y="1241"/>
                </a:lnTo>
                <a:lnTo>
                  <a:pt x="10394" y="0"/>
                </a:lnTo>
                <a:lnTo>
                  <a:pt x="21828" y="0"/>
                </a:lnTo>
                <a:lnTo>
                  <a:pt x="25467" y="2171"/>
                </a:lnTo>
                <a:lnTo>
                  <a:pt x="25467" y="19856"/>
                </a:lnTo>
                <a:lnTo>
                  <a:pt x="20269" y="19856"/>
                </a:lnTo>
                <a:lnTo>
                  <a:pt x="20269" y="4343"/>
                </a:lnTo>
                <a:lnTo>
                  <a:pt x="17671" y="2792"/>
                </a:lnTo>
                <a:lnTo>
                  <a:pt x="8315" y="2792"/>
                </a:lnTo>
                <a:lnTo>
                  <a:pt x="5197" y="5274"/>
                </a:lnTo>
                <a:lnTo>
                  <a:pt x="5197" y="19856"/>
                </a:lnTo>
                <a:lnTo>
                  <a:pt x="0" y="19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278532" y="5037524"/>
            <a:ext cx="14604" cy="3175"/>
          </a:xfrm>
          <a:custGeom>
            <a:avLst/>
            <a:gdLst/>
            <a:ahLst/>
            <a:cxnLst/>
            <a:rect l="l" t="t" r="r" b="b"/>
            <a:pathLst>
              <a:path w="14604" h="3175">
                <a:moveTo>
                  <a:pt x="14552" y="0"/>
                </a:moveTo>
                <a:lnTo>
                  <a:pt x="0" y="0"/>
                </a:lnTo>
                <a:lnTo>
                  <a:pt x="0" y="2792"/>
                </a:lnTo>
                <a:lnTo>
                  <a:pt x="14552" y="2792"/>
                </a:lnTo>
                <a:lnTo>
                  <a:pt x="145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298802" y="5022943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10" h="27304">
                <a:moveTo>
                  <a:pt x="0" y="13651"/>
                </a:moveTo>
                <a:lnTo>
                  <a:pt x="0" y="3723"/>
                </a:lnTo>
                <a:lnTo>
                  <a:pt x="6236" y="0"/>
                </a:lnTo>
                <a:lnTo>
                  <a:pt x="19230" y="0"/>
                </a:lnTo>
                <a:lnTo>
                  <a:pt x="22868" y="1241"/>
                </a:lnTo>
                <a:lnTo>
                  <a:pt x="25467" y="3102"/>
                </a:lnTo>
                <a:lnTo>
                  <a:pt x="28065" y="5584"/>
                </a:lnTo>
                <a:lnTo>
                  <a:pt x="29105" y="8376"/>
                </a:lnTo>
                <a:lnTo>
                  <a:pt x="29105" y="17374"/>
                </a:lnTo>
                <a:lnTo>
                  <a:pt x="28065" y="20786"/>
                </a:lnTo>
                <a:lnTo>
                  <a:pt x="24947" y="23268"/>
                </a:lnTo>
                <a:lnTo>
                  <a:pt x="23388" y="24758"/>
                </a:lnTo>
                <a:lnTo>
                  <a:pt x="23388" y="5274"/>
                </a:lnTo>
                <a:lnTo>
                  <a:pt x="19230" y="2792"/>
                </a:lnTo>
                <a:lnTo>
                  <a:pt x="9355" y="2792"/>
                </a:lnTo>
                <a:lnTo>
                  <a:pt x="5717" y="5274"/>
                </a:lnTo>
                <a:lnTo>
                  <a:pt x="5717" y="17063"/>
                </a:lnTo>
                <a:lnTo>
                  <a:pt x="0" y="13651"/>
                </a:lnTo>
                <a:close/>
              </a:path>
              <a:path w="29210" h="27304">
                <a:moveTo>
                  <a:pt x="5717" y="17063"/>
                </a:moveTo>
                <a:lnTo>
                  <a:pt x="5717" y="12099"/>
                </a:lnTo>
                <a:lnTo>
                  <a:pt x="8835" y="14271"/>
                </a:lnTo>
                <a:lnTo>
                  <a:pt x="19230" y="14271"/>
                </a:lnTo>
                <a:lnTo>
                  <a:pt x="23388" y="11789"/>
                </a:lnTo>
                <a:lnTo>
                  <a:pt x="23388" y="14271"/>
                </a:lnTo>
                <a:lnTo>
                  <a:pt x="20789" y="16133"/>
                </a:lnTo>
                <a:lnTo>
                  <a:pt x="17671" y="17063"/>
                </a:lnTo>
                <a:lnTo>
                  <a:pt x="5717" y="17063"/>
                </a:lnTo>
                <a:close/>
              </a:path>
              <a:path w="29210" h="27304">
                <a:moveTo>
                  <a:pt x="1039" y="20166"/>
                </a:moveTo>
                <a:lnTo>
                  <a:pt x="6236" y="20166"/>
                </a:lnTo>
                <a:lnTo>
                  <a:pt x="7276" y="22648"/>
                </a:lnTo>
                <a:lnTo>
                  <a:pt x="9874" y="24199"/>
                </a:lnTo>
                <a:lnTo>
                  <a:pt x="19749" y="24199"/>
                </a:lnTo>
                <a:lnTo>
                  <a:pt x="23388" y="20476"/>
                </a:lnTo>
                <a:lnTo>
                  <a:pt x="23388" y="24758"/>
                </a:lnTo>
                <a:lnTo>
                  <a:pt x="22348" y="25750"/>
                </a:lnTo>
                <a:lnTo>
                  <a:pt x="18190" y="26991"/>
                </a:lnTo>
                <a:lnTo>
                  <a:pt x="6756" y="26991"/>
                </a:lnTo>
                <a:lnTo>
                  <a:pt x="2078" y="24509"/>
                </a:lnTo>
                <a:lnTo>
                  <a:pt x="1039" y="201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333624" y="5022943"/>
            <a:ext cx="29845" cy="27305"/>
          </a:xfrm>
          <a:custGeom>
            <a:avLst/>
            <a:gdLst/>
            <a:ahLst/>
            <a:cxnLst/>
            <a:rect l="l" t="t" r="r" b="b"/>
            <a:pathLst>
              <a:path w="29845" h="27304">
                <a:moveTo>
                  <a:pt x="7276" y="13526"/>
                </a:moveTo>
                <a:lnTo>
                  <a:pt x="7276" y="10548"/>
                </a:lnTo>
                <a:lnTo>
                  <a:pt x="9874" y="9307"/>
                </a:lnTo>
                <a:lnTo>
                  <a:pt x="12473" y="8997"/>
                </a:lnTo>
                <a:lnTo>
                  <a:pt x="23907" y="8997"/>
                </a:lnTo>
                <a:lnTo>
                  <a:pt x="29624" y="12410"/>
                </a:lnTo>
                <a:lnTo>
                  <a:pt x="29624" y="23268"/>
                </a:lnTo>
                <a:lnTo>
                  <a:pt x="23907" y="26681"/>
                </a:lnTo>
                <a:lnTo>
                  <a:pt x="23907" y="14271"/>
                </a:lnTo>
                <a:lnTo>
                  <a:pt x="20269" y="11789"/>
                </a:lnTo>
                <a:lnTo>
                  <a:pt x="10914" y="11789"/>
                </a:lnTo>
                <a:lnTo>
                  <a:pt x="8835" y="12410"/>
                </a:lnTo>
                <a:lnTo>
                  <a:pt x="7276" y="13526"/>
                </a:lnTo>
                <a:close/>
              </a:path>
              <a:path w="29845" h="27304">
                <a:moveTo>
                  <a:pt x="1039" y="14271"/>
                </a:moveTo>
                <a:lnTo>
                  <a:pt x="4677" y="0"/>
                </a:lnTo>
                <a:lnTo>
                  <a:pt x="27026" y="0"/>
                </a:lnTo>
                <a:lnTo>
                  <a:pt x="27026" y="3102"/>
                </a:lnTo>
                <a:lnTo>
                  <a:pt x="8835" y="3102"/>
                </a:lnTo>
                <a:lnTo>
                  <a:pt x="7276" y="10548"/>
                </a:lnTo>
                <a:lnTo>
                  <a:pt x="7276" y="13526"/>
                </a:lnTo>
                <a:lnTo>
                  <a:pt x="6236" y="14271"/>
                </a:lnTo>
                <a:lnTo>
                  <a:pt x="1039" y="14271"/>
                </a:lnTo>
                <a:close/>
              </a:path>
              <a:path w="29845" h="27304">
                <a:moveTo>
                  <a:pt x="0" y="19856"/>
                </a:moveTo>
                <a:lnTo>
                  <a:pt x="5197" y="19856"/>
                </a:lnTo>
                <a:lnTo>
                  <a:pt x="6756" y="22648"/>
                </a:lnTo>
                <a:lnTo>
                  <a:pt x="9355" y="24199"/>
                </a:lnTo>
                <a:lnTo>
                  <a:pt x="20269" y="24199"/>
                </a:lnTo>
                <a:lnTo>
                  <a:pt x="23907" y="21717"/>
                </a:lnTo>
                <a:lnTo>
                  <a:pt x="23907" y="26681"/>
                </a:lnTo>
                <a:lnTo>
                  <a:pt x="23388" y="26991"/>
                </a:lnTo>
                <a:lnTo>
                  <a:pt x="9355" y="26991"/>
                </a:lnTo>
                <a:lnTo>
                  <a:pt x="5197" y="25750"/>
                </a:lnTo>
                <a:lnTo>
                  <a:pt x="2598" y="23889"/>
                </a:lnTo>
                <a:lnTo>
                  <a:pt x="1039" y="22958"/>
                </a:lnTo>
                <a:lnTo>
                  <a:pt x="519" y="22027"/>
                </a:lnTo>
                <a:lnTo>
                  <a:pt x="0" y="19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195894" y="5121603"/>
            <a:ext cx="26034" cy="27940"/>
          </a:xfrm>
          <a:custGeom>
            <a:avLst/>
            <a:gdLst/>
            <a:ahLst/>
            <a:cxnLst/>
            <a:rect l="l" t="t" r="r" b="b"/>
            <a:pathLst>
              <a:path w="26035" h="27939">
                <a:moveTo>
                  <a:pt x="0" y="24820"/>
                </a:moveTo>
                <a:lnTo>
                  <a:pt x="0" y="17994"/>
                </a:lnTo>
                <a:lnTo>
                  <a:pt x="6236" y="17994"/>
                </a:lnTo>
                <a:lnTo>
                  <a:pt x="6236" y="22958"/>
                </a:lnTo>
                <a:lnTo>
                  <a:pt x="8315" y="24820"/>
                </a:lnTo>
                <a:lnTo>
                  <a:pt x="15072" y="24820"/>
                </a:lnTo>
                <a:lnTo>
                  <a:pt x="17151" y="24199"/>
                </a:lnTo>
                <a:lnTo>
                  <a:pt x="18190" y="22958"/>
                </a:lnTo>
                <a:lnTo>
                  <a:pt x="19230" y="22027"/>
                </a:lnTo>
                <a:lnTo>
                  <a:pt x="19749" y="21097"/>
                </a:lnTo>
                <a:lnTo>
                  <a:pt x="19749" y="0"/>
                </a:lnTo>
                <a:lnTo>
                  <a:pt x="25467" y="0"/>
                </a:lnTo>
                <a:lnTo>
                  <a:pt x="25467" y="24820"/>
                </a:lnTo>
                <a:lnTo>
                  <a:pt x="20789" y="27612"/>
                </a:lnTo>
                <a:lnTo>
                  <a:pt x="5197" y="27612"/>
                </a:lnTo>
                <a:lnTo>
                  <a:pt x="0" y="24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230716" y="5129048"/>
            <a:ext cx="26034" cy="20320"/>
          </a:xfrm>
          <a:custGeom>
            <a:avLst/>
            <a:gdLst/>
            <a:ahLst/>
            <a:cxnLst/>
            <a:rect l="l" t="t" r="r" b="b"/>
            <a:pathLst>
              <a:path w="26035" h="20320">
                <a:moveTo>
                  <a:pt x="0" y="17994"/>
                </a:moveTo>
                <a:lnTo>
                  <a:pt x="0" y="0"/>
                </a:lnTo>
                <a:lnTo>
                  <a:pt x="5197" y="0"/>
                </a:lnTo>
                <a:lnTo>
                  <a:pt x="5197" y="16133"/>
                </a:lnTo>
                <a:lnTo>
                  <a:pt x="7796" y="17374"/>
                </a:lnTo>
                <a:lnTo>
                  <a:pt x="17151" y="17374"/>
                </a:lnTo>
                <a:lnTo>
                  <a:pt x="20789" y="14892"/>
                </a:lnTo>
                <a:lnTo>
                  <a:pt x="20789" y="0"/>
                </a:lnTo>
                <a:lnTo>
                  <a:pt x="25467" y="0"/>
                </a:lnTo>
                <a:lnTo>
                  <a:pt x="25467" y="19235"/>
                </a:lnTo>
                <a:lnTo>
                  <a:pt x="21309" y="19235"/>
                </a:lnTo>
                <a:lnTo>
                  <a:pt x="21309" y="16753"/>
                </a:lnTo>
                <a:lnTo>
                  <a:pt x="18190" y="19235"/>
                </a:lnTo>
                <a:lnTo>
                  <a:pt x="15072" y="20166"/>
                </a:lnTo>
                <a:lnTo>
                  <a:pt x="4157" y="20166"/>
                </a:lnTo>
                <a:lnTo>
                  <a:pt x="0" y="17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265539" y="5121603"/>
            <a:ext cx="5715" cy="27305"/>
          </a:xfrm>
          <a:custGeom>
            <a:avLst/>
            <a:gdLst/>
            <a:ahLst/>
            <a:cxnLst/>
            <a:rect l="l" t="t" r="r" b="b"/>
            <a:pathLst>
              <a:path w="5714" h="27304">
                <a:moveTo>
                  <a:pt x="5197" y="0"/>
                </a:moveTo>
                <a:lnTo>
                  <a:pt x="0" y="0"/>
                </a:lnTo>
                <a:lnTo>
                  <a:pt x="0" y="26681"/>
                </a:lnTo>
                <a:lnTo>
                  <a:pt x="5197" y="26681"/>
                </a:lnTo>
                <a:lnTo>
                  <a:pt x="51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278532" y="5136805"/>
            <a:ext cx="14604" cy="3175"/>
          </a:xfrm>
          <a:custGeom>
            <a:avLst/>
            <a:gdLst/>
            <a:ahLst/>
            <a:cxnLst/>
            <a:rect l="l" t="t" r="r" b="b"/>
            <a:pathLst>
              <a:path w="14604" h="3175">
                <a:moveTo>
                  <a:pt x="14552" y="0"/>
                </a:moveTo>
                <a:lnTo>
                  <a:pt x="0" y="0"/>
                </a:lnTo>
                <a:lnTo>
                  <a:pt x="0" y="2792"/>
                </a:lnTo>
                <a:lnTo>
                  <a:pt x="14552" y="2792"/>
                </a:lnTo>
                <a:lnTo>
                  <a:pt x="145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298802" y="5122223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10" h="27304">
                <a:moveTo>
                  <a:pt x="0" y="13651"/>
                </a:moveTo>
                <a:lnTo>
                  <a:pt x="0" y="3723"/>
                </a:lnTo>
                <a:lnTo>
                  <a:pt x="6236" y="0"/>
                </a:lnTo>
                <a:lnTo>
                  <a:pt x="19230" y="0"/>
                </a:lnTo>
                <a:lnTo>
                  <a:pt x="22868" y="1241"/>
                </a:lnTo>
                <a:lnTo>
                  <a:pt x="25467" y="3102"/>
                </a:lnTo>
                <a:lnTo>
                  <a:pt x="28065" y="5584"/>
                </a:lnTo>
                <a:lnTo>
                  <a:pt x="29105" y="8376"/>
                </a:lnTo>
                <a:lnTo>
                  <a:pt x="29105" y="17374"/>
                </a:lnTo>
                <a:lnTo>
                  <a:pt x="28065" y="20786"/>
                </a:lnTo>
                <a:lnTo>
                  <a:pt x="24947" y="23268"/>
                </a:lnTo>
                <a:lnTo>
                  <a:pt x="23388" y="24757"/>
                </a:lnTo>
                <a:lnTo>
                  <a:pt x="23388" y="5274"/>
                </a:lnTo>
                <a:lnTo>
                  <a:pt x="19230" y="2792"/>
                </a:lnTo>
                <a:lnTo>
                  <a:pt x="9355" y="2792"/>
                </a:lnTo>
                <a:lnTo>
                  <a:pt x="5717" y="5274"/>
                </a:lnTo>
                <a:lnTo>
                  <a:pt x="5717" y="17063"/>
                </a:lnTo>
                <a:lnTo>
                  <a:pt x="0" y="13651"/>
                </a:lnTo>
                <a:close/>
              </a:path>
              <a:path w="29210" h="27304">
                <a:moveTo>
                  <a:pt x="5717" y="17063"/>
                </a:moveTo>
                <a:lnTo>
                  <a:pt x="5717" y="12099"/>
                </a:lnTo>
                <a:lnTo>
                  <a:pt x="8835" y="14271"/>
                </a:lnTo>
                <a:lnTo>
                  <a:pt x="19230" y="14271"/>
                </a:lnTo>
                <a:lnTo>
                  <a:pt x="23388" y="11789"/>
                </a:lnTo>
                <a:lnTo>
                  <a:pt x="23388" y="14271"/>
                </a:lnTo>
                <a:lnTo>
                  <a:pt x="20789" y="16133"/>
                </a:lnTo>
                <a:lnTo>
                  <a:pt x="17671" y="17063"/>
                </a:lnTo>
                <a:lnTo>
                  <a:pt x="5717" y="17063"/>
                </a:lnTo>
                <a:close/>
              </a:path>
              <a:path w="29210" h="27304">
                <a:moveTo>
                  <a:pt x="1039" y="20166"/>
                </a:moveTo>
                <a:lnTo>
                  <a:pt x="6236" y="20166"/>
                </a:lnTo>
                <a:lnTo>
                  <a:pt x="7276" y="22648"/>
                </a:lnTo>
                <a:lnTo>
                  <a:pt x="9874" y="24199"/>
                </a:lnTo>
                <a:lnTo>
                  <a:pt x="19749" y="24199"/>
                </a:lnTo>
                <a:lnTo>
                  <a:pt x="23388" y="20476"/>
                </a:lnTo>
                <a:lnTo>
                  <a:pt x="23388" y="24757"/>
                </a:lnTo>
                <a:lnTo>
                  <a:pt x="22348" y="25750"/>
                </a:lnTo>
                <a:lnTo>
                  <a:pt x="18190" y="26991"/>
                </a:lnTo>
                <a:lnTo>
                  <a:pt x="6756" y="26991"/>
                </a:lnTo>
                <a:lnTo>
                  <a:pt x="2078" y="24509"/>
                </a:lnTo>
                <a:lnTo>
                  <a:pt x="1039" y="201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333624" y="5122223"/>
            <a:ext cx="29845" cy="27305"/>
          </a:xfrm>
          <a:custGeom>
            <a:avLst/>
            <a:gdLst/>
            <a:ahLst/>
            <a:cxnLst/>
            <a:rect l="l" t="t" r="r" b="b"/>
            <a:pathLst>
              <a:path w="29845" h="27304">
                <a:moveTo>
                  <a:pt x="7276" y="13526"/>
                </a:moveTo>
                <a:lnTo>
                  <a:pt x="7276" y="10548"/>
                </a:lnTo>
                <a:lnTo>
                  <a:pt x="9874" y="9307"/>
                </a:lnTo>
                <a:lnTo>
                  <a:pt x="12473" y="8997"/>
                </a:lnTo>
                <a:lnTo>
                  <a:pt x="23907" y="8997"/>
                </a:lnTo>
                <a:lnTo>
                  <a:pt x="29624" y="12410"/>
                </a:lnTo>
                <a:lnTo>
                  <a:pt x="29624" y="23268"/>
                </a:lnTo>
                <a:lnTo>
                  <a:pt x="23907" y="26681"/>
                </a:lnTo>
                <a:lnTo>
                  <a:pt x="23907" y="14271"/>
                </a:lnTo>
                <a:lnTo>
                  <a:pt x="20269" y="11789"/>
                </a:lnTo>
                <a:lnTo>
                  <a:pt x="10914" y="11789"/>
                </a:lnTo>
                <a:lnTo>
                  <a:pt x="8835" y="12410"/>
                </a:lnTo>
                <a:lnTo>
                  <a:pt x="7276" y="13526"/>
                </a:lnTo>
                <a:close/>
              </a:path>
              <a:path w="29845" h="27304">
                <a:moveTo>
                  <a:pt x="1039" y="14271"/>
                </a:moveTo>
                <a:lnTo>
                  <a:pt x="4677" y="0"/>
                </a:lnTo>
                <a:lnTo>
                  <a:pt x="27026" y="0"/>
                </a:lnTo>
                <a:lnTo>
                  <a:pt x="27026" y="3102"/>
                </a:lnTo>
                <a:lnTo>
                  <a:pt x="8835" y="3102"/>
                </a:lnTo>
                <a:lnTo>
                  <a:pt x="7276" y="10548"/>
                </a:lnTo>
                <a:lnTo>
                  <a:pt x="7276" y="13526"/>
                </a:lnTo>
                <a:lnTo>
                  <a:pt x="6236" y="14271"/>
                </a:lnTo>
                <a:lnTo>
                  <a:pt x="1039" y="14271"/>
                </a:lnTo>
                <a:close/>
              </a:path>
              <a:path w="29845" h="27304">
                <a:moveTo>
                  <a:pt x="0" y="19856"/>
                </a:moveTo>
                <a:lnTo>
                  <a:pt x="5197" y="19856"/>
                </a:lnTo>
                <a:lnTo>
                  <a:pt x="6756" y="22648"/>
                </a:lnTo>
                <a:lnTo>
                  <a:pt x="9355" y="24199"/>
                </a:lnTo>
                <a:lnTo>
                  <a:pt x="20269" y="24199"/>
                </a:lnTo>
                <a:lnTo>
                  <a:pt x="23907" y="21717"/>
                </a:lnTo>
                <a:lnTo>
                  <a:pt x="23907" y="26681"/>
                </a:lnTo>
                <a:lnTo>
                  <a:pt x="23388" y="26991"/>
                </a:lnTo>
                <a:lnTo>
                  <a:pt x="9355" y="26991"/>
                </a:lnTo>
                <a:lnTo>
                  <a:pt x="5197" y="25750"/>
                </a:lnTo>
                <a:lnTo>
                  <a:pt x="2598" y="23889"/>
                </a:lnTo>
                <a:lnTo>
                  <a:pt x="1039" y="22958"/>
                </a:lnTo>
                <a:lnTo>
                  <a:pt x="519" y="22027"/>
                </a:lnTo>
                <a:lnTo>
                  <a:pt x="0" y="19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165230" y="5220883"/>
            <a:ext cx="40005" cy="27305"/>
          </a:xfrm>
          <a:custGeom>
            <a:avLst/>
            <a:gdLst/>
            <a:ahLst/>
            <a:cxnLst/>
            <a:rect l="l" t="t" r="r" b="b"/>
            <a:pathLst>
              <a:path w="40004" h="27304">
                <a:moveTo>
                  <a:pt x="0" y="26681"/>
                </a:moveTo>
                <a:lnTo>
                  <a:pt x="16111" y="0"/>
                </a:lnTo>
                <a:lnTo>
                  <a:pt x="23388" y="0"/>
                </a:lnTo>
                <a:lnTo>
                  <a:pt x="39499" y="26681"/>
                </a:lnTo>
                <a:lnTo>
                  <a:pt x="32743" y="26681"/>
                </a:lnTo>
                <a:lnTo>
                  <a:pt x="28585" y="18615"/>
                </a:lnTo>
                <a:lnTo>
                  <a:pt x="26506" y="18615"/>
                </a:lnTo>
                <a:lnTo>
                  <a:pt x="26506" y="15822"/>
                </a:lnTo>
                <a:lnTo>
                  <a:pt x="19749" y="3412"/>
                </a:lnTo>
                <a:lnTo>
                  <a:pt x="12473" y="15822"/>
                </a:lnTo>
                <a:lnTo>
                  <a:pt x="12473" y="18615"/>
                </a:lnTo>
                <a:lnTo>
                  <a:pt x="10914" y="18615"/>
                </a:lnTo>
                <a:lnTo>
                  <a:pt x="6236" y="26681"/>
                </a:lnTo>
                <a:lnTo>
                  <a:pt x="0" y="26681"/>
                </a:lnTo>
                <a:close/>
              </a:path>
              <a:path w="40004" h="27304">
                <a:moveTo>
                  <a:pt x="12473" y="18615"/>
                </a:moveTo>
                <a:lnTo>
                  <a:pt x="12473" y="15822"/>
                </a:lnTo>
                <a:lnTo>
                  <a:pt x="26506" y="15822"/>
                </a:lnTo>
                <a:lnTo>
                  <a:pt x="26506" y="18615"/>
                </a:lnTo>
                <a:lnTo>
                  <a:pt x="12473" y="18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209927" y="5228329"/>
            <a:ext cx="26034" cy="20320"/>
          </a:xfrm>
          <a:custGeom>
            <a:avLst/>
            <a:gdLst/>
            <a:ahLst/>
            <a:cxnLst/>
            <a:rect l="l" t="t" r="r" b="b"/>
            <a:pathLst>
              <a:path w="26035" h="20320">
                <a:moveTo>
                  <a:pt x="0" y="17994"/>
                </a:moveTo>
                <a:lnTo>
                  <a:pt x="0" y="0"/>
                </a:lnTo>
                <a:lnTo>
                  <a:pt x="5197" y="0"/>
                </a:lnTo>
                <a:lnTo>
                  <a:pt x="5197" y="16133"/>
                </a:lnTo>
                <a:lnTo>
                  <a:pt x="7796" y="17374"/>
                </a:lnTo>
                <a:lnTo>
                  <a:pt x="17151" y="17374"/>
                </a:lnTo>
                <a:lnTo>
                  <a:pt x="20789" y="14892"/>
                </a:lnTo>
                <a:lnTo>
                  <a:pt x="20789" y="0"/>
                </a:lnTo>
                <a:lnTo>
                  <a:pt x="25467" y="0"/>
                </a:lnTo>
                <a:lnTo>
                  <a:pt x="25467" y="19235"/>
                </a:lnTo>
                <a:lnTo>
                  <a:pt x="21309" y="19235"/>
                </a:lnTo>
                <a:lnTo>
                  <a:pt x="21309" y="16753"/>
                </a:lnTo>
                <a:lnTo>
                  <a:pt x="18190" y="19235"/>
                </a:lnTo>
                <a:lnTo>
                  <a:pt x="15072" y="20166"/>
                </a:lnTo>
                <a:lnTo>
                  <a:pt x="4157" y="20166"/>
                </a:lnTo>
                <a:lnTo>
                  <a:pt x="0" y="17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242670" y="5227709"/>
            <a:ext cx="28575" cy="27940"/>
          </a:xfrm>
          <a:custGeom>
            <a:avLst/>
            <a:gdLst/>
            <a:ahLst/>
            <a:cxnLst/>
            <a:rect l="l" t="t" r="r" b="b"/>
            <a:pathLst>
              <a:path w="28575" h="27939">
                <a:moveTo>
                  <a:pt x="0" y="13651"/>
                </a:moveTo>
                <a:lnTo>
                  <a:pt x="0" y="4343"/>
                </a:lnTo>
                <a:lnTo>
                  <a:pt x="5197" y="0"/>
                </a:lnTo>
                <a:lnTo>
                  <a:pt x="17671" y="0"/>
                </a:lnTo>
                <a:lnTo>
                  <a:pt x="20789" y="1241"/>
                </a:lnTo>
                <a:lnTo>
                  <a:pt x="23388" y="3412"/>
                </a:lnTo>
                <a:lnTo>
                  <a:pt x="23388" y="620"/>
                </a:lnTo>
                <a:lnTo>
                  <a:pt x="28065" y="620"/>
                </a:lnTo>
                <a:lnTo>
                  <a:pt x="28065" y="21407"/>
                </a:lnTo>
                <a:lnTo>
                  <a:pt x="27546" y="23889"/>
                </a:lnTo>
                <a:lnTo>
                  <a:pt x="24947" y="25440"/>
                </a:lnTo>
                <a:lnTo>
                  <a:pt x="22868" y="26991"/>
                </a:lnTo>
                <a:lnTo>
                  <a:pt x="22868" y="5584"/>
                </a:lnTo>
                <a:lnTo>
                  <a:pt x="19749" y="2792"/>
                </a:lnTo>
                <a:lnTo>
                  <a:pt x="8835" y="2792"/>
                </a:lnTo>
                <a:lnTo>
                  <a:pt x="5197" y="5894"/>
                </a:lnTo>
                <a:lnTo>
                  <a:pt x="5197" y="19080"/>
                </a:lnTo>
                <a:lnTo>
                  <a:pt x="4157" y="18304"/>
                </a:lnTo>
                <a:lnTo>
                  <a:pt x="1039" y="16443"/>
                </a:lnTo>
                <a:lnTo>
                  <a:pt x="0" y="13651"/>
                </a:lnTo>
                <a:close/>
              </a:path>
              <a:path w="28575" h="27939">
                <a:moveTo>
                  <a:pt x="5197" y="19080"/>
                </a:moveTo>
                <a:lnTo>
                  <a:pt x="5197" y="15202"/>
                </a:lnTo>
                <a:lnTo>
                  <a:pt x="8835" y="17994"/>
                </a:lnTo>
                <a:lnTo>
                  <a:pt x="19749" y="17994"/>
                </a:lnTo>
                <a:lnTo>
                  <a:pt x="22868" y="15202"/>
                </a:lnTo>
                <a:lnTo>
                  <a:pt x="22868" y="17374"/>
                </a:lnTo>
                <a:lnTo>
                  <a:pt x="20269" y="19856"/>
                </a:lnTo>
                <a:lnTo>
                  <a:pt x="17151" y="20786"/>
                </a:lnTo>
                <a:lnTo>
                  <a:pt x="9874" y="20786"/>
                </a:lnTo>
                <a:lnTo>
                  <a:pt x="6236" y="19856"/>
                </a:lnTo>
                <a:lnTo>
                  <a:pt x="5197" y="19080"/>
                </a:lnTo>
                <a:close/>
              </a:path>
              <a:path w="28575" h="27939">
                <a:moveTo>
                  <a:pt x="1039" y="22027"/>
                </a:moveTo>
                <a:lnTo>
                  <a:pt x="6236" y="22027"/>
                </a:lnTo>
                <a:lnTo>
                  <a:pt x="6236" y="23268"/>
                </a:lnTo>
                <a:lnTo>
                  <a:pt x="6756" y="23889"/>
                </a:lnTo>
                <a:lnTo>
                  <a:pt x="8315" y="24509"/>
                </a:lnTo>
                <a:lnTo>
                  <a:pt x="9355" y="25130"/>
                </a:lnTo>
                <a:lnTo>
                  <a:pt x="9874" y="25207"/>
                </a:lnTo>
                <a:lnTo>
                  <a:pt x="22868" y="21097"/>
                </a:lnTo>
                <a:lnTo>
                  <a:pt x="22868" y="26991"/>
                </a:lnTo>
                <a:lnTo>
                  <a:pt x="18710" y="27922"/>
                </a:lnTo>
                <a:lnTo>
                  <a:pt x="6236" y="27922"/>
                </a:lnTo>
                <a:lnTo>
                  <a:pt x="1559" y="25750"/>
                </a:lnTo>
                <a:lnTo>
                  <a:pt x="1039" y="22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278532" y="5236086"/>
            <a:ext cx="14604" cy="3175"/>
          </a:xfrm>
          <a:custGeom>
            <a:avLst/>
            <a:gdLst/>
            <a:ahLst/>
            <a:cxnLst/>
            <a:rect l="l" t="t" r="r" b="b"/>
            <a:pathLst>
              <a:path w="14604" h="3175">
                <a:moveTo>
                  <a:pt x="14552" y="0"/>
                </a:moveTo>
                <a:lnTo>
                  <a:pt x="0" y="0"/>
                </a:lnTo>
                <a:lnTo>
                  <a:pt x="0" y="2791"/>
                </a:lnTo>
                <a:lnTo>
                  <a:pt x="14552" y="2791"/>
                </a:lnTo>
                <a:lnTo>
                  <a:pt x="145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298802" y="5221504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10" h="27304">
                <a:moveTo>
                  <a:pt x="0" y="13651"/>
                </a:moveTo>
                <a:lnTo>
                  <a:pt x="0" y="3723"/>
                </a:lnTo>
                <a:lnTo>
                  <a:pt x="6236" y="0"/>
                </a:lnTo>
                <a:lnTo>
                  <a:pt x="19230" y="0"/>
                </a:lnTo>
                <a:lnTo>
                  <a:pt x="22868" y="1241"/>
                </a:lnTo>
                <a:lnTo>
                  <a:pt x="25467" y="3102"/>
                </a:lnTo>
                <a:lnTo>
                  <a:pt x="28065" y="5584"/>
                </a:lnTo>
                <a:lnTo>
                  <a:pt x="29105" y="8376"/>
                </a:lnTo>
                <a:lnTo>
                  <a:pt x="29105" y="17374"/>
                </a:lnTo>
                <a:lnTo>
                  <a:pt x="28065" y="20786"/>
                </a:lnTo>
                <a:lnTo>
                  <a:pt x="24947" y="23268"/>
                </a:lnTo>
                <a:lnTo>
                  <a:pt x="23388" y="24758"/>
                </a:lnTo>
                <a:lnTo>
                  <a:pt x="23388" y="5274"/>
                </a:lnTo>
                <a:lnTo>
                  <a:pt x="19230" y="2792"/>
                </a:lnTo>
                <a:lnTo>
                  <a:pt x="9355" y="2792"/>
                </a:lnTo>
                <a:lnTo>
                  <a:pt x="5717" y="5274"/>
                </a:lnTo>
                <a:lnTo>
                  <a:pt x="5717" y="17063"/>
                </a:lnTo>
                <a:lnTo>
                  <a:pt x="0" y="13651"/>
                </a:lnTo>
                <a:close/>
              </a:path>
              <a:path w="29210" h="27304">
                <a:moveTo>
                  <a:pt x="5717" y="17063"/>
                </a:moveTo>
                <a:lnTo>
                  <a:pt x="5717" y="12099"/>
                </a:lnTo>
                <a:lnTo>
                  <a:pt x="8835" y="14271"/>
                </a:lnTo>
                <a:lnTo>
                  <a:pt x="19230" y="14271"/>
                </a:lnTo>
                <a:lnTo>
                  <a:pt x="23388" y="11789"/>
                </a:lnTo>
                <a:lnTo>
                  <a:pt x="23388" y="14271"/>
                </a:lnTo>
                <a:lnTo>
                  <a:pt x="20789" y="16133"/>
                </a:lnTo>
                <a:lnTo>
                  <a:pt x="17671" y="17063"/>
                </a:lnTo>
                <a:lnTo>
                  <a:pt x="5717" y="17063"/>
                </a:lnTo>
                <a:close/>
              </a:path>
              <a:path w="29210" h="27304">
                <a:moveTo>
                  <a:pt x="1039" y="20166"/>
                </a:moveTo>
                <a:lnTo>
                  <a:pt x="6236" y="20166"/>
                </a:lnTo>
                <a:lnTo>
                  <a:pt x="7276" y="22648"/>
                </a:lnTo>
                <a:lnTo>
                  <a:pt x="9874" y="24199"/>
                </a:lnTo>
                <a:lnTo>
                  <a:pt x="19749" y="24199"/>
                </a:lnTo>
                <a:lnTo>
                  <a:pt x="23388" y="20476"/>
                </a:lnTo>
                <a:lnTo>
                  <a:pt x="23388" y="24758"/>
                </a:lnTo>
                <a:lnTo>
                  <a:pt x="22348" y="25750"/>
                </a:lnTo>
                <a:lnTo>
                  <a:pt x="18190" y="26991"/>
                </a:lnTo>
                <a:lnTo>
                  <a:pt x="6756" y="26991"/>
                </a:lnTo>
                <a:lnTo>
                  <a:pt x="2078" y="24509"/>
                </a:lnTo>
                <a:lnTo>
                  <a:pt x="1039" y="201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333624" y="5221504"/>
            <a:ext cx="29845" cy="27305"/>
          </a:xfrm>
          <a:custGeom>
            <a:avLst/>
            <a:gdLst/>
            <a:ahLst/>
            <a:cxnLst/>
            <a:rect l="l" t="t" r="r" b="b"/>
            <a:pathLst>
              <a:path w="29845" h="27304">
                <a:moveTo>
                  <a:pt x="7276" y="13526"/>
                </a:moveTo>
                <a:lnTo>
                  <a:pt x="7276" y="10548"/>
                </a:lnTo>
                <a:lnTo>
                  <a:pt x="9874" y="9307"/>
                </a:lnTo>
                <a:lnTo>
                  <a:pt x="12473" y="8997"/>
                </a:lnTo>
                <a:lnTo>
                  <a:pt x="23907" y="8997"/>
                </a:lnTo>
                <a:lnTo>
                  <a:pt x="29624" y="12410"/>
                </a:lnTo>
                <a:lnTo>
                  <a:pt x="29624" y="23268"/>
                </a:lnTo>
                <a:lnTo>
                  <a:pt x="23907" y="26681"/>
                </a:lnTo>
                <a:lnTo>
                  <a:pt x="23907" y="14271"/>
                </a:lnTo>
                <a:lnTo>
                  <a:pt x="20269" y="11789"/>
                </a:lnTo>
                <a:lnTo>
                  <a:pt x="10914" y="11789"/>
                </a:lnTo>
                <a:lnTo>
                  <a:pt x="8835" y="12410"/>
                </a:lnTo>
                <a:lnTo>
                  <a:pt x="7276" y="13526"/>
                </a:lnTo>
                <a:close/>
              </a:path>
              <a:path w="29845" h="27304">
                <a:moveTo>
                  <a:pt x="1039" y="14271"/>
                </a:moveTo>
                <a:lnTo>
                  <a:pt x="4677" y="0"/>
                </a:lnTo>
                <a:lnTo>
                  <a:pt x="27026" y="0"/>
                </a:lnTo>
                <a:lnTo>
                  <a:pt x="27026" y="3102"/>
                </a:lnTo>
                <a:lnTo>
                  <a:pt x="8835" y="3102"/>
                </a:lnTo>
                <a:lnTo>
                  <a:pt x="7276" y="10548"/>
                </a:lnTo>
                <a:lnTo>
                  <a:pt x="7276" y="13526"/>
                </a:lnTo>
                <a:lnTo>
                  <a:pt x="6236" y="14271"/>
                </a:lnTo>
                <a:lnTo>
                  <a:pt x="1039" y="14271"/>
                </a:lnTo>
                <a:close/>
              </a:path>
              <a:path w="29845" h="27304">
                <a:moveTo>
                  <a:pt x="0" y="19856"/>
                </a:moveTo>
                <a:lnTo>
                  <a:pt x="5197" y="19856"/>
                </a:lnTo>
                <a:lnTo>
                  <a:pt x="6756" y="22648"/>
                </a:lnTo>
                <a:lnTo>
                  <a:pt x="9355" y="24199"/>
                </a:lnTo>
                <a:lnTo>
                  <a:pt x="20269" y="24199"/>
                </a:lnTo>
                <a:lnTo>
                  <a:pt x="23907" y="21717"/>
                </a:lnTo>
                <a:lnTo>
                  <a:pt x="23907" y="26681"/>
                </a:lnTo>
                <a:lnTo>
                  <a:pt x="23388" y="26991"/>
                </a:lnTo>
                <a:lnTo>
                  <a:pt x="9355" y="26991"/>
                </a:lnTo>
                <a:lnTo>
                  <a:pt x="5197" y="25750"/>
                </a:lnTo>
                <a:lnTo>
                  <a:pt x="2598" y="23889"/>
                </a:lnTo>
                <a:lnTo>
                  <a:pt x="1039" y="22958"/>
                </a:lnTo>
                <a:lnTo>
                  <a:pt x="519" y="22027"/>
                </a:lnTo>
                <a:lnTo>
                  <a:pt x="0" y="19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167309" y="5319543"/>
            <a:ext cx="35560" cy="28575"/>
          </a:xfrm>
          <a:custGeom>
            <a:avLst/>
            <a:gdLst/>
            <a:ahLst/>
            <a:cxnLst/>
            <a:rect l="l" t="t" r="r" b="b"/>
            <a:pathLst>
              <a:path w="35560" h="28575">
                <a:moveTo>
                  <a:pt x="6756" y="13763"/>
                </a:moveTo>
                <a:lnTo>
                  <a:pt x="6756" y="9617"/>
                </a:lnTo>
                <a:lnTo>
                  <a:pt x="8835" y="10548"/>
                </a:lnTo>
                <a:lnTo>
                  <a:pt x="31703" y="14271"/>
                </a:lnTo>
                <a:lnTo>
                  <a:pt x="35342" y="16753"/>
                </a:lnTo>
                <a:lnTo>
                  <a:pt x="35342" y="22338"/>
                </a:lnTo>
                <a:lnTo>
                  <a:pt x="33263" y="24820"/>
                </a:lnTo>
                <a:lnTo>
                  <a:pt x="30144" y="26061"/>
                </a:lnTo>
                <a:lnTo>
                  <a:pt x="29624" y="26371"/>
                </a:lnTo>
                <a:lnTo>
                  <a:pt x="29624" y="18304"/>
                </a:lnTo>
                <a:lnTo>
                  <a:pt x="27026" y="16753"/>
                </a:lnTo>
                <a:lnTo>
                  <a:pt x="21309" y="16133"/>
                </a:lnTo>
                <a:lnTo>
                  <a:pt x="6756" y="13763"/>
                </a:lnTo>
                <a:close/>
              </a:path>
              <a:path w="35560" h="28575">
                <a:moveTo>
                  <a:pt x="1039" y="11168"/>
                </a:moveTo>
                <a:lnTo>
                  <a:pt x="1039" y="3102"/>
                </a:lnTo>
                <a:lnTo>
                  <a:pt x="7276" y="0"/>
                </a:lnTo>
                <a:lnTo>
                  <a:pt x="27546" y="0"/>
                </a:lnTo>
                <a:lnTo>
                  <a:pt x="33782" y="3102"/>
                </a:lnTo>
                <a:lnTo>
                  <a:pt x="33782" y="8376"/>
                </a:lnTo>
                <a:lnTo>
                  <a:pt x="28585" y="8376"/>
                </a:lnTo>
                <a:lnTo>
                  <a:pt x="28065" y="4964"/>
                </a:lnTo>
                <a:lnTo>
                  <a:pt x="24427" y="2792"/>
                </a:lnTo>
                <a:lnTo>
                  <a:pt x="10914" y="2792"/>
                </a:lnTo>
                <a:lnTo>
                  <a:pt x="6756" y="4653"/>
                </a:lnTo>
                <a:lnTo>
                  <a:pt x="6756" y="13763"/>
                </a:lnTo>
                <a:lnTo>
                  <a:pt x="4157" y="13340"/>
                </a:lnTo>
                <a:lnTo>
                  <a:pt x="1039" y="11168"/>
                </a:lnTo>
                <a:close/>
              </a:path>
              <a:path w="35560" h="28575">
                <a:moveTo>
                  <a:pt x="0" y="21407"/>
                </a:moveTo>
                <a:lnTo>
                  <a:pt x="0" y="18925"/>
                </a:lnTo>
                <a:lnTo>
                  <a:pt x="5197" y="18925"/>
                </a:lnTo>
                <a:lnTo>
                  <a:pt x="5197" y="20476"/>
                </a:lnTo>
                <a:lnTo>
                  <a:pt x="6236" y="21717"/>
                </a:lnTo>
                <a:lnTo>
                  <a:pt x="7796" y="22958"/>
                </a:lnTo>
                <a:lnTo>
                  <a:pt x="9874" y="24509"/>
                </a:lnTo>
                <a:lnTo>
                  <a:pt x="12993" y="25130"/>
                </a:lnTo>
                <a:lnTo>
                  <a:pt x="22868" y="25006"/>
                </a:lnTo>
                <a:lnTo>
                  <a:pt x="24427" y="24820"/>
                </a:lnTo>
                <a:lnTo>
                  <a:pt x="26506" y="24199"/>
                </a:lnTo>
                <a:lnTo>
                  <a:pt x="28065" y="23268"/>
                </a:lnTo>
                <a:lnTo>
                  <a:pt x="29624" y="21717"/>
                </a:lnTo>
                <a:lnTo>
                  <a:pt x="29624" y="26371"/>
                </a:lnTo>
                <a:lnTo>
                  <a:pt x="27546" y="27612"/>
                </a:lnTo>
                <a:lnTo>
                  <a:pt x="22868" y="28232"/>
                </a:lnTo>
                <a:lnTo>
                  <a:pt x="10914" y="28232"/>
                </a:lnTo>
                <a:lnTo>
                  <a:pt x="5717" y="26991"/>
                </a:lnTo>
                <a:lnTo>
                  <a:pt x="2598" y="24509"/>
                </a:lnTo>
                <a:lnTo>
                  <a:pt x="519" y="22958"/>
                </a:lnTo>
                <a:lnTo>
                  <a:pt x="0" y="21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208368" y="5326989"/>
            <a:ext cx="29209" cy="20955"/>
          </a:xfrm>
          <a:custGeom>
            <a:avLst/>
            <a:gdLst/>
            <a:ahLst/>
            <a:cxnLst/>
            <a:rect l="l" t="t" r="r" b="b"/>
            <a:pathLst>
              <a:path w="29210" h="20954">
                <a:moveTo>
                  <a:pt x="0" y="16753"/>
                </a:moveTo>
                <a:lnTo>
                  <a:pt x="0" y="4033"/>
                </a:lnTo>
                <a:lnTo>
                  <a:pt x="5717" y="0"/>
                </a:lnTo>
                <a:lnTo>
                  <a:pt x="20789" y="0"/>
                </a:lnTo>
                <a:lnTo>
                  <a:pt x="25986" y="1861"/>
                </a:lnTo>
                <a:lnTo>
                  <a:pt x="28065" y="5274"/>
                </a:lnTo>
                <a:lnTo>
                  <a:pt x="28585" y="6515"/>
                </a:lnTo>
                <a:lnTo>
                  <a:pt x="29105" y="8376"/>
                </a:lnTo>
                <a:lnTo>
                  <a:pt x="29105" y="11169"/>
                </a:lnTo>
                <a:lnTo>
                  <a:pt x="23907" y="11169"/>
                </a:lnTo>
                <a:lnTo>
                  <a:pt x="23907" y="5274"/>
                </a:lnTo>
                <a:lnTo>
                  <a:pt x="19749" y="2792"/>
                </a:lnTo>
                <a:lnTo>
                  <a:pt x="9355" y="2792"/>
                </a:lnTo>
                <a:lnTo>
                  <a:pt x="5717" y="5274"/>
                </a:lnTo>
                <a:lnTo>
                  <a:pt x="5197" y="8687"/>
                </a:lnTo>
                <a:lnTo>
                  <a:pt x="5197" y="20420"/>
                </a:lnTo>
                <a:lnTo>
                  <a:pt x="0" y="16753"/>
                </a:lnTo>
                <a:close/>
              </a:path>
              <a:path w="29210" h="20954">
                <a:moveTo>
                  <a:pt x="5197" y="20420"/>
                </a:moveTo>
                <a:lnTo>
                  <a:pt x="5197" y="13340"/>
                </a:lnTo>
                <a:lnTo>
                  <a:pt x="5717" y="14271"/>
                </a:lnTo>
                <a:lnTo>
                  <a:pt x="7276" y="15512"/>
                </a:lnTo>
                <a:lnTo>
                  <a:pt x="8835" y="17063"/>
                </a:lnTo>
                <a:lnTo>
                  <a:pt x="11434" y="17994"/>
                </a:lnTo>
                <a:lnTo>
                  <a:pt x="19230" y="17994"/>
                </a:lnTo>
                <a:lnTo>
                  <a:pt x="21828" y="16753"/>
                </a:lnTo>
                <a:lnTo>
                  <a:pt x="23388" y="13961"/>
                </a:lnTo>
                <a:lnTo>
                  <a:pt x="28585" y="13961"/>
                </a:lnTo>
                <a:lnTo>
                  <a:pt x="27026" y="18304"/>
                </a:lnTo>
                <a:lnTo>
                  <a:pt x="21828" y="20786"/>
                </a:lnTo>
                <a:lnTo>
                  <a:pt x="5717" y="20786"/>
                </a:lnTo>
                <a:lnTo>
                  <a:pt x="5197" y="20420"/>
                </a:lnTo>
                <a:close/>
              </a:path>
              <a:path w="29210" h="20954">
                <a:moveTo>
                  <a:pt x="5197" y="11169"/>
                </a:moveTo>
                <a:lnTo>
                  <a:pt x="5197" y="8687"/>
                </a:lnTo>
                <a:lnTo>
                  <a:pt x="23907" y="8687"/>
                </a:lnTo>
                <a:lnTo>
                  <a:pt x="23907" y="11169"/>
                </a:lnTo>
                <a:lnTo>
                  <a:pt x="5197" y="11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244230" y="5326989"/>
            <a:ext cx="29209" cy="27940"/>
          </a:xfrm>
          <a:custGeom>
            <a:avLst/>
            <a:gdLst/>
            <a:ahLst/>
            <a:cxnLst/>
            <a:rect l="l" t="t" r="r" b="b"/>
            <a:pathLst>
              <a:path w="29210" h="27939">
                <a:moveTo>
                  <a:pt x="0" y="27922"/>
                </a:moveTo>
                <a:lnTo>
                  <a:pt x="0" y="620"/>
                </a:lnTo>
                <a:lnTo>
                  <a:pt x="4677" y="620"/>
                </a:lnTo>
                <a:lnTo>
                  <a:pt x="4677" y="3412"/>
                </a:lnTo>
                <a:lnTo>
                  <a:pt x="7276" y="1241"/>
                </a:lnTo>
                <a:lnTo>
                  <a:pt x="10394" y="0"/>
                </a:lnTo>
                <a:lnTo>
                  <a:pt x="23388" y="0"/>
                </a:lnTo>
                <a:lnTo>
                  <a:pt x="29105" y="4033"/>
                </a:lnTo>
                <a:lnTo>
                  <a:pt x="29105" y="16753"/>
                </a:lnTo>
                <a:lnTo>
                  <a:pt x="23388" y="20786"/>
                </a:lnTo>
                <a:lnTo>
                  <a:pt x="23388" y="5894"/>
                </a:lnTo>
                <a:lnTo>
                  <a:pt x="19749" y="2792"/>
                </a:lnTo>
                <a:lnTo>
                  <a:pt x="8835" y="2792"/>
                </a:lnTo>
                <a:lnTo>
                  <a:pt x="5197" y="5894"/>
                </a:lnTo>
                <a:lnTo>
                  <a:pt x="5197" y="27922"/>
                </a:lnTo>
                <a:lnTo>
                  <a:pt x="0" y="27922"/>
                </a:lnTo>
                <a:close/>
              </a:path>
              <a:path w="29210" h="27939">
                <a:moveTo>
                  <a:pt x="5197" y="17994"/>
                </a:moveTo>
                <a:lnTo>
                  <a:pt x="5197" y="14892"/>
                </a:lnTo>
                <a:lnTo>
                  <a:pt x="8835" y="17994"/>
                </a:lnTo>
                <a:lnTo>
                  <a:pt x="19749" y="17994"/>
                </a:lnTo>
                <a:lnTo>
                  <a:pt x="23388" y="14892"/>
                </a:lnTo>
                <a:lnTo>
                  <a:pt x="23388" y="20786"/>
                </a:lnTo>
                <a:lnTo>
                  <a:pt x="10914" y="20786"/>
                </a:lnTo>
                <a:lnTo>
                  <a:pt x="7796" y="19856"/>
                </a:lnTo>
                <a:lnTo>
                  <a:pt x="5197" y="17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278532" y="5335366"/>
            <a:ext cx="14604" cy="3175"/>
          </a:xfrm>
          <a:custGeom>
            <a:avLst/>
            <a:gdLst/>
            <a:ahLst/>
            <a:cxnLst/>
            <a:rect l="l" t="t" r="r" b="b"/>
            <a:pathLst>
              <a:path w="14604" h="3175">
                <a:moveTo>
                  <a:pt x="14552" y="0"/>
                </a:moveTo>
                <a:lnTo>
                  <a:pt x="0" y="0"/>
                </a:lnTo>
                <a:lnTo>
                  <a:pt x="0" y="2792"/>
                </a:lnTo>
                <a:lnTo>
                  <a:pt x="14552" y="2792"/>
                </a:lnTo>
                <a:lnTo>
                  <a:pt x="145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298802" y="5320784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10" h="27304">
                <a:moveTo>
                  <a:pt x="0" y="13651"/>
                </a:moveTo>
                <a:lnTo>
                  <a:pt x="0" y="3723"/>
                </a:lnTo>
                <a:lnTo>
                  <a:pt x="6236" y="0"/>
                </a:lnTo>
                <a:lnTo>
                  <a:pt x="19230" y="0"/>
                </a:lnTo>
                <a:lnTo>
                  <a:pt x="22868" y="1241"/>
                </a:lnTo>
                <a:lnTo>
                  <a:pt x="25467" y="3102"/>
                </a:lnTo>
                <a:lnTo>
                  <a:pt x="28065" y="5584"/>
                </a:lnTo>
                <a:lnTo>
                  <a:pt x="29105" y="8376"/>
                </a:lnTo>
                <a:lnTo>
                  <a:pt x="29105" y="17374"/>
                </a:lnTo>
                <a:lnTo>
                  <a:pt x="28065" y="20786"/>
                </a:lnTo>
                <a:lnTo>
                  <a:pt x="24947" y="23268"/>
                </a:lnTo>
                <a:lnTo>
                  <a:pt x="23388" y="24758"/>
                </a:lnTo>
                <a:lnTo>
                  <a:pt x="23388" y="5274"/>
                </a:lnTo>
                <a:lnTo>
                  <a:pt x="19230" y="2792"/>
                </a:lnTo>
                <a:lnTo>
                  <a:pt x="9355" y="2792"/>
                </a:lnTo>
                <a:lnTo>
                  <a:pt x="5717" y="5274"/>
                </a:lnTo>
                <a:lnTo>
                  <a:pt x="5717" y="17063"/>
                </a:lnTo>
                <a:lnTo>
                  <a:pt x="0" y="13651"/>
                </a:lnTo>
                <a:close/>
              </a:path>
              <a:path w="29210" h="27304">
                <a:moveTo>
                  <a:pt x="5717" y="17063"/>
                </a:moveTo>
                <a:lnTo>
                  <a:pt x="5717" y="12099"/>
                </a:lnTo>
                <a:lnTo>
                  <a:pt x="8835" y="14271"/>
                </a:lnTo>
                <a:lnTo>
                  <a:pt x="19230" y="14271"/>
                </a:lnTo>
                <a:lnTo>
                  <a:pt x="23388" y="11789"/>
                </a:lnTo>
                <a:lnTo>
                  <a:pt x="23388" y="14271"/>
                </a:lnTo>
                <a:lnTo>
                  <a:pt x="20789" y="16133"/>
                </a:lnTo>
                <a:lnTo>
                  <a:pt x="17671" y="17063"/>
                </a:lnTo>
                <a:lnTo>
                  <a:pt x="5717" y="17063"/>
                </a:lnTo>
                <a:close/>
              </a:path>
              <a:path w="29210" h="27304">
                <a:moveTo>
                  <a:pt x="1039" y="20166"/>
                </a:moveTo>
                <a:lnTo>
                  <a:pt x="6236" y="20166"/>
                </a:lnTo>
                <a:lnTo>
                  <a:pt x="7276" y="22648"/>
                </a:lnTo>
                <a:lnTo>
                  <a:pt x="9874" y="24199"/>
                </a:lnTo>
                <a:lnTo>
                  <a:pt x="19749" y="24199"/>
                </a:lnTo>
                <a:lnTo>
                  <a:pt x="23388" y="20476"/>
                </a:lnTo>
                <a:lnTo>
                  <a:pt x="23388" y="24758"/>
                </a:lnTo>
                <a:lnTo>
                  <a:pt x="22348" y="25750"/>
                </a:lnTo>
                <a:lnTo>
                  <a:pt x="18190" y="26991"/>
                </a:lnTo>
                <a:lnTo>
                  <a:pt x="6756" y="26991"/>
                </a:lnTo>
                <a:lnTo>
                  <a:pt x="2078" y="24509"/>
                </a:lnTo>
                <a:lnTo>
                  <a:pt x="1039" y="201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333624" y="5320784"/>
            <a:ext cx="29845" cy="27305"/>
          </a:xfrm>
          <a:custGeom>
            <a:avLst/>
            <a:gdLst/>
            <a:ahLst/>
            <a:cxnLst/>
            <a:rect l="l" t="t" r="r" b="b"/>
            <a:pathLst>
              <a:path w="29845" h="27304">
                <a:moveTo>
                  <a:pt x="7276" y="13526"/>
                </a:moveTo>
                <a:lnTo>
                  <a:pt x="7276" y="10548"/>
                </a:lnTo>
                <a:lnTo>
                  <a:pt x="9874" y="9307"/>
                </a:lnTo>
                <a:lnTo>
                  <a:pt x="12473" y="8997"/>
                </a:lnTo>
                <a:lnTo>
                  <a:pt x="23907" y="8997"/>
                </a:lnTo>
                <a:lnTo>
                  <a:pt x="29624" y="12410"/>
                </a:lnTo>
                <a:lnTo>
                  <a:pt x="29624" y="23268"/>
                </a:lnTo>
                <a:lnTo>
                  <a:pt x="23907" y="26681"/>
                </a:lnTo>
                <a:lnTo>
                  <a:pt x="23907" y="14271"/>
                </a:lnTo>
                <a:lnTo>
                  <a:pt x="20269" y="11789"/>
                </a:lnTo>
                <a:lnTo>
                  <a:pt x="10914" y="11789"/>
                </a:lnTo>
                <a:lnTo>
                  <a:pt x="8835" y="12410"/>
                </a:lnTo>
                <a:lnTo>
                  <a:pt x="7276" y="13526"/>
                </a:lnTo>
                <a:close/>
              </a:path>
              <a:path w="29845" h="27304">
                <a:moveTo>
                  <a:pt x="1039" y="14271"/>
                </a:moveTo>
                <a:lnTo>
                  <a:pt x="4677" y="0"/>
                </a:lnTo>
                <a:lnTo>
                  <a:pt x="27026" y="0"/>
                </a:lnTo>
                <a:lnTo>
                  <a:pt x="27026" y="3102"/>
                </a:lnTo>
                <a:lnTo>
                  <a:pt x="8835" y="3102"/>
                </a:lnTo>
                <a:lnTo>
                  <a:pt x="7276" y="10548"/>
                </a:lnTo>
                <a:lnTo>
                  <a:pt x="7276" y="13526"/>
                </a:lnTo>
                <a:lnTo>
                  <a:pt x="6236" y="14271"/>
                </a:lnTo>
                <a:lnTo>
                  <a:pt x="1039" y="14271"/>
                </a:lnTo>
                <a:close/>
              </a:path>
              <a:path w="29845" h="27304">
                <a:moveTo>
                  <a:pt x="0" y="19856"/>
                </a:moveTo>
                <a:lnTo>
                  <a:pt x="5197" y="19856"/>
                </a:lnTo>
                <a:lnTo>
                  <a:pt x="6756" y="22648"/>
                </a:lnTo>
                <a:lnTo>
                  <a:pt x="9355" y="24199"/>
                </a:lnTo>
                <a:lnTo>
                  <a:pt x="20269" y="24199"/>
                </a:lnTo>
                <a:lnTo>
                  <a:pt x="23907" y="21717"/>
                </a:lnTo>
                <a:lnTo>
                  <a:pt x="23907" y="26681"/>
                </a:lnTo>
                <a:lnTo>
                  <a:pt x="23388" y="26991"/>
                </a:lnTo>
                <a:lnTo>
                  <a:pt x="9355" y="26991"/>
                </a:lnTo>
                <a:lnTo>
                  <a:pt x="5197" y="25750"/>
                </a:lnTo>
                <a:lnTo>
                  <a:pt x="2598" y="23889"/>
                </a:lnTo>
                <a:lnTo>
                  <a:pt x="1039" y="22958"/>
                </a:lnTo>
                <a:lnTo>
                  <a:pt x="519" y="22027"/>
                </a:lnTo>
                <a:lnTo>
                  <a:pt x="0" y="19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386665" y="5572399"/>
            <a:ext cx="5715" cy="3810"/>
          </a:xfrm>
          <a:custGeom>
            <a:avLst/>
            <a:gdLst/>
            <a:ahLst/>
            <a:cxnLst/>
            <a:rect l="l" t="t" r="r" b="b"/>
            <a:pathLst>
              <a:path w="5714" h="3810">
                <a:moveTo>
                  <a:pt x="5717" y="3412"/>
                </a:moveTo>
                <a:lnTo>
                  <a:pt x="5717" y="0"/>
                </a:lnTo>
                <a:lnTo>
                  <a:pt x="0" y="0"/>
                </a:lnTo>
                <a:lnTo>
                  <a:pt x="0" y="3412"/>
                </a:lnTo>
                <a:lnTo>
                  <a:pt x="5717" y="3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239060" y="3474784"/>
            <a:ext cx="185545" cy="209296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453108" y="449365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3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385023" y="449365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3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316937" y="449365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3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248591" y="449365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3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180506" y="449365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3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112161" y="449365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3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044075" y="449365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3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975990" y="449365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3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907645" y="449365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3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839560" y="449365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3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771214" y="449365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3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703129" y="449365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3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635044" y="449365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3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566698" y="449365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3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498612" y="449365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3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430267" y="449365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3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362182" y="449365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3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294096" y="449365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3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225751" y="449365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3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157666" y="449365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3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089320" y="449365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3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021235" y="3277464"/>
            <a:ext cx="0" cy="187960"/>
          </a:xfrm>
          <a:custGeom>
            <a:avLst/>
            <a:gdLst/>
            <a:ahLst/>
            <a:cxnLst/>
            <a:rect l="l" t="t" r="r" b="b"/>
            <a:pathLst>
              <a:path h="187960">
                <a:moveTo>
                  <a:pt x="0" y="0"/>
                </a:moveTo>
                <a:lnTo>
                  <a:pt x="0" y="1877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021235" y="449365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3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953150" y="3277464"/>
            <a:ext cx="0" cy="187960"/>
          </a:xfrm>
          <a:custGeom>
            <a:avLst/>
            <a:gdLst/>
            <a:ahLst/>
            <a:cxnLst/>
            <a:rect l="l" t="t" r="r" b="b"/>
            <a:pathLst>
              <a:path h="187960">
                <a:moveTo>
                  <a:pt x="0" y="0"/>
                </a:moveTo>
                <a:lnTo>
                  <a:pt x="0" y="1877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955749" y="4590141"/>
            <a:ext cx="1561465" cy="0"/>
          </a:xfrm>
          <a:custGeom>
            <a:avLst/>
            <a:gdLst/>
            <a:ahLst/>
            <a:cxnLst/>
            <a:rect l="l" t="t" r="r" b="b"/>
            <a:pathLst>
              <a:path w="1561465">
                <a:moveTo>
                  <a:pt x="0" y="0"/>
                </a:moveTo>
                <a:lnTo>
                  <a:pt x="156128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955749" y="4689421"/>
            <a:ext cx="1561465" cy="0"/>
          </a:xfrm>
          <a:custGeom>
            <a:avLst/>
            <a:gdLst/>
            <a:ahLst/>
            <a:cxnLst/>
            <a:rect l="l" t="t" r="r" b="b"/>
            <a:pathLst>
              <a:path w="1561465">
                <a:moveTo>
                  <a:pt x="0" y="0"/>
                </a:moveTo>
                <a:lnTo>
                  <a:pt x="156128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953409" y="449365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395"/>
                </a:lnTo>
              </a:path>
            </a:pathLst>
          </a:custGeom>
          <a:ln w="4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887663" y="4589831"/>
            <a:ext cx="63500" cy="635"/>
          </a:xfrm>
          <a:custGeom>
            <a:avLst/>
            <a:gdLst/>
            <a:ahLst/>
            <a:cxnLst/>
            <a:rect l="l" t="t" r="r" b="b"/>
            <a:pathLst>
              <a:path w="63500" h="635">
                <a:moveTo>
                  <a:pt x="63407" y="0"/>
                </a:moveTo>
                <a:lnTo>
                  <a:pt x="0" y="0"/>
                </a:lnTo>
                <a:lnTo>
                  <a:pt x="0" y="620"/>
                </a:lnTo>
                <a:lnTo>
                  <a:pt x="63407" y="620"/>
                </a:lnTo>
                <a:lnTo>
                  <a:pt x="63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887663" y="4689111"/>
            <a:ext cx="63500" cy="635"/>
          </a:xfrm>
          <a:custGeom>
            <a:avLst/>
            <a:gdLst/>
            <a:ahLst/>
            <a:cxnLst/>
            <a:rect l="l" t="t" r="r" b="b"/>
            <a:pathLst>
              <a:path w="63500" h="635">
                <a:moveTo>
                  <a:pt x="63407" y="0"/>
                </a:moveTo>
                <a:lnTo>
                  <a:pt x="0" y="0"/>
                </a:lnTo>
                <a:lnTo>
                  <a:pt x="0" y="620"/>
                </a:lnTo>
                <a:lnTo>
                  <a:pt x="63407" y="620"/>
                </a:lnTo>
                <a:lnTo>
                  <a:pt x="63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885324" y="449365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395"/>
                </a:lnTo>
              </a:path>
            </a:pathLst>
          </a:custGeom>
          <a:ln w="4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816719" y="449365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3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816719" y="4793046"/>
            <a:ext cx="0" cy="886460"/>
          </a:xfrm>
          <a:custGeom>
            <a:avLst/>
            <a:gdLst/>
            <a:ahLst/>
            <a:cxnLst/>
            <a:rect l="l" t="t" r="r" b="b"/>
            <a:pathLst>
              <a:path h="886460">
                <a:moveTo>
                  <a:pt x="0" y="0"/>
                </a:moveTo>
                <a:lnTo>
                  <a:pt x="0" y="8860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748374" y="449365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3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748374" y="4793046"/>
            <a:ext cx="0" cy="886460"/>
          </a:xfrm>
          <a:custGeom>
            <a:avLst/>
            <a:gdLst/>
            <a:ahLst/>
            <a:cxnLst/>
            <a:rect l="l" t="t" r="r" b="b"/>
            <a:pathLst>
              <a:path h="886460">
                <a:moveTo>
                  <a:pt x="0" y="0"/>
                </a:moveTo>
                <a:lnTo>
                  <a:pt x="0" y="8860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680288" y="449365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3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680288" y="4793046"/>
            <a:ext cx="0" cy="886460"/>
          </a:xfrm>
          <a:custGeom>
            <a:avLst/>
            <a:gdLst/>
            <a:ahLst/>
            <a:cxnLst/>
            <a:rect l="l" t="t" r="r" b="b"/>
            <a:pathLst>
              <a:path h="886460">
                <a:moveTo>
                  <a:pt x="0" y="0"/>
                </a:moveTo>
                <a:lnTo>
                  <a:pt x="0" y="8860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612203" y="449365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3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612203" y="4793046"/>
            <a:ext cx="0" cy="886460"/>
          </a:xfrm>
          <a:custGeom>
            <a:avLst/>
            <a:gdLst/>
            <a:ahLst/>
            <a:cxnLst/>
            <a:rect l="l" t="t" r="r" b="b"/>
            <a:pathLst>
              <a:path h="886460">
                <a:moveTo>
                  <a:pt x="0" y="0"/>
                </a:moveTo>
                <a:lnTo>
                  <a:pt x="0" y="8860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543857" y="3277464"/>
            <a:ext cx="0" cy="187960"/>
          </a:xfrm>
          <a:custGeom>
            <a:avLst/>
            <a:gdLst/>
            <a:ahLst/>
            <a:cxnLst/>
            <a:rect l="l" t="t" r="r" b="b"/>
            <a:pathLst>
              <a:path h="187960">
                <a:moveTo>
                  <a:pt x="0" y="0"/>
                </a:moveTo>
                <a:lnTo>
                  <a:pt x="0" y="1877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543857" y="3471061"/>
            <a:ext cx="0" cy="1017269"/>
          </a:xfrm>
          <a:custGeom>
            <a:avLst/>
            <a:gdLst/>
            <a:ahLst/>
            <a:cxnLst/>
            <a:rect l="l" t="t" r="r" b="b"/>
            <a:pathLst>
              <a:path h="1017270">
                <a:moveTo>
                  <a:pt x="0" y="0"/>
                </a:moveTo>
                <a:lnTo>
                  <a:pt x="0" y="101669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543857" y="449365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3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543857" y="4793046"/>
            <a:ext cx="0" cy="886460"/>
          </a:xfrm>
          <a:custGeom>
            <a:avLst/>
            <a:gdLst/>
            <a:ahLst/>
            <a:cxnLst/>
            <a:rect l="l" t="t" r="r" b="b"/>
            <a:pathLst>
              <a:path h="886460">
                <a:moveTo>
                  <a:pt x="0" y="0"/>
                </a:moveTo>
                <a:lnTo>
                  <a:pt x="0" y="8860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478631" y="3339204"/>
            <a:ext cx="2038985" cy="0"/>
          </a:xfrm>
          <a:custGeom>
            <a:avLst/>
            <a:gdLst/>
            <a:ahLst/>
            <a:cxnLst/>
            <a:rect l="l" t="t" r="r" b="b"/>
            <a:pathLst>
              <a:path w="2038984">
                <a:moveTo>
                  <a:pt x="0" y="0"/>
                </a:moveTo>
                <a:lnTo>
                  <a:pt x="20384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478631" y="3403737"/>
            <a:ext cx="2038985" cy="0"/>
          </a:xfrm>
          <a:custGeom>
            <a:avLst/>
            <a:gdLst/>
            <a:ahLst/>
            <a:cxnLst/>
            <a:rect l="l" t="t" r="r" b="b"/>
            <a:pathLst>
              <a:path w="2038984">
                <a:moveTo>
                  <a:pt x="0" y="0"/>
                </a:moveTo>
                <a:lnTo>
                  <a:pt x="20384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476032" y="3277464"/>
            <a:ext cx="0" cy="187960"/>
          </a:xfrm>
          <a:custGeom>
            <a:avLst/>
            <a:gdLst/>
            <a:ahLst/>
            <a:cxnLst/>
            <a:rect l="l" t="t" r="r" b="b"/>
            <a:pathLst>
              <a:path h="187960">
                <a:moveTo>
                  <a:pt x="0" y="0"/>
                </a:moveTo>
                <a:lnTo>
                  <a:pt x="0" y="187702"/>
                </a:lnTo>
              </a:path>
            </a:pathLst>
          </a:custGeom>
          <a:ln w="5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6478630" y="3532802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5">
                <a:moveTo>
                  <a:pt x="0" y="0"/>
                </a:moveTo>
                <a:lnTo>
                  <a:pt x="4043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476032" y="3471061"/>
            <a:ext cx="0" cy="1017269"/>
          </a:xfrm>
          <a:custGeom>
            <a:avLst/>
            <a:gdLst/>
            <a:ahLst/>
            <a:cxnLst/>
            <a:rect l="l" t="t" r="r" b="b"/>
            <a:pathLst>
              <a:path h="1017270">
                <a:moveTo>
                  <a:pt x="0" y="0"/>
                </a:moveTo>
                <a:lnTo>
                  <a:pt x="0" y="1016696"/>
                </a:lnTo>
              </a:path>
            </a:pathLst>
          </a:custGeom>
          <a:ln w="5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478630" y="4590141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5">
                <a:moveTo>
                  <a:pt x="0" y="0"/>
                </a:moveTo>
                <a:lnTo>
                  <a:pt x="4043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478630" y="4689421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5">
                <a:moveTo>
                  <a:pt x="0" y="0"/>
                </a:moveTo>
                <a:lnTo>
                  <a:pt x="4043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476032" y="4493652"/>
            <a:ext cx="0" cy="290830"/>
          </a:xfrm>
          <a:custGeom>
            <a:avLst/>
            <a:gdLst/>
            <a:ahLst/>
            <a:cxnLst/>
            <a:rect l="l" t="t" r="r" b="b"/>
            <a:pathLst>
              <a:path h="290829">
                <a:moveTo>
                  <a:pt x="0" y="0"/>
                </a:moveTo>
                <a:lnTo>
                  <a:pt x="0" y="290395"/>
                </a:lnTo>
              </a:path>
            </a:pathLst>
          </a:custGeom>
          <a:ln w="5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478630" y="4887983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5">
                <a:moveTo>
                  <a:pt x="0" y="0"/>
                </a:moveTo>
                <a:lnTo>
                  <a:pt x="4043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478630" y="4987263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5">
                <a:moveTo>
                  <a:pt x="0" y="0"/>
                </a:moveTo>
                <a:lnTo>
                  <a:pt x="4043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478630" y="5086544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5">
                <a:moveTo>
                  <a:pt x="0" y="0"/>
                </a:moveTo>
                <a:lnTo>
                  <a:pt x="4043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478630" y="5185825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5">
                <a:moveTo>
                  <a:pt x="0" y="0"/>
                </a:moveTo>
                <a:lnTo>
                  <a:pt x="4043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478630" y="5285106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5">
                <a:moveTo>
                  <a:pt x="0" y="0"/>
                </a:moveTo>
                <a:lnTo>
                  <a:pt x="4043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478630" y="5384386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5">
                <a:moveTo>
                  <a:pt x="0" y="0"/>
                </a:moveTo>
                <a:lnTo>
                  <a:pt x="4043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478630" y="5483667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5">
                <a:moveTo>
                  <a:pt x="0" y="0"/>
                </a:moveTo>
                <a:lnTo>
                  <a:pt x="4043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478630" y="5582947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5">
                <a:moveTo>
                  <a:pt x="0" y="0"/>
                </a:moveTo>
                <a:lnTo>
                  <a:pt x="4043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476032" y="4793046"/>
            <a:ext cx="0" cy="886460"/>
          </a:xfrm>
          <a:custGeom>
            <a:avLst/>
            <a:gdLst/>
            <a:ahLst/>
            <a:cxnLst/>
            <a:rect l="l" t="t" r="r" b="b"/>
            <a:pathLst>
              <a:path h="886460">
                <a:moveTo>
                  <a:pt x="0" y="0"/>
                </a:moveTo>
                <a:lnTo>
                  <a:pt x="0" y="886080"/>
                </a:lnTo>
              </a:path>
            </a:pathLst>
          </a:custGeom>
          <a:ln w="5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478630" y="5764135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5">
                <a:moveTo>
                  <a:pt x="0" y="0"/>
                </a:moveTo>
                <a:lnTo>
                  <a:pt x="4043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478630" y="5846041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5">
                <a:moveTo>
                  <a:pt x="0" y="0"/>
                </a:moveTo>
                <a:lnTo>
                  <a:pt x="4043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478630" y="5927948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5">
                <a:moveTo>
                  <a:pt x="0" y="0"/>
                </a:moveTo>
                <a:lnTo>
                  <a:pt x="4043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409506" y="3338894"/>
            <a:ext cx="64135" cy="635"/>
          </a:xfrm>
          <a:custGeom>
            <a:avLst/>
            <a:gdLst/>
            <a:ahLst/>
            <a:cxnLst/>
            <a:rect l="l" t="t" r="r" b="b"/>
            <a:pathLst>
              <a:path w="64135" h="635">
                <a:moveTo>
                  <a:pt x="63927" y="0"/>
                </a:moveTo>
                <a:lnTo>
                  <a:pt x="0" y="0"/>
                </a:lnTo>
                <a:lnTo>
                  <a:pt x="0" y="620"/>
                </a:lnTo>
                <a:lnTo>
                  <a:pt x="63927" y="620"/>
                </a:lnTo>
                <a:lnTo>
                  <a:pt x="639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409506" y="3403426"/>
            <a:ext cx="64135" cy="635"/>
          </a:xfrm>
          <a:custGeom>
            <a:avLst/>
            <a:gdLst/>
            <a:ahLst/>
            <a:cxnLst/>
            <a:rect l="l" t="t" r="r" b="b"/>
            <a:pathLst>
              <a:path w="64135" h="635">
                <a:moveTo>
                  <a:pt x="63927" y="0"/>
                </a:moveTo>
                <a:lnTo>
                  <a:pt x="0" y="0"/>
                </a:lnTo>
                <a:lnTo>
                  <a:pt x="0" y="620"/>
                </a:lnTo>
                <a:lnTo>
                  <a:pt x="63927" y="620"/>
                </a:lnTo>
                <a:lnTo>
                  <a:pt x="639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409506" y="4589831"/>
            <a:ext cx="64135" cy="635"/>
          </a:xfrm>
          <a:custGeom>
            <a:avLst/>
            <a:gdLst/>
            <a:ahLst/>
            <a:cxnLst/>
            <a:rect l="l" t="t" r="r" b="b"/>
            <a:pathLst>
              <a:path w="64135" h="635">
                <a:moveTo>
                  <a:pt x="63927" y="0"/>
                </a:moveTo>
                <a:lnTo>
                  <a:pt x="0" y="0"/>
                </a:lnTo>
                <a:lnTo>
                  <a:pt x="0" y="620"/>
                </a:lnTo>
                <a:lnTo>
                  <a:pt x="63927" y="620"/>
                </a:lnTo>
                <a:lnTo>
                  <a:pt x="639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409506" y="4689111"/>
            <a:ext cx="64135" cy="635"/>
          </a:xfrm>
          <a:custGeom>
            <a:avLst/>
            <a:gdLst/>
            <a:ahLst/>
            <a:cxnLst/>
            <a:rect l="l" t="t" r="r" b="b"/>
            <a:pathLst>
              <a:path w="64135" h="635">
                <a:moveTo>
                  <a:pt x="63927" y="0"/>
                </a:moveTo>
                <a:lnTo>
                  <a:pt x="0" y="0"/>
                </a:lnTo>
                <a:lnTo>
                  <a:pt x="0" y="620"/>
                </a:lnTo>
                <a:lnTo>
                  <a:pt x="63927" y="620"/>
                </a:lnTo>
                <a:lnTo>
                  <a:pt x="639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404568" y="3277464"/>
            <a:ext cx="0" cy="1506855"/>
          </a:xfrm>
          <a:custGeom>
            <a:avLst/>
            <a:gdLst/>
            <a:ahLst/>
            <a:cxnLst/>
            <a:rect l="l" t="t" r="r" b="b"/>
            <a:pathLst>
              <a:path h="1506854">
                <a:moveTo>
                  <a:pt x="0" y="0"/>
                </a:moveTo>
                <a:lnTo>
                  <a:pt x="0" y="1506584"/>
                </a:lnTo>
              </a:path>
            </a:pathLst>
          </a:custGeom>
          <a:ln w="9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409506" y="4887672"/>
            <a:ext cx="64135" cy="635"/>
          </a:xfrm>
          <a:custGeom>
            <a:avLst/>
            <a:gdLst/>
            <a:ahLst/>
            <a:cxnLst/>
            <a:rect l="l" t="t" r="r" b="b"/>
            <a:pathLst>
              <a:path w="64135" h="635">
                <a:moveTo>
                  <a:pt x="63927" y="0"/>
                </a:moveTo>
                <a:lnTo>
                  <a:pt x="0" y="0"/>
                </a:lnTo>
                <a:lnTo>
                  <a:pt x="0" y="620"/>
                </a:lnTo>
                <a:lnTo>
                  <a:pt x="63927" y="620"/>
                </a:lnTo>
                <a:lnTo>
                  <a:pt x="639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409506" y="4986953"/>
            <a:ext cx="64135" cy="635"/>
          </a:xfrm>
          <a:custGeom>
            <a:avLst/>
            <a:gdLst/>
            <a:ahLst/>
            <a:cxnLst/>
            <a:rect l="l" t="t" r="r" b="b"/>
            <a:pathLst>
              <a:path w="64135" h="635">
                <a:moveTo>
                  <a:pt x="63927" y="0"/>
                </a:moveTo>
                <a:lnTo>
                  <a:pt x="0" y="0"/>
                </a:lnTo>
                <a:lnTo>
                  <a:pt x="0" y="620"/>
                </a:lnTo>
                <a:lnTo>
                  <a:pt x="63927" y="620"/>
                </a:lnTo>
                <a:lnTo>
                  <a:pt x="639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409506" y="5086234"/>
            <a:ext cx="64135" cy="635"/>
          </a:xfrm>
          <a:custGeom>
            <a:avLst/>
            <a:gdLst/>
            <a:ahLst/>
            <a:cxnLst/>
            <a:rect l="l" t="t" r="r" b="b"/>
            <a:pathLst>
              <a:path w="64135" h="635">
                <a:moveTo>
                  <a:pt x="63927" y="0"/>
                </a:moveTo>
                <a:lnTo>
                  <a:pt x="0" y="0"/>
                </a:lnTo>
                <a:lnTo>
                  <a:pt x="0" y="620"/>
                </a:lnTo>
                <a:lnTo>
                  <a:pt x="63927" y="620"/>
                </a:lnTo>
                <a:lnTo>
                  <a:pt x="639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409506" y="5185514"/>
            <a:ext cx="64135" cy="635"/>
          </a:xfrm>
          <a:custGeom>
            <a:avLst/>
            <a:gdLst/>
            <a:ahLst/>
            <a:cxnLst/>
            <a:rect l="l" t="t" r="r" b="b"/>
            <a:pathLst>
              <a:path w="64135" h="635">
                <a:moveTo>
                  <a:pt x="63927" y="0"/>
                </a:moveTo>
                <a:lnTo>
                  <a:pt x="0" y="0"/>
                </a:lnTo>
                <a:lnTo>
                  <a:pt x="0" y="620"/>
                </a:lnTo>
                <a:lnTo>
                  <a:pt x="63927" y="620"/>
                </a:lnTo>
                <a:lnTo>
                  <a:pt x="639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409506" y="5284795"/>
            <a:ext cx="64135" cy="635"/>
          </a:xfrm>
          <a:custGeom>
            <a:avLst/>
            <a:gdLst/>
            <a:ahLst/>
            <a:cxnLst/>
            <a:rect l="l" t="t" r="r" b="b"/>
            <a:pathLst>
              <a:path w="64135" h="635">
                <a:moveTo>
                  <a:pt x="63927" y="0"/>
                </a:moveTo>
                <a:lnTo>
                  <a:pt x="0" y="0"/>
                </a:lnTo>
                <a:lnTo>
                  <a:pt x="0" y="620"/>
                </a:lnTo>
                <a:lnTo>
                  <a:pt x="63927" y="620"/>
                </a:lnTo>
                <a:lnTo>
                  <a:pt x="639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409506" y="5384076"/>
            <a:ext cx="64135" cy="635"/>
          </a:xfrm>
          <a:custGeom>
            <a:avLst/>
            <a:gdLst/>
            <a:ahLst/>
            <a:cxnLst/>
            <a:rect l="l" t="t" r="r" b="b"/>
            <a:pathLst>
              <a:path w="64135" h="635">
                <a:moveTo>
                  <a:pt x="63927" y="0"/>
                </a:moveTo>
                <a:lnTo>
                  <a:pt x="0" y="0"/>
                </a:lnTo>
                <a:lnTo>
                  <a:pt x="0" y="620"/>
                </a:lnTo>
                <a:lnTo>
                  <a:pt x="63927" y="620"/>
                </a:lnTo>
                <a:lnTo>
                  <a:pt x="639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409506" y="5483357"/>
            <a:ext cx="64135" cy="635"/>
          </a:xfrm>
          <a:custGeom>
            <a:avLst/>
            <a:gdLst/>
            <a:ahLst/>
            <a:cxnLst/>
            <a:rect l="l" t="t" r="r" b="b"/>
            <a:pathLst>
              <a:path w="64135" h="635">
                <a:moveTo>
                  <a:pt x="63927" y="0"/>
                </a:moveTo>
                <a:lnTo>
                  <a:pt x="0" y="0"/>
                </a:lnTo>
                <a:lnTo>
                  <a:pt x="0" y="620"/>
                </a:lnTo>
                <a:lnTo>
                  <a:pt x="63927" y="620"/>
                </a:lnTo>
                <a:lnTo>
                  <a:pt x="639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409506" y="5582637"/>
            <a:ext cx="64135" cy="635"/>
          </a:xfrm>
          <a:custGeom>
            <a:avLst/>
            <a:gdLst/>
            <a:ahLst/>
            <a:cxnLst/>
            <a:rect l="l" t="t" r="r" b="b"/>
            <a:pathLst>
              <a:path w="64135" h="635">
                <a:moveTo>
                  <a:pt x="63927" y="0"/>
                </a:moveTo>
                <a:lnTo>
                  <a:pt x="0" y="0"/>
                </a:lnTo>
                <a:lnTo>
                  <a:pt x="0" y="620"/>
                </a:lnTo>
                <a:lnTo>
                  <a:pt x="63927" y="620"/>
                </a:lnTo>
                <a:lnTo>
                  <a:pt x="639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409506" y="5763824"/>
            <a:ext cx="64135" cy="635"/>
          </a:xfrm>
          <a:custGeom>
            <a:avLst/>
            <a:gdLst/>
            <a:ahLst/>
            <a:cxnLst/>
            <a:rect l="l" t="t" r="r" b="b"/>
            <a:pathLst>
              <a:path w="64135" h="635">
                <a:moveTo>
                  <a:pt x="63927" y="0"/>
                </a:moveTo>
                <a:lnTo>
                  <a:pt x="0" y="0"/>
                </a:lnTo>
                <a:lnTo>
                  <a:pt x="0" y="620"/>
                </a:lnTo>
                <a:lnTo>
                  <a:pt x="63927" y="620"/>
                </a:lnTo>
                <a:lnTo>
                  <a:pt x="639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409506" y="5845731"/>
            <a:ext cx="64135" cy="635"/>
          </a:xfrm>
          <a:custGeom>
            <a:avLst/>
            <a:gdLst/>
            <a:ahLst/>
            <a:cxnLst/>
            <a:rect l="l" t="t" r="r" b="b"/>
            <a:pathLst>
              <a:path w="64135" h="635">
                <a:moveTo>
                  <a:pt x="63927" y="0"/>
                </a:moveTo>
                <a:lnTo>
                  <a:pt x="0" y="0"/>
                </a:lnTo>
                <a:lnTo>
                  <a:pt x="0" y="620"/>
                </a:lnTo>
                <a:lnTo>
                  <a:pt x="63927" y="620"/>
                </a:lnTo>
                <a:lnTo>
                  <a:pt x="639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409506" y="5927638"/>
            <a:ext cx="64135" cy="635"/>
          </a:xfrm>
          <a:custGeom>
            <a:avLst/>
            <a:gdLst/>
            <a:ahLst/>
            <a:cxnLst/>
            <a:rect l="l" t="t" r="r" b="b"/>
            <a:pathLst>
              <a:path w="64135" h="635">
                <a:moveTo>
                  <a:pt x="63927" y="0"/>
                </a:moveTo>
                <a:lnTo>
                  <a:pt x="0" y="0"/>
                </a:lnTo>
                <a:lnTo>
                  <a:pt x="0" y="620"/>
                </a:lnTo>
                <a:lnTo>
                  <a:pt x="63927" y="620"/>
                </a:lnTo>
                <a:lnTo>
                  <a:pt x="639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159540" y="3274517"/>
            <a:ext cx="3714115" cy="0"/>
          </a:xfrm>
          <a:custGeom>
            <a:avLst/>
            <a:gdLst/>
            <a:ahLst/>
            <a:cxnLst/>
            <a:rect l="l" t="t" r="r" b="b"/>
            <a:pathLst>
              <a:path w="3714115">
                <a:moveTo>
                  <a:pt x="0" y="0"/>
                </a:moveTo>
                <a:lnTo>
                  <a:pt x="3714033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159540" y="3468114"/>
            <a:ext cx="3704590" cy="0"/>
          </a:xfrm>
          <a:custGeom>
            <a:avLst/>
            <a:gdLst/>
            <a:ahLst/>
            <a:cxnLst/>
            <a:rect l="l" t="t" r="r" b="b"/>
            <a:pathLst>
              <a:path w="3704590">
                <a:moveTo>
                  <a:pt x="0" y="0"/>
                </a:moveTo>
                <a:lnTo>
                  <a:pt x="3704158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159540" y="6017145"/>
            <a:ext cx="3704590" cy="0"/>
          </a:xfrm>
          <a:custGeom>
            <a:avLst/>
            <a:gdLst/>
            <a:ahLst/>
            <a:cxnLst/>
            <a:rect l="l" t="t" r="r" b="b"/>
            <a:pathLst>
              <a:path w="3704590">
                <a:moveTo>
                  <a:pt x="0" y="0"/>
                </a:moveTo>
                <a:lnTo>
                  <a:pt x="3704158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409506" y="3532491"/>
            <a:ext cx="64135" cy="635"/>
          </a:xfrm>
          <a:custGeom>
            <a:avLst/>
            <a:gdLst/>
            <a:ahLst/>
            <a:cxnLst/>
            <a:rect l="l" t="t" r="r" b="b"/>
            <a:pathLst>
              <a:path w="64135" h="635">
                <a:moveTo>
                  <a:pt x="63927" y="0"/>
                </a:moveTo>
                <a:lnTo>
                  <a:pt x="0" y="0"/>
                </a:lnTo>
                <a:lnTo>
                  <a:pt x="0" y="620"/>
                </a:lnTo>
                <a:lnTo>
                  <a:pt x="63927" y="620"/>
                </a:lnTo>
                <a:lnTo>
                  <a:pt x="639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436040" y="4490705"/>
            <a:ext cx="3152775" cy="0"/>
          </a:xfrm>
          <a:custGeom>
            <a:avLst/>
            <a:gdLst/>
            <a:ahLst/>
            <a:cxnLst/>
            <a:rect l="l" t="t" r="r" b="b"/>
            <a:pathLst>
              <a:path w="3152775">
                <a:moveTo>
                  <a:pt x="0" y="0"/>
                </a:moveTo>
                <a:lnTo>
                  <a:pt x="3152199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964092" y="5682073"/>
            <a:ext cx="2624455" cy="0"/>
          </a:xfrm>
          <a:custGeom>
            <a:avLst/>
            <a:gdLst/>
            <a:ahLst/>
            <a:cxnLst/>
            <a:rect l="l" t="t" r="r" b="b"/>
            <a:pathLst>
              <a:path w="2624454">
                <a:moveTo>
                  <a:pt x="0" y="0"/>
                </a:moveTo>
                <a:lnTo>
                  <a:pt x="2624147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5169935" y="3339204"/>
            <a:ext cx="1229995" cy="0"/>
          </a:xfrm>
          <a:custGeom>
            <a:avLst/>
            <a:gdLst/>
            <a:ahLst/>
            <a:cxnLst/>
            <a:rect l="l" t="t" r="r" b="b"/>
            <a:pathLst>
              <a:path w="1229995">
                <a:moveTo>
                  <a:pt x="0" y="0"/>
                </a:moveTo>
                <a:lnTo>
                  <a:pt x="12296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169935" y="3403737"/>
            <a:ext cx="1229995" cy="0"/>
          </a:xfrm>
          <a:custGeom>
            <a:avLst/>
            <a:gdLst/>
            <a:ahLst/>
            <a:cxnLst/>
            <a:rect l="l" t="t" r="r" b="b"/>
            <a:pathLst>
              <a:path w="1229995">
                <a:moveTo>
                  <a:pt x="0" y="0"/>
                </a:moveTo>
                <a:lnTo>
                  <a:pt x="122969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973967" y="4590141"/>
            <a:ext cx="426084" cy="0"/>
          </a:xfrm>
          <a:custGeom>
            <a:avLst/>
            <a:gdLst/>
            <a:ahLst/>
            <a:cxnLst/>
            <a:rect l="l" t="t" r="r" b="b"/>
            <a:pathLst>
              <a:path w="426085">
                <a:moveTo>
                  <a:pt x="0" y="0"/>
                </a:moveTo>
                <a:lnTo>
                  <a:pt x="4256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973967" y="4689421"/>
            <a:ext cx="426084" cy="0"/>
          </a:xfrm>
          <a:custGeom>
            <a:avLst/>
            <a:gdLst/>
            <a:ahLst/>
            <a:cxnLst/>
            <a:rect l="l" t="t" r="r" b="b"/>
            <a:pathLst>
              <a:path w="426085">
                <a:moveTo>
                  <a:pt x="0" y="0"/>
                </a:moveTo>
                <a:lnTo>
                  <a:pt x="4256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5973967" y="4786067"/>
            <a:ext cx="2543175" cy="0"/>
          </a:xfrm>
          <a:custGeom>
            <a:avLst/>
            <a:gdLst/>
            <a:ahLst/>
            <a:cxnLst/>
            <a:rect l="l" t="t" r="r" b="b"/>
            <a:pathLst>
              <a:path w="2543175">
                <a:moveTo>
                  <a:pt x="0" y="0"/>
                </a:moveTo>
                <a:lnTo>
                  <a:pt x="2543068" y="0"/>
                </a:lnTo>
              </a:path>
            </a:pathLst>
          </a:custGeom>
          <a:ln w="3175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973967" y="4792117"/>
            <a:ext cx="2543175" cy="0"/>
          </a:xfrm>
          <a:custGeom>
            <a:avLst/>
            <a:gdLst/>
            <a:ahLst/>
            <a:cxnLst/>
            <a:rect l="l" t="t" r="r" b="b"/>
            <a:pathLst>
              <a:path w="2543175">
                <a:moveTo>
                  <a:pt x="0" y="0"/>
                </a:moveTo>
                <a:lnTo>
                  <a:pt x="2543068" y="0"/>
                </a:lnTo>
              </a:path>
            </a:pathLst>
          </a:custGeom>
          <a:ln w="3175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973967" y="4888605"/>
            <a:ext cx="426084" cy="0"/>
          </a:xfrm>
          <a:custGeom>
            <a:avLst/>
            <a:gdLst/>
            <a:ahLst/>
            <a:cxnLst/>
            <a:rect l="l" t="t" r="r" b="b"/>
            <a:pathLst>
              <a:path w="426085">
                <a:moveTo>
                  <a:pt x="0" y="0"/>
                </a:moveTo>
                <a:lnTo>
                  <a:pt x="4256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973967" y="4987886"/>
            <a:ext cx="426084" cy="0"/>
          </a:xfrm>
          <a:custGeom>
            <a:avLst/>
            <a:gdLst/>
            <a:ahLst/>
            <a:cxnLst/>
            <a:rect l="l" t="t" r="r" b="b"/>
            <a:pathLst>
              <a:path w="426085">
                <a:moveTo>
                  <a:pt x="0" y="0"/>
                </a:moveTo>
                <a:lnTo>
                  <a:pt x="4256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973967" y="5087167"/>
            <a:ext cx="426084" cy="0"/>
          </a:xfrm>
          <a:custGeom>
            <a:avLst/>
            <a:gdLst/>
            <a:ahLst/>
            <a:cxnLst/>
            <a:rect l="l" t="t" r="r" b="b"/>
            <a:pathLst>
              <a:path w="426085">
                <a:moveTo>
                  <a:pt x="0" y="0"/>
                </a:moveTo>
                <a:lnTo>
                  <a:pt x="4256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973967" y="5186447"/>
            <a:ext cx="426084" cy="0"/>
          </a:xfrm>
          <a:custGeom>
            <a:avLst/>
            <a:gdLst/>
            <a:ahLst/>
            <a:cxnLst/>
            <a:rect l="l" t="t" r="r" b="b"/>
            <a:pathLst>
              <a:path w="426085">
                <a:moveTo>
                  <a:pt x="0" y="0"/>
                </a:moveTo>
                <a:lnTo>
                  <a:pt x="4256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973967" y="5285728"/>
            <a:ext cx="426084" cy="0"/>
          </a:xfrm>
          <a:custGeom>
            <a:avLst/>
            <a:gdLst/>
            <a:ahLst/>
            <a:cxnLst/>
            <a:rect l="l" t="t" r="r" b="b"/>
            <a:pathLst>
              <a:path w="426085">
                <a:moveTo>
                  <a:pt x="0" y="0"/>
                </a:moveTo>
                <a:lnTo>
                  <a:pt x="4256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973967" y="5385008"/>
            <a:ext cx="426084" cy="0"/>
          </a:xfrm>
          <a:custGeom>
            <a:avLst/>
            <a:gdLst/>
            <a:ahLst/>
            <a:cxnLst/>
            <a:rect l="l" t="t" r="r" b="b"/>
            <a:pathLst>
              <a:path w="426085">
                <a:moveTo>
                  <a:pt x="0" y="0"/>
                </a:moveTo>
                <a:lnTo>
                  <a:pt x="4256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973967" y="5484289"/>
            <a:ext cx="426084" cy="0"/>
          </a:xfrm>
          <a:custGeom>
            <a:avLst/>
            <a:gdLst/>
            <a:ahLst/>
            <a:cxnLst/>
            <a:rect l="l" t="t" r="r" b="b"/>
            <a:pathLst>
              <a:path w="426085">
                <a:moveTo>
                  <a:pt x="0" y="0"/>
                </a:moveTo>
                <a:lnTo>
                  <a:pt x="4256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973967" y="5583570"/>
            <a:ext cx="426084" cy="0"/>
          </a:xfrm>
          <a:custGeom>
            <a:avLst/>
            <a:gdLst/>
            <a:ahLst/>
            <a:cxnLst/>
            <a:rect l="l" t="t" r="r" b="b"/>
            <a:pathLst>
              <a:path w="426085">
                <a:moveTo>
                  <a:pt x="0" y="0"/>
                </a:moveTo>
                <a:lnTo>
                  <a:pt x="4256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973967" y="5764757"/>
            <a:ext cx="426084" cy="0"/>
          </a:xfrm>
          <a:custGeom>
            <a:avLst/>
            <a:gdLst/>
            <a:ahLst/>
            <a:cxnLst/>
            <a:rect l="l" t="t" r="r" b="b"/>
            <a:pathLst>
              <a:path w="426085">
                <a:moveTo>
                  <a:pt x="0" y="0"/>
                </a:moveTo>
                <a:lnTo>
                  <a:pt x="4256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973967" y="5846664"/>
            <a:ext cx="426084" cy="0"/>
          </a:xfrm>
          <a:custGeom>
            <a:avLst/>
            <a:gdLst/>
            <a:ahLst/>
            <a:cxnLst/>
            <a:rect l="l" t="t" r="r" b="b"/>
            <a:pathLst>
              <a:path w="426085">
                <a:moveTo>
                  <a:pt x="0" y="0"/>
                </a:moveTo>
                <a:lnTo>
                  <a:pt x="4256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973967" y="5928570"/>
            <a:ext cx="426084" cy="0"/>
          </a:xfrm>
          <a:custGeom>
            <a:avLst/>
            <a:gdLst/>
            <a:ahLst/>
            <a:cxnLst/>
            <a:rect l="l" t="t" r="r" b="b"/>
            <a:pathLst>
              <a:path w="426085">
                <a:moveTo>
                  <a:pt x="0" y="0"/>
                </a:moveTo>
                <a:lnTo>
                  <a:pt x="4256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8868636" y="3278086"/>
            <a:ext cx="0" cy="2743200"/>
          </a:xfrm>
          <a:custGeom>
            <a:avLst/>
            <a:gdLst/>
            <a:ahLst/>
            <a:cxnLst/>
            <a:rect l="l" t="t" r="r" b="b"/>
            <a:pathLst>
              <a:path h="2743200">
                <a:moveTo>
                  <a:pt x="0" y="0"/>
                </a:moveTo>
                <a:lnTo>
                  <a:pt x="0" y="2742628"/>
                </a:lnTo>
              </a:path>
            </a:pathLst>
          </a:custGeom>
          <a:ln w="9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593177" y="3278086"/>
            <a:ext cx="0" cy="2743200"/>
          </a:xfrm>
          <a:custGeom>
            <a:avLst/>
            <a:gdLst/>
            <a:ahLst/>
            <a:cxnLst/>
            <a:rect l="l" t="t" r="r" b="b"/>
            <a:pathLst>
              <a:path h="2743200">
                <a:moveTo>
                  <a:pt x="0" y="0"/>
                </a:moveTo>
                <a:lnTo>
                  <a:pt x="0" y="2742628"/>
                </a:lnTo>
              </a:path>
            </a:pathLst>
          </a:custGeom>
          <a:ln w="9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521973" y="3278086"/>
            <a:ext cx="0" cy="2743200"/>
          </a:xfrm>
          <a:custGeom>
            <a:avLst/>
            <a:gdLst/>
            <a:ahLst/>
            <a:cxnLst/>
            <a:rect l="l" t="t" r="r" b="b"/>
            <a:pathLst>
              <a:path h="2743200">
                <a:moveTo>
                  <a:pt x="0" y="0"/>
                </a:moveTo>
                <a:lnTo>
                  <a:pt x="0" y="2742628"/>
                </a:lnTo>
              </a:path>
            </a:pathLst>
          </a:custGeom>
          <a:ln w="9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8453108" y="5685643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8385023" y="5685643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8316937" y="5685643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8248591" y="5685643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180506" y="5685643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8112161" y="5685643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8044075" y="5685643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975990" y="5685643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907645" y="5685643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839560" y="5685643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7771214" y="5685643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703129" y="5685643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7635044" y="5685643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566698" y="5685643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498612" y="5685643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430267" y="5685643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362182" y="5685643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294096" y="5685643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225751" y="5685643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157666" y="5685643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089320" y="5685643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021235" y="5685643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6953150" y="5685643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6885324" y="5685643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77"/>
                </a:lnTo>
              </a:path>
            </a:pathLst>
          </a:custGeom>
          <a:ln w="46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6816719" y="5685643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6748374" y="5685643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6680288" y="5685643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6612203" y="5685643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6543857" y="5685643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6476032" y="5685643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77"/>
                </a:lnTo>
              </a:path>
            </a:pathLst>
          </a:custGeom>
          <a:ln w="5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6404568" y="4793668"/>
            <a:ext cx="0" cy="1227455"/>
          </a:xfrm>
          <a:custGeom>
            <a:avLst/>
            <a:gdLst/>
            <a:ahLst/>
            <a:cxnLst/>
            <a:rect l="l" t="t" r="r" b="b"/>
            <a:pathLst>
              <a:path h="1227454">
                <a:moveTo>
                  <a:pt x="0" y="0"/>
                </a:moveTo>
                <a:lnTo>
                  <a:pt x="0" y="1227047"/>
                </a:lnTo>
              </a:path>
            </a:pathLst>
          </a:custGeom>
          <a:ln w="9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5969029" y="4494275"/>
            <a:ext cx="0" cy="1526540"/>
          </a:xfrm>
          <a:custGeom>
            <a:avLst/>
            <a:gdLst/>
            <a:ahLst/>
            <a:cxnLst/>
            <a:rect l="l" t="t" r="r" b="b"/>
            <a:pathLst>
              <a:path h="1526539">
                <a:moveTo>
                  <a:pt x="0" y="0"/>
                </a:moveTo>
                <a:lnTo>
                  <a:pt x="0" y="1526440"/>
                </a:lnTo>
              </a:path>
            </a:pathLst>
          </a:custGeom>
          <a:ln w="9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5440977" y="3471684"/>
            <a:ext cx="0" cy="2549525"/>
          </a:xfrm>
          <a:custGeom>
            <a:avLst/>
            <a:gdLst/>
            <a:ahLst/>
            <a:cxnLst/>
            <a:rect l="l" t="t" r="r" b="b"/>
            <a:pathLst>
              <a:path h="2549525">
                <a:moveTo>
                  <a:pt x="0" y="0"/>
                </a:moveTo>
                <a:lnTo>
                  <a:pt x="0" y="2549031"/>
                </a:lnTo>
              </a:path>
            </a:pathLst>
          </a:custGeom>
          <a:ln w="9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5372112" y="3471684"/>
            <a:ext cx="0" cy="2543175"/>
          </a:xfrm>
          <a:custGeom>
            <a:avLst/>
            <a:gdLst/>
            <a:ahLst/>
            <a:cxnLst/>
            <a:rect l="l" t="t" r="r" b="b"/>
            <a:pathLst>
              <a:path h="2543175">
                <a:moveTo>
                  <a:pt x="0" y="0"/>
                </a:moveTo>
                <a:lnTo>
                  <a:pt x="0" y="25431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5304027" y="3471684"/>
            <a:ext cx="0" cy="2543175"/>
          </a:xfrm>
          <a:custGeom>
            <a:avLst/>
            <a:gdLst/>
            <a:ahLst/>
            <a:cxnLst/>
            <a:rect l="l" t="t" r="r" b="b"/>
            <a:pathLst>
              <a:path h="2543175">
                <a:moveTo>
                  <a:pt x="0" y="0"/>
                </a:moveTo>
                <a:lnTo>
                  <a:pt x="0" y="25431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5235942" y="3471684"/>
            <a:ext cx="0" cy="2543175"/>
          </a:xfrm>
          <a:custGeom>
            <a:avLst/>
            <a:gdLst/>
            <a:ahLst/>
            <a:cxnLst/>
            <a:rect l="l" t="t" r="r" b="b"/>
            <a:pathLst>
              <a:path h="2543175">
                <a:moveTo>
                  <a:pt x="0" y="0"/>
                </a:moveTo>
                <a:lnTo>
                  <a:pt x="0" y="254313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5164738" y="3278086"/>
            <a:ext cx="0" cy="2743200"/>
          </a:xfrm>
          <a:custGeom>
            <a:avLst/>
            <a:gdLst/>
            <a:ahLst/>
            <a:cxnLst/>
            <a:rect l="l" t="t" r="r" b="b"/>
            <a:pathLst>
              <a:path h="2743200">
                <a:moveTo>
                  <a:pt x="0" y="0"/>
                </a:moveTo>
                <a:lnTo>
                  <a:pt x="0" y="2742628"/>
                </a:lnTo>
              </a:path>
            </a:pathLst>
          </a:custGeom>
          <a:ln w="10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5440718" y="3466720"/>
            <a:ext cx="968268" cy="102414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5550419" y="4694748"/>
            <a:ext cx="49530" cy="1905"/>
          </a:xfrm>
          <a:custGeom>
            <a:avLst/>
            <a:gdLst/>
            <a:ahLst/>
            <a:cxnLst/>
            <a:rect l="l" t="t" r="r" b="b"/>
            <a:pathLst>
              <a:path w="49529" h="1904">
                <a:moveTo>
                  <a:pt x="49306" y="0"/>
                </a:moveTo>
                <a:lnTo>
                  <a:pt x="49306" y="1551"/>
                </a:lnTo>
                <a:lnTo>
                  <a:pt x="0" y="1551"/>
                </a:lnTo>
                <a:lnTo>
                  <a:pt x="0" y="0"/>
                </a:lnTo>
                <a:lnTo>
                  <a:pt x="493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5600521" y="4694748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09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550419" y="4784101"/>
            <a:ext cx="49530" cy="1905"/>
          </a:xfrm>
          <a:custGeom>
            <a:avLst/>
            <a:gdLst/>
            <a:ahLst/>
            <a:cxnLst/>
            <a:rect l="l" t="t" r="r" b="b"/>
            <a:pathLst>
              <a:path w="49529" h="1904">
                <a:moveTo>
                  <a:pt x="49306" y="0"/>
                </a:moveTo>
                <a:lnTo>
                  <a:pt x="49306" y="1551"/>
                </a:lnTo>
                <a:lnTo>
                  <a:pt x="0" y="1551"/>
                </a:lnTo>
                <a:lnTo>
                  <a:pt x="0" y="0"/>
                </a:lnTo>
                <a:lnTo>
                  <a:pt x="493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5549484" y="4694748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09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734124" y="4856079"/>
            <a:ext cx="0" cy="375920"/>
          </a:xfrm>
          <a:custGeom>
            <a:avLst/>
            <a:gdLst/>
            <a:ahLst/>
            <a:cxnLst/>
            <a:rect l="l" t="t" r="r" b="b"/>
            <a:pathLst>
              <a:path h="375920">
                <a:moveTo>
                  <a:pt x="0" y="0"/>
                </a:moveTo>
                <a:lnTo>
                  <a:pt x="0" y="3756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680841" y="4694748"/>
            <a:ext cx="51435" cy="1905"/>
          </a:xfrm>
          <a:custGeom>
            <a:avLst/>
            <a:gdLst/>
            <a:ahLst/>
            <a:cxnLst/>
            <a:rect l="l" t="t" r="r" b="b"/>
            <a:pathLst>
              <a:path w="51435" h="1904">
                <a:moveTo>
                  <a:pt x="50897" y="0"/>
                </a:moveTo>
                <a:lnTo>
                  <a:pt x="50897" y="1551"/>
                </a:lnTo>
                <a:lnTo>
                  <a:pt x="0" y="1551"/>
                </a:lnTo>
                <a:lnTo>
                  <a:pt x="0" y="0"/>
                </a:lnTo>
                <a:lnTo>
                  <a:pt x="50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732534" y="4694501"/>
            <a:ext cx="0" cy="538480"/>
          </a:xfrm>
          <a:custGeom>
            <a:avLst/>
            <a:gdLst/>
            <a:ahLst/>
            <a:cxnLst/>
            <a:rect l="l" t="t" r="r" b="b"/>
            <a:pathLst>
              <a:path h="538479">
                <a:moveTo>
                  <a:pt x="0" y="0"/>
                </a:moveTo>
                <a:lnTo>
                  <a:pt x="0" y="5379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680841" y="5230864"/>
            <a:ext cx="51435" cy="1905"/>
          </a:xfrm>
          <a:custGeom>
            <a:avLst/>
            <a:gdLst/>
            <a:ahLst/>
            <a:cxnLst/>
            <a:rect l="l" t="t" r="r" b="b"/>
            <a:pathLst>
              <a:path w="51435" h="1904">
                <a:moveTo>
                  <a:pt x="50897" y="0"/>
                </a:moveTo>
                <a:lnTo>
                  <a:pt x="50897" y="1551"/>
                </a:lnTo>
                <a:lnTo>
                  <a:pt x="0" y="1551"/>
                </a:lnTo>
                <a:lnTo>
                  <a:pt x="0" y="0"/>
                </a:lnTo>
                <a:lnTo>
                  <a:pt x="50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5680829" y="4694856"/>
            <a:ext cx="0" cy="537845"/>
          </a:xfrm>
          <a:custGeom>
            <a:avLst/>
            <a:gdLst/>
            <a:ahLst/>
            <a:cxnLst/>
            <a:rect l="l" t="t" r="r" b="b"/>
            <a:pathLst>
              <a:path h="537845">
                <a:moveTo>
                  <a:pt x="0" y="0"/>
                </a:moveTo>
                <a:lnTo>
                  <a:pt x="0" y="5375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5813374" y="4694748"/>
            <a:ext cx="51435" cy="1905"/>
          </a:xfrm>
          <a:custGeom>
            <a:avLst/>
            <a:gdLst/>
            <a:ahLst/>
            <a:cxnLst/>
            <a:rect l="l" t="t" r="r" b="b"/>
            <a:pathLst>
              <a:path w="51435" h="1904">
                <a:moveTo>
                  <a:pt x="50897" y="0"/>
                </a:moveTo>
                <a:lnTo>
                  <a:pt x="50897" y="1551"/>
                </a:lnTo>
                <a:lnTo>
                  <a:pt x="0" y="1551"/>
                </a:lnTo>
                <a:lnTo>
                  <a:pt x="0" y="0"/>
                </a:lnTo>
                <a:lnTo>
                  <a:pt x="50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5865066" y="4694748"/>
            <a:ext cx="0" cy="1074420"/>
          </a:xfrm>
          <a:custGeom>
            <a:avLst/>
            <a:gdLst/>
            <a:ahLst/>
            <a:cxnLst/>
            <a:rect l="l" t="t" r="r" b="b"/>
            <a:pathLst>
              <a:path h="1074420">
                <a:moveTo>
                  <a:pt x="0" y="0"/>
                </a:moveTo>
                <a:lnTo>
                  <a:pt x="0" y="10744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813374" y="5767600"/>
            <a:ext cx="51435" cy="1905"/>
          </a:xfrm>
          <a:custGeom>
            <a:avLst/>
            <a:gdLst/>
            <a:ahLst/>
            <a:cxnLst/>
            <a:rect l="l" t="t" r="r" b="b"/>
            <a:pathLst>
              <a:path w="51435" h="1904">
                <a:moveTo>
                  <a:pt x="50897" y="0"/>
                </a:moveTo>
                <a:lnTo>
                  <a:pt x="50897" y="1551"/>
                </a:lnTo>
                <a:lnTo>
                  <a:pt x="0" y="1551"/>
                </a:lnTo>
                <a:lnTo>
                  <a:pt x="0" y="0"/>
                </a:lnTo>
                <a:lnTo>
                  <a:pt x="50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812578" y="4694748"/>
            <a:ext cx="0" cy="1074420"/>
          </a:xfrm>
          <a:custGeom>
            <a:avLst/>
            <a:gdLst/>
            <a:ahLst/>
            <a:cxnLst/>
            <a:rect l="l" t="t" r="r" b="b"/>
            <a:pathLst>
              <a:path h="1074420">
                <a:moveTo>
                  <a:pt x="0" y="0"/>
                </a:moveTo>
                <a:lnTo>
                  <a:pt x="0" y="10744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760096" y="4695369"/>
            <a:ext cx="0" cy="161290"/>
          </a:xfrm>
          <a:custGeom>
            <a:avLst/>
            <a:gdLst/>
            <a:ahLst/>
            <a:cxnLst/>
            <a:rect l="l" t="t" r="r" b="b"/>
            <a:pathLst>
              <a:path h="161289">
                <a:moveTo>
                  <a:pt x="0" y="0"/>
                </a:moveTo>
                <a:lnTo>
                  <a:pt x="0" y="160710"/>
                </a:lnTo>
              </a:path>
            </a:pathLst>
          </a:custGeom>
          <a:ln w="53532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732783" y="4695369"/>
            <a:ext cx="52705" cy="635"/>
          </a:xfrm>
          <a:custGeom>
            <a:avLst/>
            <a:gdLst/>
            <a:ahLst/>
            <a:cxnLst/>
            <a:rect l="l" t="t" r="r" b="b"/>
            <a:pathLst>
              <a:path w="52704" h="635">
                <a:moveTo>
                  <a:pt x="52487" y="0"/>
                </a:moveTo>
                <a:lnTo>
                  <a:pt x="52487" y="310"/>
                </a:lnTo>
                <a:lnTo>
                  <a:pt x="0" y="310"/>
                </a:lnTo>
                <a:lnTo>
                  <a:pt x="0" y="0"/>
                </a:lnTo>
                <a:lnTo>
                  <a:pt x="52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5786066" y="4695369"/>
            <a:ext cx="0" cy="161290"/>
          </a:xfrm>
          <a:custGeom>
            <a:avLst/>
            <a:gdLst/>
            <a:ahLst/>
            <a:cxnLst/>
            <a:rect l="l" t="t" r="r" b="b"/>
            <a:pathLst>
              <a:path h="161289">
                <a:moveTo>
                  <a:pt x="0" y="0"/>
                </a:moveTo>
                <a:lnTo>
                  <a:pt x="0" y="1607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733329" y="4856079"/>
            <a:ext cx="53975" cy="635"/>
          </a:xfrm>
          <a:custGeom>
            <a:avLst/>
            <a:gdLst/>
            <a:ahLst/>
            <a:cxnLst/>
            <a:rect l="l" t="t" r="r" b="b"/>
            <a:pathLst>
              <a:path w="53975" h="635">
                <a:moveTo>
                  <a:pt x="0" y="620"/>
                </a:moveTo>
                <a:lnTo>
                  <a:pt x="0" y="0"/>
                </a:lnTo>
                <a:lnTo>
                  <a:pt x="53532" y="0"/>
                </a:lnTo>
                <a:lnTo>
                  <a:pt x="53532" y="620"/>
                </a:lnTo>
                <a:lnTo>
                  <a:pt x="0" y="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5601316" y="4695369"/>
            <a:ext cx="53340" cy="17780"/>
          </a:xfrm>
          <a:custGeom>
            <a:avLst/>
            <a:gdLst/>
            <a:ahLst/>
            <a:cxnLst/>
            <a:rect l="l" t="t" r="r" b="b"/>
            <a:pathLst>
              <a:path w="53339" h="17779">
                <a:moveTo>
                  <a:pt x="53013" y="0"/>
                </a:moveTo>
                <a:lnTo>
                  <a:pt x="0" y="0"/>
                </a:lnTo>
                <a:lnTo>
                  <a:pt x="0" y="17684"/>
                </a:lnTo>
                <a:lnTo>
                  <a:pt x="53013" y="17684"/>
                </a:lnTo>
                <a:lnTo>
                  <a:pt x="53013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5600277" y="4695369"/>
            <a:ext cx="54610" cy="18415"/>
          </a:xfrm>
          <a:custGeom>
            <a:avLst/>
            <a:gdLst/>
            <a:ahLst/>
            <a:cxnLst/>
            <a:rect l="l" t="t" r="r" b="b"/>
            <a:pathLst>
              <a:path w="54610" h="18414">
                <a:moveTo>
                  <a:pt x="53532" y="0"/>
                </a:moveTo>
                <a:lnTo>
                  <a:pt x="54052" y="0"/>
                </a:lnTo>
                <a:lnTo>
                  <a:pt x="54052" y="310"/>
                </a:lnTo>
                <a:lnTo>
                  <a:pt x="53532" y="0"/>
                </a:lnTo>
                <a:close/>
              </a:path>
              <a:path w="54610" h="18414">
                <a:moveTo>
                  <a:pt x="0" y="17684"/>
                </a:moveTo>
                <a:lnTo>
                  <a:pt x="0" y="0"/>
                </a:lnTo>
                <a:lnTo>
                  <a:pt x="53532" y="0"/>
                </a:lnTo>
                <a:lnTo>
                  <a:pt x="54052" y="310"/>
                </a:lnTo>
                <a:lnTo>
                  <a:pt x="1039" y="310"/>
                </a:lnTo>
                <a:lnTo>
                  <a:pt x="1039" y="18304"/>
                </a:lnTo>
                <a:lnTo>
                  <a:pt x="0" y="17684"/>
                </a:lnTo>
                <a:close/>
              </a:path>
              <a:path w="54610" h="18414">
                <a:moveTo>
                  <a:pt x="53532" y="17684"/>
                </a:moveTo>
                <a:lnTo>
                  <a:pt x="53532" y="310"/>
                </a:lnTo>
                <a:lnTo>
                  <a:pt x="54052" y="310"/>
                </a:lnTo>
                <a:lnTo>
                  <a:pt x="54052" y="17684"/>
                </a:lnTo>
                <a:lnTo>
                  <a:pt x="53532" y="17684"/>
                </a:lnTo>
                <a:close/>
              </a:path>
              <a:path w="54610" h="18414">
                <a:moveTo>
                  <a:pt x="1039" y="18304"/>
                </a:moveTo>
                <a:lnTo>
                  <a:pt x="1039" y="17684"/>
                </a:lnTo>
                <a:lnTo>
                  <a:pt x="54052" y="17684"/>
                </a:lnTo>
                <a:lnTo>
                  <a:pt x="54052" y="18304"/>
                </a:lnTo>
                <a:lnTo>
                  <a:pt x="1039" y="18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5892368" y="4695369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5094"/>
                </a:lnTo>
              </a:path>
            </a:pathLst>
          </a:custGeom>
          <a:ln w="53013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5866387" y="4695369"/>
            <a:ext cx="52705" cy="635"/>
          </a:xfrm>
          <a:custGeom>
            <a:avLst/>
            <a:gdLst/>
            <a:ahLst/>
            <a:cxnLst/>
            <a:rect l="l" t="t" r="r" b="b"/>
            <a:pathLst>
              <a:path w="52704" h="635">
                <a:moveTo>
                  <a:pt x="52487" y="0"/>
                </a:moveTo>
                <a:lnTo>
                  <a:pt x="52487" y="310"/>
                </a:lnTo>
                <a:lnTo>
                  <a:pt x="0" y="310"/>
                </a:lnTo>
                <a:lnTo>
                  <a:pt x="0" y="0"/>
                </a:lnTo>
                <a:lnTo>
                  <a:pt x="52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5918615" y="4695369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50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5865862" y="5070464"/>
            <a:ext cx="53340" cy="635"/>
          </a:xfrm>
          <a:custGeom>
            <a:avLst/>
            <a:gdLst/>
            <a:ahLst/>
            <a:cxnLst/>
            <a:rect l="l" t="t" r="r" b="b"/>
            <a:pathLst>
              <a:path w="53339" h="635">
                <a:moveTo>
                  <a:pt x="0" y="620"/>
                </a:moveTo>
                <a:lnTo>
                  <a:pt x="0" y="0"/>
                </a:lnTo>
                <a:lnTo>
                  <a:pt x="53013" y="0"/>
                </a:lnTo>
                <a:lnTo>
                  <a:pt x="53013" y="620"/>
                </a:lnTo>
                <a:lnTo>
                  <a:pt x="0" y="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5535829" y="4695524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5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554540" y="4811093"/>
            <a:ext cx="37465" cy="12700"/>
          </a:xfrm>
          <a:custGeom>
            <a:avLst/>
            <a:gdLst/>
            <a:ahLst/>
            <a:cxnLst/>
            <a:rect l="l" t="t" r="r" b="b"/>
            <a:pathLst>
              <a:path w="37464" h="12700">
                <a:moveTo>
                  <a:pt x="7276" y="6825"/>
                </a:moveTo>
                <a:lnTo>
                  <a:pt x="7276" y="5274"/>
                </a:lnTo>
                <a:lnTo>
                  <a:pt x="18190" y="5274"/>
                </a:lnTo>
                <a:lnTo>
                  <a:pt x="19230" y="3723"/>
                </a:lnTo>
                <a:lnTo>
                  <a:pt x="19749" y="2792"/>
                </a:lnTo>
                <a:lnTo>
                  <a:pt x="20269" y="2171"/>
                </a:lnTo>
                <a:lnTo>
                  <a:pt x="21828" y="1241"/>
                </a:lnTo>
                <a:lnTo>
                  <a:pt x="23907" y="620"/>
                </a:lnTo>
                <a:lnTo>
                  <a:pt x="31184" y="620"/>
                </a:lnTo>
                <a:lnTo>
                  <a:pt x="33782" y="2171"/>
                </a:lnTo>
                <a:lnTo>
                  <a:pt x="34302" y="5274"/>
                </a:lnTo>
                <a:lnTo>
                  <a:pt x="36901" y="5274"/>
                </a:lnTo>
                <a:lnTo>
                  <a:pt x="36901" y="6825"/>
                </a:lnTo>
                <a:lnTo>
                  <a:pt x="34302" y="6825"/>
                </a:lnTo>
                <a:lnTo>
                  <a:pt x="34302" y="9928"/>
                </a:lnTo>
                <a:lnTo>
                  <a:pt x="31703" y="11220"/>
                </a:lnTo>
                <a:lnTo>
                  <a:pt x="31703" y="5274"/>
                </a:lnTo>
                <a:lnTo>
                  <a:pt x="31184" y="3412"/>
                </a:lnTo>
                <a:lnTo>
                  <a:pt x="29624" y="2482"/>
                </a:lnTo>
                <a:lnTo>
                  <a:pt x="24427" y="2482"/>
                </a:lnTo>
                <a:lnTo>
                  <a:pt x="22868" y="3412"/>
                </a:lnTo>
                <a:lnTo>
                  <a:pt x="21828" y="5274"/>
                </a:lnTo>
                <a:lnTo>
                  <a:pt x="21828" y="6825"/>
                </a:lnTo>
                <a:lnTo>
                  <a:pt x="21309" y="6825"/>
                </a:lnTo>
                <a:lnTo>
                  <a:pt x="20269" y="8997"/>
                </a:lnTo>
                <a:lnTo>
                  <a:pt x="20269" y="9307"/>
                </a:lnTo>
                <a:lnTo>
                  <a:pt x="19230" y="9928"/>
                </a:lnTo>
                <a:lnTo>
                  <a:pt x="18190" y="11479"/>
                </a:lnTo>
                <a:lnTo>
                  <a:pt x="17671" y="11634"/>
                </a:lnTo>
                <a:lnTo>
                  <a:pt x="17671" y="6825"/>
                </a:lnTo>
                <a:lnTo>
                  <a:pt x="7276" y="6825"/>
                </a:lnTo>
                <a:close/>
              </a:path>
              <a:path w="37464" h="12700">
                <a:moveTo>
                  <a:pt x="21828" y="6825"/>
                </a:moveTo>
                <a:lnTo>
                  <a:pt x="21828" y="5274"/>
                </a:lnTo>
                <a:lnTo>
                  <a:pt x="31703" y="5274"/>
                </a:lnTo>
                <a:lnTo>
                  <a:pt x="31703" y="6825"/>
                </a:lnTo>
                <a:lnTo>
                  <a:pt x="21828" y="6825"/>
                </a:lnTo>
                <a:close/>
              </a:path>
              <a:path w="37464" h="12700">
                <a:moveTo>
                  <a:pt x="26506" y="11479"/>
                </a:moveTo>
                <a:lnTo>
                  <a:pt x="26506" y="9617"/>
                </a:lnTo>
                <a:lnTo>
                  <a:pt x="29624" y="9617"/>
                </a:lnTo>
                <a:lnTo>
                  <a:pt x="31703" y="8376"/>
                </a:lnTo>
                <a:lnTo>
                  <a:pt x="31703" y="11220"/>
                </a:lnTo>
                <a:lnTo>
                  <a:pt x="31184" y="11479"/>
                </a:lnTo>
                <a:lnTo>
                  <a:pt x="26506" y="11479"/>
                </a:lnTo>
                <a:close/>
              </a:path>
              <a:path w="37464" h="12700">
                <a:moveTo>
                  <a:pt x="7276" y="11169"/>
                </a:moveTo>
                <a:lnTo>
                  <a:pt x="7276" y="7756"/>
                </a:lnTo>
                <a:lnTo>
                  <a:pt x="8315" y="8997"/>
                </a:lnTo>
                <a:lnTo>
                  <a:pt x="9874" y="9617"/>
                </a:lnTo>
                <a:lnTo>
                  <a:pt x="10914" y="10238"/>
                </a:lnTo>
                <a:lnTo>
                  <a:pt x="15592" y="10238"/>
                </a:lnTo>
                <a:lnTo>
                  <a:pt x="16631" y="9307"/>
                </a:lnTo>
                <a:lnTo>
                  <a:pt x="17671" y="6825"/>
                </a:lnTo>
                <a:lnTo>
                  <a:pt x="17671" y="11634"/>
                </a:lnTo>
                <a:lnTo>
                  <a:pt x="16111" y="12099"/>
                </a:lnTo>
                <a:lnTo>
                  <a:pt x="9874" y="12099"/>
                </a:lnTo>
                <a:lnTo>
                  <a:pt x="7276" y="11169"/>
                </a:lnTo>
                <a:close/>
              </a:path>
              <a:path w="37464" h="12700">
                <a:moveTo>
                  <a:pt x="0" y="6825"/>
                </a:moveTo>
                <a:lnTo>
                  <a:pt x="0" y="5274"/>
                </a:lnTo>
                <a:lnTo>
                  <a:pt x="4157" y="5274"/>
                </a:lnTo>
                <a:lnTo>
                  <a:pt x="4677" y="1861"/>
                </a:lnTo>
                <a:lnTo>
                  <a:pt x="7796" y="0"/>
                </a:lnTo>
                <a:lnTo>
                  <a:pt x="13513" y="310"/>
                </a:lnTo>
                <a:lnTo>
                  <a:pt x="13513" y="2171"/>
                </a:lnTo>
                <a:lnTo>
                  <a:pt x="10914" y="2171"/>
                </a:lnTo>
                <a:lnTo>
                  <a:pt x="10394" y="2482"/>
                </a:lnTo>
                <a:lnTo>
                  <a:pt x="9355" y="2792"/>
                </a:lnTo>
                <a:lnTo>
                  <a:pt x="8315" y="3412"/>
                </a:lnTo>
                <a:lnTo>
                  <a:pt x="7276" y="4343"/>
                </a:lnTo>
                <a:lnTo>
                  <a:pt x="7276" y="11169"/>
                </a:lnTo>
                <a:lnTo>
                  <a:pt x="5717" y="9928"/>
                </a:lnTo>
                <a:lnTo>
                  <a:pt x="4677" y="8997"/>
                </a:lnTo>
                <a:lnTo>
                  <a:pt x="4157" y="8066"/>
                </a:lnTo>
                <a:lnTo>
                  <a:pt x="4157" y="6825"/>
                </a:lnTo>
                <a:lnTo>
                  <a:pt x="0" y="6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5558698" y="4825364"/>
            <a:ext cx="30480" cy="12065"/>
          </a:xfrm>
          <a:custGeom>
            <a:avLst/>
            <a:gdLst/>
            <a:ahLst/>
            <a:cxnLst/>
            <a:rect l="l" t="t" r="r" b="b"/>
            <a:pathLst>
              <a:path w="30479" h="12064">
                <a:moveTo>
                  <a:pt x="0" y="9307"/>
                </a:moveTo>
                <a:lnTo>
                  <a:pt x="0" y="2171"/>
                </a:lnTo>
                <a:lnTo>
                  <a:pt x="5197" y="0"/>
                </a:lnTo>
                <a:lnTo>
                  <a:pt x="20269" y="0"/>
                </a:lnTo>
                <a:lnTo>
                  <a:pt x="24427" y="620"/>
                </a:lnTo>
                <a:lnTo>
                  <a:pt x="27026" y="1861"/>
                </a:lnTo>
                <a:lnTo>
                  <a:pt x="29105" y="2792"/>
                </a:lnTo>
                <a:lnTo>
                  <a:pt x="30144" y="4033"/>
                </a:lnTo>
                <a:lnTo>
                  <a:pt x="30144" y="7446"/>
                </a:lnTo>
                <a:lnTo>
                  <a:pt x="29105" y="8997"/>
                </a:lnTo>
                <a:lnTo>
                  <a:pt x="27026" y="9928"/>
                </a:lnTo>
                <a:lnTo>
                  <a:pt x="27026" y="3412"/>
                </a:lnTo>
                <a:lnTo>
                  <a:pt x="22868" y="2171"/>
                </a:lnTo>
                <a:lnTo>
                  <a:pt x="7276" y="2171"/>
                </a:lnTo>
                <a:lnTo>
                  <a:pt x="3118" y="3412"/>
                </a:lnTo>
                <a:lnTo>
                  <a:pt x="3118" y="10610"/>
                </a:lnTo>
                <a:lnTo>
                  <a:pt x="0" y="9307"/>
                </a:lnTo>
                <a:close/>
              </a:path>
              <a:path w="30479" h="12064">
                <a:moveTo>
                  <a:pt x="3118" y="10610"/>
                </a:moveTo>
                <a:lnTo>
                  <a:pt x="3118" y="8066"/>
                </a:lnTo>
                <a:lnTo>
                  <a:pt x="6756" y="9307"/>
                </a:lnTo>
                <a:lnTo>
                  <a:pt x="22868" y="9307"/>
                </a:lnTo>
                <a:lnTo>
                  <a:pt x="27026" y="8066"/>
                </a:lnTo>
                <a:lnTo>
                  <a:pt x="27026" y="9928"/>
                </a:lnTo>
                <a:lnTo>
                  <a:pt x="24427" y="10858"/>
                </a:lnTo>
                <a:lnTo>
                  <a:pt x="20269" y="11479"/>
                </a:lnTo>
                <a:lnTo>
                  <a:pt x="5197" y="11479"/>
                </a:lnTo>
                <a:lnTo>
                  <a:pt x="3118" y="1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5559737" y="4840567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4157" y="2482"/>
                </a:moveTo>
                <a:lnTo>
                  <a:pt x="4157" y="0"/>
                </a:lnTo>
                <a:lnTo>
                  <a:pt x="0" y="0"/>
                </a:lnTo>
                <a:lnTo>
                  <a:pt x="0" y="2482"/>
                </a:lnTo>
                <a:lnTo>
                  <a:pt x="4157" y="2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558698" y="4846151"/>
            <a:ext cx="30480" cy="12065"/>
          </a:xfrm>
          <a:custGeom>
            <a:avLst/>
            <a:gdLst/>
            <a:ahLst/>
            <a:cxnLst/>
            <a:rect l="l" t="t" r="r" b="b"/>
            <a:pathLst>
              <a:path w="30479" h="12064">
                <a:moveTo>
                  <a:pt x="14032" y="2482"/>
                </a:moveTo>
                <a:lnTo>
                  <a:pt x="14032" y="620"/>
                </a:lnTo>
                <a:lnTo>
                  <a:pt x="30144" y="1861"/>
                </a:lnTo>
                <a:lnTo>
                  <a:pt x="30144" y="10858"/>
                </a:lnTo>
                <a:lnTo>
                  <a:pt x="26506" y="10858"/>
                </a:lnTo>
                <a:lnTo>
                  <a:pt x="26506" y="3412"/>
                </a:lnTo>
                <a:lnTo>
                  <a:pt x="18190" y="2792"/>
                </a:lnTo>
                <a:lnTo>
                  <a:pt x="18190" y="10548"/>
                </a:lnTo>
                <a:lnTo>
                  <a:pt x="17151" y="11169"/>
                </a:lnTo>
                <a:lnTo>
                  <a:pt x="17151" y="4343"/>
                </a:lnTo>
                <a:lnTo>
                  <a:pt x="16111" y="3412"/>
                </a:lnTo>
                <a:lnTo>
                  <a:pt x="14032" y="2482"/>
                </a:lnTo>
                <a:close/>
              </a:path>
              <a:path w="30479" h="12064">
                <a:moveTo>
                  <a:pt x="18190" y="10548"/>
                </a:moveTo>
                <a:lnTo>
                  <a:pt x="18190" y="2792"/>
                </a:lnTo>
                <a:lnTo>
                  <a:pt x="19749" y="3723"/>
                </a:lnTo>
                <a:lnTo>
                  <a:pt x="20269" y="4964"/>
                </a:lnTo>
                <a:lnTo>
                  <a:pt x="20269" y="9307"/>
                </a:lnTo>
                <a:lnTo>
                  <a:pt x="18190" y="10548"/>
                </a:lnTo>
                <a:close/>
              </a:path>
              <a:path w="30479" h="12064">
                <a:moveTo>
                  <a:pt x="3118" y="11169"/>
                </a:moveTo>
                <a:lnTo>
                  <a:pt x="3118" y="8066"/>
                </a:lnTo>
                <a:lnTo>
                  <a:pt x="5717" y="9617"/>
                </a:lnTo>
                <a:lnTo>
                  <a:pt x="14032" y="9617"/>
                </a:lnTo>
                <a:lnTo>
                  <a:pt x="17151" y="8066"/>
                </a:lnTo>
                <a:lnTo>
                  <a:pt x="17151" y="11169"/>
                </a:lnTo>
                <a:lnTo>
                  <a:pt x="16111" y="11789"/>
                </a:lnTo>
                <a:lnTo>
                  <a:pt x="4157" y="11789"/>
                </a:lnTo>
                <a:lnTo>
                  <a:pt x="3118" y="11169"/>
                </a:lnTo>
                <a:close/>
              </a:path>
              <a:path w="30479" h="12064">
                <a:moveTo>
                  <a:pt x="0" y="9307"/>
                </a:moveTo>
                <a:lnTo>
                  <a:pt x="0" y="3723"/>
                </a:lnTo>
                <a:lnTo>
                  <a:pt x="1559" y="1861"/>
                </a:lnTo>
                <a:lnTo>
                  <a:pt x="3638" y="930"/>
                </a:lnTo>
                <a:lnTo>
                  <a:pt x="5717" y="310"/>
                </a:lnTo>
                <a:lnTo>
                  <a:pt x="8315" y="0"/>
                </a:lnTo>
                <a:lnTo>
                  <a:pt x="8315" y="2171"/>
                </a:lnTo>
                <a:lnTo>
                  <a:pt x="4677" y="2482"/>
                </a:lnTo>
                <a:lnTo>
                  <a:pt x="3118" y="3723"/>
                </a:lnTo>
                <a:lnTo>
                  <a:pt x="3118" y="11169"/>
                </a:lnTo>
                <a:lnTo>
                  <a:pt x="0" y="9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559737" y="4861043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5">
                <a:moveTo>
                  <a:pt x="0" y="2171"/>
                </a:moveTo>
                <a:lnTo>
                  <a:pt x="0" y="0"/>
                </a:lnTo>
                <a:lnTo>
                  <a:pt x="29624" y="0"/>
                </a:lnTo>
                <a:lnTo>
                  <a:pt x="29624" y="3102"/>
                </a:lnTo>
                <a:lnTo>
                  <a:pt x="24947" y="4051"/>
                </a:lnTo>
                <a:lnTo>
                  <a:pt x="24947" y="2171"/>
                </a:lnTo>
                <a:lnTo>
                  <a:pt x="0" y="2171"/>
                </a:lnTo>
                <a:close/>
              </a:path>
              <a:path w="29845" h="17145">
                <a:moveTo>
                  <a:pt x="3638" y="10341"/>
                </a:moveTo>
                <a:lnTo>
                  <a:pt x="3638" y="8376"/>
                </a:lnTo>
                <a:lnTo>
                  <a:pt x="29624" y="13651"/>
                </a:lnTo>
                <a:lnTo>
                  <a:pt x="29624" y="16753"/>
                </a:lnTo>
                <a:lnTo>
                  <a:pt x="24947" y="16753"/>
                </a:lnTo>
                <a:lnTo>
                  <a:pt x="24947" y="14581"/>
                </a:lnTo>
                <a:lnTo>
                  <a:pt x="3638" y="10341"/>
                </a:lnTo>
                <a:close/>
              </a:path>
              <a:path w="29845" h="17145">
                <a:moveTo>
                  <a:pt x="0" y="9617"/>
                </a:moveTo>
                <a:lnTo>
                  <a:pt x="0" y="7135"/>
                </a:lnTo>
                <a:lnTo>
                  <a:pt x="24947" y="2171"/>
                </a:lnTo>
                <a:lnTo>
                  <a:pt x="24947" y="4051"/>
                </a:lnTo>
                <a:lnTo>
                  <a:pt x="3638" y="8376"/>
                </a:lnTo>
                <a:lnTo>
                  <a:pt x="3638" y="10341"/>
                </a:lnTo>
                <a:lnTo>
                  <a:pt x="0" y="9617"/>
                </a:lnTo>
                <a:close/>
              </a:path>
              <a:path w="29845" h="17145">
                <a:moveTo>
                  <a:pt x="0" y="16753"/>
                </a:moveTo>
                <a:lnTo>
                  <a:pt x="0" y="14581"/>
                </a:lnTo>
                <a:lnTo>
                  <a:pt x="24947" y="14581"/>
                </a:lnTo>
                <a:lnTo>
                  <a:pt x="24947" y="16753"/>
                </a:lnTo>
                <a:lnTo>
                  <a:pt x="0" y="16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686033" y="5257856"/>
            <a:ext cx="37465" cy="12700"/>
          </a:xfrm>
          <a:custGeom>
            <a:avLst/>
            <a:gdLst/>
            <a:ahLst/>
            <a:cxnLst/>
            <a:rect l="l" t="t" r="r" b="b"/>
            <a:pathLst>
              <a:path w="37464" h="12700">
                <a:moveTo>
                  <a:pt x="6756" y="6825"/>
                </a:moveTo>
                <a:lnTo>
                  <a:pt x="6756" y="5274"/>
                </a:lnTo>
                <a:lnTo>
                  <a:pt x="18190" y="5274"/>
                </a:lnTo>
                <a:lnTo>
                  <a:pt x="19230" y="3723"/>
                </a:lnTo>
                <a:lnTo>
                  <a:pt x="19230" y="2792"/>
                </a:lnTo>
                <a:lnTo>
                  <a:pt x="21828" y="1241"/>
                </a:lnTo>
                <a:lnTo>
                  <a:pt x="23388" y="620"/>
                </a:lnTo>
                <a:lnTo>
                  <a:pt x="30664" y="620"/>
                </a:lnTo>
                <a:lnTo>
                  <a:pt x="33782" y="2171"/>
                </a:lnTo>
                <a:lnTo>
                  <a:pt x="34302" y="5274"/>
                </a:lnTo>
                <a:lnTo>
                  <a:pt x="36901" y="5274"/>
                </a:lnTo>
                <a:lnTo>
                  <a:pt x="36901" y="6825"/>
                </a:lnTo>
                <a:lnTo>
                  <a:pt x="34302" y="6825"/>
                </a:lnTo>
                <a:lnTo>
                  <a:pt x="34302" y="9928"/>
                </a:lnTo>
                <a:lnTo>
                  <a:pt x="31703" y="11220"/>
                </a:lnTo>
                <a:lnTo>
                  <a:pt x="31703" y="5274"/>
                </a:lnTo>
                <a:lnTo>
                  <a:pt x="31184" y="3412"/>
                </a:lnTo>
                <a:lnTo>
                  <a:pt x="29105" y="2482"/>
                </a:lnTo>
                <a:lnTo>
                  <a:pt x="23907" y="2482"/>
                </a:lnTo>
                <a:lnTo>
                  <a:pt x="22348" y="3412"/>
                </a:lnTo>
                <a:lnTo>
                  <a:pt x="21828" y="5274"/>
                </a:lnTo>
                <a:lnTo>
                  <a:pt x="21828" y="6825"/>
                </a:lnTo>
                <a:lnTo>
                  <a:pt x="21309" y="6825"/>
                </a:lnTo>
                <a:lnTo>
                  <a:pt x="20269" y="8997"/>
                </a:lnTo>
                <a:lnTo>
                  <a:pt x="19749" y="9307"/>
                </a:lnTo>
                <a:lnTo>
                  <a:pt x="19230" y="9928"/>
                </a:lnTo>
                <a:lnTo>
                  <a:pt x="18190" y="11479"/>
                </a:lnTo>
                <a:lnTo>
                  <a:pt x="17671" y="11634"/>
                </a:lnTo>
                <a:lnTo>
                  <a:pt x="17671" y="6825"/>
                </a:lnTo>
                <a:lnTo>
                  <a:pt x="6756" y="6825"/>
                </a:lnTo>
                <a:close/>
              </a:path>
              <a:path w="37464" h="12700">
                <a:moveTo>
                  <a:pt x="21828" y="6825"/>
                </a:moveTo>
                <a:lnTo>
                  <a:pt x="21828" y="5274"/>
                </a:lnTo>
                <a:lnTo>
                  <a:pt x="31703" y="5274"/>
                </a:lnTo>
                <a:lnTo>
                  <a:pt x="31703" y="6825"/>
                </a:lnTo>
                <a:lnTo>
                  <a:pt x="21828" y="6825"/>
                </a:lnTo>
                <a:close/>
              </a:path>
              <a:path w="37464" h="12700">
                <a:moveTo>
                  <a:pt x="26506" y="11479"/>
                </a:moveTo>
                <a:lnTo>
                  <a:pt x="26506" y="9617"/>
                </a:lnTo>
                <a:lnTo>
                  <a:pt x="29105" y="9617"/>
                </a:lnTo>
                <a:lnTo>
                  <a:pt x="31184" y="8376"/>
                </a:lnTo>
                <a:lnTo>
                  <a:pt x="31703" y="6825"/>
                </a:lnTo>
                <a:lnTo>
                  <a:pt x="31703" y="11220"/>
                </a:lnTo>
                <a:lnTo>
                  <a:pt x="31184" y="11479"/>
                </a:lnTo>
                <a:lnTo>
                  <a:pt x="26506" y="11479"/>
                </a:lnTo>
                <a:close/>
              </a:path>
              <a:path w="37464" h="12700">
                <a:moveTo>
                  <a:pt x="6756" y="11169"/>
                </a:moveTo>
                <a:lnTo>
                  <a:pt x="6756" y="6825"/>
                </a:lnTo>
                <a:lnTo>
                  <a:pt x="7276" y="7756"/>
                </a:lnTo>
                <a:lnTo>
                  <a:pt x="7276" y="8376"/>
                </a:lnTo>
                <a:lnTo>
                  <a:pt x="9355" y="9617"/>
                </a:lnTo>
                <a:lnTo>
                  <a:pt x="10914" y="10238"/>
                </a:lnTo>
                <a:lnTo>
                  <a:pt x="15072" y="10238"/>
                </a:lnTo>
                <a:lnTo>
                  <a:pt x="16631" y="9307"/>
                </a:lnTo>
                <a:lnTo>
                  <a:pt x="17671" y="6825"/>
                </a:lnTo>
                <a:lnTo>
                  <a:pt x="17671" y="11634"/>
                </a:lnTo>
                <a:lnTo>
                  <a:pt x="16111" y="12099"/>
                </a:lnTo>
                <a:lnTo>
                  <a:pt x="9874" y="12099"/>
                </a:lnTo>
                <a:lnTo>
                  <a:pt x="6756" y="11169"/>
                </a:lnTo>
                <a:close/>
              </a:path>
              <a:path w="37464" h="12700">
                <a:moveTo>
                  <a:pt x="0" y="6825"/>
                </a:moveTo>
                <a:lnTo>
                  <a:pt x="0" y="5274"/>
                </a:lnTo>
                <a:lnTo>
                  <a:pt x="4157" y="5274"/>
                </a:lnTo>
                <a:lnTo>
                  <a:pt x="4677" y="1861"/>
                </a:lnTo>
                <a:lnTo>
                  <a:pt x="7796" y="0"/>
                </a:lnTo>
                <a:lnTo>
                  <a:pt x="13513" y="310"/>
                </a:lnTo>
                <a:lnTo>
                  <a:pt x="13513" y="2171"/>
                </a:lnTo>
                <a:lnTo>
                  <a:pt x="10914" y="2171"/>
                </a:lnTo>
                <a:lnTo>
                  <a:pt x="10394" y="2482"/>
                </a:lnTo>
                <a:lnTo>
                  <a:pt x="9355" y="2792"/>
                </a:lnTo>
                <a:lnTo>
                  <a:pt x="7796" y="3412"/>
                </a:lnTo>
                <a:lnTo>
                  <a:pt x="6756" y="5274"/>
                </a:lnTo>
                <a:lnTo>
                  <a:pt x="6756" y="11169"/>
                </a:lnTo>
                <a:lnTo>
                  <a:pt x="5717" y="9928"/>
                </a:lnTo>
                <a:lnTo>
                  <a:pt x="4677" y="8997"/>
                </a:lnTo>
                <a:lnTo>
                  <a:pt x="4157" y="8066"/>
                </a:lnTo>
                <a:lnTo>
                  <a:pt x="4157" y="6825"/>
                </a:lnTo>
                <a:lnTo>
                  <a:pt x="0" y="6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690191" y="5271817"/>
            <a:ext cx="30480" cy="12065"/>
          </a:xfrm>
          <a:custGeom>
            <a:avLst/>
            <a:gdLst/>
            <a:ahLst/>
            <a:cxnLst/>
            <a:rect l="l" t="t" r="r" b="b"/>
            <a:pathLst>
              <a:path w="30479" h="12064">
                <a:moveTo>
                  <a:pt x="20789" y="2792"/>
                </a:moveTo>
                <a:lnTo>
                  <a:pt x="20789" y="620"/>
                </a:lnTo>
                <a:lnTo>
                  <a:pt x="27026" y="620"/>
                </a:lnTo>
                <a:lnTo>
                  <a:pt x="30144" y="2482"/>
                </a:lnTo>
                <a:lnTo>
                  <a:pt x="30144" y="9307"/>
                </a:lnTo>
                <a:lnTo>
                  <a:pt x="27026" y="11169"/>
                </a:lnTo>
                <a:lnTo>
                  <a:pt x="27026" y="4653"/>
                </a:lnTo>
                <a:lnTo>
                  <a:pt x="25986" y="3412"/>
                </a:lnTo>
                <a:lnTo>
                  <a:pt x="24427" y="3102"/>
                </a:lnTo>
                <a:lnTo>
                  <a:pt x="23388" y="2792"/>
                </a:lnTo>
                <a:lnTo>
                  <a:pt x="20789" y="2792"/>
                </a:lnTo>
                <a:close/>
              </a:path>
              <a:path w="30479" h="12064">
                <a:moveTo>
                  <a:pt x="3118" y="11435"/>
                </a:moveTo>
                <a:lnTo>
                  <a:pt x="3118" y="8066"/>
                </a:lnTo>
                <a:lnTo>
                  <a:pt x="5197" y="9617"/>
                </a:lnTo>
                <a:lnTo>
                  <a:pt x="12473" y="9617"/>
                </a:lnTo>
                <a:lnTo>
                  <a:pt x="14032" y="8376"/>
                </a:lnTo>
                <a:lnTo>
                  <a:pt x="14032" y="4653"/>
                </a:lnTo>
                <a:lnTo>
                  <a:pt x="17151" y="4653"/>
                </a:lnTo>
                <a:lnTo>
                  <a:pt x="17151" y="6205"/>
                </a:lnTo>
                <a:lnTo>
                  <a:pt x="17671" y="7135"/>
                </a:lnTo>
                <a:lnTo>
                  <a:pt x="17671" y="7756"/>
                </a:lnTo>
                <a:lnTo>
                  <a:pt x="18710" y="8687"/>
                </a:lnTo>
                <a:lnTo>
                  <a:pt x="19749" y="8997"/>
                </a:lnTo>
                <a:lnTo>
                  <a:pt x="24947" y="8997"/>
                </a:lnTo>
                <a:lnTo>
                  <a:pt x="27026" y="7756"/>
                </a:lnTo>
                <a:lnTo>
                  <a:pt x="27026" y="11169"/>
                </a:lnTo>
                <a:lnTo>
                  <a:pt x="19230" y="11169"/>
                </a:lnTo>
                <a:lnTo>
                  <a:pt x="17151" y="10548"/>
                </a:lnTo>
                <a:lnTo>
                  <a:pt x="16111" y="8687"/>
                </a:lnTo>
                <a:lnTo>
                  <a:pt x="14552" y="10858"/>
                </a:lnTo>
                <a:lnTo>
                  <a:pt x="12473" y="11789"/>
                </a:lnTo>
                <a:lnTo>
                  <a:pt x="3638" y="11789"/>
                </a:lnTo>
                <a:lnTo>
                  <a:pt x="3118" y="11435"/>
                </a:lnTo>
                <a:close/>
              </a:path>
              <a:path w="30479" h="12064">
                <a:moveTo>
                  <a:pt x="0" y="9307"/>
                </a:moveTo>
                <a:lnTo>
                  <a:pt x="0" y="3412"/>
                </a:lnTo>
                <a:lnTo>
                  <a:pt x="1559" y="1861"/>
                </a:lnTo>
                <a:lnTo>
                  <a:pt x="4157" y="930"/>
                </a:lnTo>
                <a:lnTo>
                  <a:pt x="5717" y="620"/>
                </a:lnTo>
                <a:lnTo>
                  <a:pt x="6756" y="310"/>
                </a:lnTo>
                <a:lnTo>
                  <a:pt x="9355" y="0"/>
                </a:lnTo>
                <a:lnTo>
                  <a:pt x="9355" y="2171"/>
                </a:lnTo>
                <a:lnTo>
                  <a:pt x="5197" y="2482"/>
                </a:lnTo>
                <a:lnTo>
                  <a:pt x="3118" y="3723"/>
                </a:lnTo>
                <a:lnTo>
                  <a:pt x="3118" y="11435"/>
                </a:lnTo>
                <a:lnTo>
                  <a:pt x="0" y="9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691230" y="528733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4157" y="2482"/>
                </a:moveTo>
                <a:lnTo>
                  <a:pt x="4157" y="0"/>
                </a:lnTo>
                <a:lnTo>
                  <a:pt x="0" y="0"/>
                </a:lnTo>
                <a:lnTo>
                  <a:pt x="0" y="2482"/>
                </a:lnTo>
                <a:lnTo>
                  <a:pt x="4157" y="2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5690191" y="5292914"/>
            <a:ext cx="30480" cy="12065"/>
          </a:xfrm>
          <a:custGeom>
            <a:avLst/>
            <a:gdLst/>
            <a:ahLst/>
            <a:cxnLst/>
            <a:rect l="l" t="t" r="r" b="b"/>
            <a:pathLst>
              <a:path w="30479" h="12064">
                <a:moveTo>
                  <a:pt x="0" y="9617"/>
                </a:moveTo>
                <a:lnTo>
                  <a:pt x="0" y="2171"/>
                </a:lnTo>
                <a:lnTo>
                  <a:pt x="5197" y="0"/>
                </a:lnTo>
                <a:lnTo>
                  <a:pt x="20269" y="0"/>
                </a:lnTo>
                <a:lnTo>
                  <a:pt x="24427" y="620"/>
                </a:lnTo>
                <a:lnTo>
                  <a:pt x="27026" y="1861"/>
                </a:lnTo>
                <a:lnTo>
                  <a:pt x="28585" y="2792"/>
                </a:lnTo>
                <a:lnTo>
                  <a:pt x="30144" y="4343"/>
                </a:lnTo>
                <a:lnTo>
                  <a:pt x="30144" y="7445"/>
                </a:lnTo>
                <a:lnTo>
                  <a:pt x="28585" y="8997"/>
                </a:lnTo>
                <a:lnTo>
                  <a:pt x="27026" y="9928"/>
                </a:lnTo>
                <a:lnTo>
                  <a:pt x="27026" y="3412"/>
                </a:lnTo>
                <a:lnTo>
                  <a:pt x="22868" y="2482"/>
                </a:lnTo>
                <a:lnTo>
                  <a:pt x="6756" y="2482"/>
                </a:lnTo>
                <a:lnTo>
                  <a:pt x="3118" y="3412"/>
                </a:lnTo>
                <a:lnTo>
                  <a:pt x="3118" y="10734"/>
                </a:lnTo>
                <a:lnTo>
                  <a:pt x="0" y="9617"/>
                </a:lnTo>
                <a:close/>
              </a:path>
              <a:path w="30479" h="12064">
                <a:moveTo>
                  <a:pt x="3118" y="10734"/>
                </a:moveTo>
                <a:lnTo>
                  <a:pt x="3118" y="8066"/>
                </a:lnTo>
                <a:lnTo>
                  <a:pt x="6756" y="9307"/>
                </a:lnTo>
                <a:lnTo>
                  <a:pt x="22868" y="9307"/>
                </a:lnTo>
                <a:lnTo>
                  <a:pt x="27026" y="8066"/>
                </a:lnTo>
                <a:lnTo>
                  <a:pt x="27026" y="9928"/>
                </a:lnTo>
                <a:lnTo>
                  <a:pt x="23907" y="10858"/>
                </a:lnTo>
                <a:lnTo>
                  <a:pt x="20269" y="11479"/>
                </a:lnTo>
                <a:lnTo>
                  <a:pt x="5197" y="11479"/>
                </a:lnTo>
                <a:lnTo>
                  <a:pt x="3118" y="10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691230" y="5307807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5">
                <a:moveTo>
                  <a:pt x="0" y="2171"/>
                </a:moveTo>
                <a:lnTo>
                  <a:pt x="0" y="0"/>
                </a:lnTo>
                <a:lnTo>
                  <a:pt x="29624" y="0"/>
                </a:lnTo>
                <a:lnTo>
                  <a:pt x="29624" y="3102"/>
                </a:lnTo>
                <a:lnTo>
                  <a:pt x="24947" y="4051"/>
                </a:lnTo>
                <a:lnTo>
                  <a:pt x="24947" y="2171"/>
                </a:lnTo>
                <a:lnTo>
                  <a:pt x="0" y="2171"/>
                </a:lnTo>
                <a:close/>
              </a:path>
              <a:path w="29845" h="17145">
                <a:moveTo>
                  <a:pt x="3638" y="10341"/>
                </a:moveTo>
                <a:lnTo>
                  <a:pt x="3638" y="8376"/>
                </a:lnTo>
                <a:lnTo>
                  <a:pt x="29624" y="13651"/>
                </a:lnTo>
                <a:lnTo>
                  <a:pt x="29624" y="16753"/>
                </a:lnTo>
                <a:lnTo>
                  <a:pt x="24947" y="16753"/>
                </a:lnTo>
                <a:lnTo>
                  <a:pt x="24947" y="14581"/>
                </a:lnTo>
                <a:lnTo>
                  <a:pt x="3638" y="10341"/>
                </a:lnTo>
                <a:close/>
              </a:path>
              <a:path w="29845" h="17145">
                <a:moveTo>
                  <a:pt x="0" y="9617"/>
                </a:moveTo>
                <a:lnTo>
                  <a:pt x="0" y="7135"/>
                </a:lnTo>
                <a:lnTo>
                  <a:pt x="24947" y="2171"/>
                </a:lnTo>
                <a:lnTo>
                  <a:pt x="24947" y="4051"/>
                </a:lnTo>
                <a:lnTo>
                  <a:pt x="3638" y="8376"/>
                </a:lnTo>
                <a:lnTo>
                  <a:pt x="3638" y="10341"/>
                </a:lnTo>
                <a:lnTo>
                  <a:pt x="0" y="9617"/>
                </a:lnTo>
                <a:close/>
              </a:path>
              <a:path w="29845" h="17145">
                <a:moveTo>
                  <a:pt x="0" y="16753"/>
                </a:moveTo>
                <a:lnTo>
                  <a:pt x="0" y="14581"/>
                </a:lnTo>
                <a:lnTo>
                  <a:pt x="24947" y="14581"/>
                </a:lnTo>
                <a:lnTo>
                  <a:pt x="24947" y="16753"/>
                </a:lnTo>
                <a:lnTo>
                  <a:pt x="0" y="16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5818046" y="5794592"/>
            <a:ext cx="37465" cy="12700"/>
          </a:xfrm>
          <a:custGeom>
            <a:avLst/>
            <a:gdLst/>
            <a:ahLst/>
            <a:cxnLst/>
            <a:rect l="l" t="t" r="r" b="b"/>
            <a:pathLst>
              <a:path w="37464" h="12700">
                <a:moveTo>
                  <a:pt x="7276" y="6825"/>
                </a:moveTo>
                <a:lnTo>
                  <a:pt x="7276" y="5274"/>
                </a:lnTo>
                <a:lnTo>
                  <a:pt x="18190" y="5274"/>
                </a:lnTo>
                <a:lnTo>
                  <a:pt x="19230" y="3413"/>
                </a:lnTo>
                <a:lnTo>
                  <a:pt x="20269" y="2171"/>
                </a:lnTo>
                <a:lnTo>
                  <a:pt x="21828" y="930"/>
                </a:lnTo>
                <a:lnTo>
                  <a:pt x="23907" y="310"/>
                </a:lnTo>
                <a:lnTo>
                  <a:pt x="31184" y="310"/>
                </a:lnTo>
                <a:lnTo>
                  <a:pt x="33782" y="2171"/>
                </a:lnTo>
                <a:lnTo>
                  <a:pt x="34822" y="5274"/>
                </a:lnTo>
                <a:lnTo>
                  <a:pt x="36901" y="5274"/>
                </a:lnTo>
                <a:lnTo>
                  <a:pt x="36901" y="6825"/>
                </a:lnTo>
                <a:lnTo>
                  <a:pt x="34822" y="6825"/>
                </a:lnTo>
                <a:lnTo>
                  <a:pt x="34302" y="9618"/>
                </a:lnTo>
                <a:lnTo>
                  <a:pt x="31703" y="11169"/>
                </a:lnTo>
                <a:lnTo>
                  <a:pt x="31703" y="5274"/>
                </a:lnTo>
                <a:lnTo>
                  <a:pt x="31184" y="3413"/>
                </a:lnTo>
                <a:lnTo>
                  <a:pt x="29624" y="2482"/>
                </a:lnTo>
                <a:lnTo>
                  <a:pt x="24427" y="2482"/>
                </a:lnTo>
                <a:lnTo>
                  <a:pt x="22868" y="3413"/>
                </a:lnTo>
                <a:lnTo>
                  <a:pt x="21828" y="5274"/>
                </a:lnTo>
                <a:lnTo>
                  <a:pt x="21828" y="6825"/>
                </a:lnTo>
                <a:lnTo>
                  <a:pt x="21309" y="6825"/>
                </a:lnTo>
                <a:lnTo>
                  <a:pt x="20269" y="8997"/>
                </a:lnTo>
                <a:lnTo>
                  <a:pt x="20269" y="9307"/>
                </a:lnTo>
                <a:lnTo>
                  <a:pt x="19749" y="9928"/>
                </a:lnTo>
                <a:lnTo>
                  <a:pt x="18190" y="11169"/>
                </a:lnTo>
                <a:lnTo>
                  <a:pt x="18190" y="6825"/>
                </a:lnTo>
                <a:lnTo>
                  <a:pt x="7276" y="6825"/>
                </a:lnTo>
                <a:close/>
              </a:path>
              <a:path w="37464" h="12700">
                <a:moveTo>
                  <a:pt x="21828" y="6825"/>
                </a:moveTo>
                <a:lnTo>
                  <a:pt x="21828" y="5274"/>
                </a:lnTo>
                <a:lnTo>
                  <a:pt x="31703" y="5274"/>
                </a:lnTo>
                <a:lnTo>
                  <a:pt x="31703" y="6825"/>
                </a:lnTo>
                <a:lnTo>
                  <a:pt x="21828" y="6825"/>
                </a:lnTo>
                <a:close/>
              </a:path>
              <a:path w="37464" h="12700">
                <a:moveTo>
                  <a:pt x="26506" y="11479"/>
                </a:moveTo>
                <a:lnTo>
                  <a:pt x="26506" y="9618"/>
                </a:lnTo>
                <a:lnTo>
                  <a:pt x="29624" y="9618"/>
                </a:lnTo>
                <a:lnTo>
                  <a:pt x="31703" y="8377"/>
                </a:lnTo>
                <a:lnTo>
                  <a:pt x="31703" y="11169"/>
                </a:lnTo>
                <a:lnTo>
                  <a:pt x="31184" y="11479"/>
                </a:lnTo>
                <a:lnTo>
                  <a:pt x="26506" y="11479"/>
                </a:lnTo>
                <a:close/>
              </a:path>
              <a:path w="37464" h="12700">
                <a:moveTo>
                  <a:pt x="7276" y="11169"/>
                </a:moveTo>
                <a:lnTo>
                  <a:pt x="7276" y="7756"/>
                </a:lnTo>
                <a:lnTo>
                  <a:pt x="7796" y="8377"/>
                </a:lnTo>
                <a:lnTo>
                  <a:pt x="9874" y="9618"/>
                </a:lnTo>
                <a:lnTo>
                  <a:pt x="10914" y="9928"/>
                </a:lnTo>
                <a:lnTo>
                  <a:pt x="15592" y="9928"/>
                </a:lnTo>
                <a:lnTo>
                  <a:pt x="16631" y="9307"/>
                </a:lnTo>
                <a:lnTo>
                  <a:pt x="18190" y="6825"/>
                </a:lnTo>
                <a:lnTo>
                  <a:pt x="18190" y="11169"/>
                </a:lnTo>
                <a:lnTo>
                  <a:pt x="16111" y="12100"/>
                </a:lnTo>
                <a:lnTo>
                  <a:pt x="9874" y="12100"/>
                </a:lnTo>
                <a:lnTo>
                  <a:pt x="7276" y="11169"/>
                </a:lnTo>
                <a:close/>
              </a:path>
              <a:path w="37464" h="12700">
                <a:moveTo>
                  <a:pt x="0" y="6825"/>
                </a:moveTo>
                <a:lnTo>
                  <a:pt x="0" y="5274"/>
                </a:lnTo>
                <a:lnTo>
                  <a:pt x="4157" y="5274"/>
                </a:lnTo>
                <a:lnTo>
                  <a:pt x="4677" y="1861"/>
                </a:lnTo>
                <a:lnTo>
                  <a:pt x="8315" y="0"/>
                </a:lnTo>
                <a:lnTo>
                  <a:pt x="14032" y="0"/>
                </a:lnTo>
                <a:lnTo>
                  <a:pt x="14032" y="2171"/>
                </a:lnTo>
                <a:lnTo>
                  <a:pt x="10394" y="2171"/>
                </a:lnTo>
                <a:lnTo>
                  <a:pt x="9355" y="2792"/>
                </a:lnTo>
                <a:lnTo>
                  <a:pt x="8315" y="3102"/>
                </a:lnTo>
                <a:lnTo>
                  <a:pt x="7276" y="4033"/>
                </a:lnTo>
                <a:lnTo>
                  <a:pt x="7276" y="11169"/>
                </a:lnTo>
                <a:lnTo>
                  <a:pt x="5717" y="9618"/>
                </a:lnTo>
                <a:lnTo>
                  <a:pt x="4677" y="8997"/>
                </a:lnTo>
                <a:lnTo>
                  <a:pt x="4677" y="8066"/>
                </a:lnTo>
                <a:lnTo>
                  <a:pt x="4157" y="6825"/>
                </a:lnTo>
                <a:lnTo>
                  <a:pt x="0" y="6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5822204" y="5808864"/>
            <a:ext cx="30480" cy="12065"/>
          </a:xfrm>
          <a:custGeom>
            <a:avLst/>
            <a:gdLst/>
            <a:ahLst/>
            <a:cxnLst/>
            <a:rect l="l" t="t" r="r" b="b"/>
            <a:pathLst>
              <a:path w="30479" h="12064">
                <a:moveTo>
                  <a:pt x="0" y="8997"/>
                </a:moveTo>
                <a:lnTo>
                  <a:pt x="0" y="4033"/>
                </a:lnTo>
                <a:lnTo>
                  <a:pt x="1559" y="2482"/>
                </a:lnTo>
                <a:lnTo>
                  <a:pt x="3638" y="1551"/>
                </a:lnTo>
                <a:lnTo>
                  <a:pt x="6236" y="310"/>
                </a:lnTo>
                <a:lnTo>
                  <a:pt x="9355" y="0"/>
                </a:lnTo>
                <a:lnTo>
                  <a:pt x="19749" y="0"/>
                </a:lnTo>
                <a:lnTo>
                  <a:pt x="23388" y="310"/>
                </a:lnTo>
                <a:lnTo>
                  <a:pt x="25986" y="1551"/>
                </a:lnTo>
                <a:lnTo>
                  <a:pt x="28585" y="2482"/>
                </a:lnTo>
                <a:lnTo>
                  <a:pt x="30144" y="4343"/>
                </a:lnTo>
                <a:lnTo>
                  <a:pt x="30144" y="8687"/>
                </a:lnTo>
                <a:lnTo>
                  <a:pt x="27546" y="10548"/>
                </a:lnTo>
                <a:lnTo>
                  <a:pt x="27026" y="10610"/>
                </a:lnTo>
                <a:lnTo>
                  <a:pt x="27026" y="3723"/>
                </a:lnTo>
                <a:lnTo>
                  <a:pt x="22868" y="2171"/>
                </a:lnTo>
                <a:lnTo>
                  <a:pt x="16111" y="2171"/>
                </a:lnTo>
                <a:lnTo>
                  <a:pt x="16111" y="3723"/>
                </a:lnTo>
                <a:lnTo>
                  <a:pt x="13513" y="2171"/>
                </a:lnTo>
                <a:lnTo>
                  <a:pt x="6236" y="2171"/>
                </a:lnTo>
                <a:lnTo>
                  <a:pt x="3118" y="3723"/>
                </a:lnTo>
                <a:lnTo>
                  <a:pt x="3118" y="10858"/>
                </a:lnTo>
                <a:lnTo>
                  <a:pt x="0" y="8997"/>
                </a:lnTo>
                <a:close/>
              </a:path>
              <a:path w="30479" h="12064">
                <a:moveTo>
                  <a:pt x="22348" y="11168"/>
                </a:moveTo>
                <a:lnTo>
                  <a:pt x="22348" y="8997"/>
                </a:lnTo>
                <a:lnTo>
                  <a:pt x="25467" y="8687"/>
                </a:lnTo>
                <a:lnTo>
                  <a:pt x="27026" y="7446"/>
                </a:lnTo>
                <a:lnTo>
                  <a:pt x="27026" y="10610"/>
                </a:lnTo>
                <a:lnTo>
                  <a:pt x="22348" y="11168"/>
                </a:lnTo>
                <a:close/>
              </a:path>
              <a:path w="30479" h="12064">
                <a:moveTo>
                  <a:pt x="3118" y="10858"/>
                </a:moveTo>
                <a:lnTo>
                  <a:pt x="3118" y="7756"/>
                </a:lnTo>
                <a:lnTo>
                  <a:pt x="6236" y="9307"/>
                </a:lnTo>
                <a:lnTo>
                  <a:pt x="13513" y="9307"/>
                </a:lnTo>
                <a:lnTo>
                  <a:pt x="16111" y="8066"/>
                </a:lnTo>
                <a:lnTo>
                  <a:pt x="16111" y="2171"/>
                </a:lnTo>
                <a:lnTo>
                  <a:pt x="18190" y="3102"/>
                </a:lnTo>
                <a:lnTo>
                  <a:pt x="19230" y="4343"/>
                </a:lnTo>
                <a:lnTo>
                  <a:pt x="19230" y="9307"/>
                </a:lnTo>
                <a:lnTo>
                  <a:pt x="15592" y="11479"/>
                </a:lnTo>
                <a:lnTo>
                  <a:pt x="4157" y="11479"/>
                </a:lnTo>
                <a:lnTo>
                  <a:pt x="3118" y="10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5823243" y="582375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4157" y="2482"/>
                </a:moveTo>
                <a:lnTo>
                  <a:pt x="4157" y="0"/>
                </a:lnTo>
                <a:lnTo>
                  <a:pt x="0" y="0"/>
                </a:lnTo>
                <a:lnTo>
                  <a:pt x="0" y="2482"/>
                </a:lnTo>
                <a:lnTo>
                  <a:pt x="4157" y="2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5822204" y="5829651"/>
            <a:ext cx="30480" cy="12065"/>
          </a:xfrm>
          <a:custGeom>
            <a:avLst/>
            <a:gdLst/>
            <a:ahLst/>
            <a:cxnLst/>
            <a:rect l="l" t="t" r="r" b="b"/>
            <a:pathLst>
              <a:path w="30479" h="12064">
                <a:moveTo>
                  <a:pt x="0" y="9307"/>
                </a:moveTo>
                <a:lnTo>
                  <a:pt x="0" y="1861"/>
                </a:lnTo>
                <a:lnTo>
                  <a:pt x="5197" y="0"/>
                </a:lnTo>
                <a:lnTo>
                  <a:pt x="20789" y="0"/>
                </a:lnTo>
                <a:lnTo>
                  <a:pt x="24427" y="620"/>
                </a:lnTo>
                <a:lnTo>
                  <a:pt x="27026" y="1861"/>
                </a:lnTo>
                <a:lnTo>
                  <a:pt x="29105" y="2482"/>
                </a:lnTo>
                <a:lnTo>
                  <a:pt x="30144" y="4033"/>
                </a:lnTo>
                <a:lnTo>
                  <a:pt x="30144" y="7446"/>
                </a:lnTo>
                <a:lnTo>
                  <a:pt x="29105" y="8687"/>
                </a:lnTo>
                <a:lnTo>
                  <a:pt x="27026" y="9617"/>
                </a:lnTo>
                <a:lnTo>
                  <a:pt x="27026" y="3412"/>
                </a:lnTo>
                <a:lnTo>
                  <a:pt x="22868" y="2171"/>
                </a:lnTo>
                <a:lnTo>
                  <a:pt x="7276" y="2171"/>
                </a:lnTo>
                <a:lnTo>
                  <a:pt x="3118" y="3412"/>
                </a:lnTo>
                <a:lnTo>
                  <a:pt x="3118" y="10610"/>
                </a:lnTo>
                <a:lnTo>
                  <a:pt x="0" y="9307"/>
                </a:lnTo>
                <a:close/>
              </a:path>
              <a:path w="30479" h="12064">
                <a:moveTo>
                  <a:pt x="3118" y="10610"/>
                </a:moveTo>
                <a:lnTo>
                  <a:pt x="3118" y="8066"/>
                </a:lnTo>
                <a:lnTo>
                  <a:pt x="6756" y="9307"/>
                </a:lnTo>
                <a:lnTo>
                  <a:pt x="22868" y="9307"/>
                </a:lnTo>
                <a:lnTo>
                  <a:pt x="27026" y="8066"/>
                </a:lnTo>
                <a:lnTo>
                  <a:pt x="27026" y="9617"/>
                </a:lnTo>
                <a:lnTo>
                  <a:pt x="24427" y="10858"/>
                </a:lnTo>
                <a:lnTo>
                  <a:pt x="20789" y="11479"/>
                </a:lnTo>
                <a:lnTo>
                  <a:pt x="5197" y="11479"/>
                </a:lnTo>
                <a:lnTo>
                  <a:pt x="3118" y="1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5823243" y="5844233"/>
            <a:ext cx="30480" cy="17145"/>
          </a:xfrm>
          <a:custGeom>
            <a:avLst/>
            <a:gdLst/>
            <a:ahLst/>
            <a:cxnLst/>
            <a:rect l="l" t="t" r="r" b="b"/>
            <a:pathLst>
              <a:path w="30479" h="17145">
                <a:moveTo>
                  <a:pt x="0" y="2171"/>
                </a:moveTo>
                <a:lnTo>
                  <a:pt x="0" y="0"/>
                </a:lnTo>
                <a:lnTo>
                  <a:pt x="30144" y="0"/>
                </a:lnTo>
                <a:lnTo>
                  <a:pt x="30144" y="3412"/>
                </a:lnTo>
                <a:lnTo>
                  <a:pt x="24947" y="4467"/>
                </a:lnTo>
                <a:lnTo>
                  <a:pt x="24947" y="2171"/>
                </a:lnTo>
                <a:lnTo>
                  <a:pt x="0" y="2171"/>
                </a:lnTo>
                <a:close/>
              </a:path>
              <a:path w="30479" h="17145">
                <a:moveTo>
                  <a:pt x="4157" y="10496"/>
                </a:moveTo>
                <a:lnTo>
                  <a:pt x="4157" y="8686"/>
                </a:lnTo>
                <a:lnTo>
                  <a:pt x="30144" y="13650"/>
                </a:lnTo>
                <a:lnTo>
                  <a:pt x="30144" y="17063"/>
                </a:lnTo>
                <a:lnTo>
                  <a:pt x="24947" y="17063"/>
                </a:lnTo>
                <a:lnTo>
                  <a:pt x="24947" y="14892"/>
                </a:lnTo>
                <a:lnTo>
                  <a:pt x="4157" y="10496"/>
                </a:lnTo>
                <a:close/>
              </a:path>
              <a:path w="30479" h="17145">
                <a:moveTo>
                  <a:pt x="0" y="9617"/>
                </a:moveTo>
                <a:lnTo>
                  <a:pt x="0" y="7445"/>
                </a:lnTo>
                <a:lnTo>
                  <a:pt x="24947" y="2171"/>
                </a:lnTo>
                <a:lnTo>
                  <a:pt x="24947" y="4467"/>
                </a:lnTo>
                <a:lnTo>
                  <a:pt x="4157" y="8686"/>
                </a:lnTo>
                <a:lnTo>
                  <a:pt x="4157" y="10496"/>
                </a:lnTo>
                <a:lnTo>
                  <a:pt x="0" y="9617"/>
                </a:lnTo>
                <a:close/>
              </a:path>
              <a:path w="30479" h="17145">
                <a:moveTo>
                  <a:pt x="0" y="17063"/>
                </a:moveTo>
                <a:lnTo>
                  <a:pt x="0" y="14892"/>
                </a:lnTo>
                <a:lnTo>
                  <a:pt x="24947" y="14892"/>
                </a:lnTo>
                <a:lnTo>
                  <a:pt x="24947" y="17063"/>
                </a:lnTo>
                <a:lnTo>
                  <a:pt x="0" y="17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5607033" y="4739114"/>
            <a:ext cx="37465" cy="12700"/>
          </a:xfrm>
          <a:custGeom>
            <a:avLst/>
            <a:gdLst/>
            <a:ahLst/>
            <a:cxnLst/>
            <a:rect l="l" t="t" r="r" b="b"/>
            <a:pathLst>
              <a:path w="37464" h="12700">
                <a:moveTo>
                  <a:pt x="6756" y="6825"/>
                </a:moveTo>
                <a:lnTo>
                  <a:pt x="6756" y="5274"/>
                </a:lnTo>
                <a:lnTo>
                  <a:pt x="18190" y="5274"/>
                </a:lnTo>
                <a:lnTo>
                  <a:pt x="19230" y="3723"/>
                </a:lnTo>
                <a:lnTo>
                  <a:pt x="19230" y="2792"/>
                </a:lnTo>
                <a:lnTo>
                  <a:pt x="21828" y="1241"/>
                </a:lnTo>
                <a:lnTo>
                  <a:pt x="23388" y="620"/>
                </a:lnTo>
                <a:lnTo>
                  <a:pt x="30664" y="620"/>
                </a:lnTo>
                <a:lnTo>
                  <a:pt x="33782" y="2171"/>
                </a:lnTo>
                <a:lnTo>
                  <a:pt x="34302" y="5274"/>
                </a:lnTo>
                <a:lnTo>
                  <a:pt x="36901" y="5274"/>
                </a:lnTo>
                <a:lnTo>
                  <a:pt x="36901" y="6825"/>
                </a:lnTo>
                <a:lnTo>
                  <a:pt x="34302" y="6825"/>
                </a:lnTo>
                <a:lnTo>
                  <a:pt x="34302" y="9928"/>
                </a:lnTo>
                <a:lnTo>
                  <a:pt x="31703" y="11220"/>
                </a:lnTo>
                <a:lnTo>
                  <a:pt x="31703" y="5274"/>
                </a:lnTo>
                <a:lnTo>
                  <a:pt x="31184" y="3412"/>
                </a:lnTo>
                <a:lnTo>
                  <a:pt x="29105" y="2482"/>
                </a:lnTo>
                <a:lnTo>
                  <a:pt x="23907" y="2482"/>
                </a:lnTo>
                <a:lnTo>
                  <a:pt x="22348" y="3412"/>
                </a:lnTo>
                <a:lnTo>
                  <a:pt x="21828" y="5274"/>
                </a:lnTo>
                <a:lnTo>
                  <a:pt x="21828" y="6825"/>
                </a:lnTo>
                <a:lnTo>
                  <a:pt x="21309" y="6825"/>
                </a:lnTo>
                <a:lnTo>
                  <a:pt x="20269" y="8997"/>
                </a:lnTo>
                <a:lnTo>
                  <a:pt x="19749" y="9307"/>
                </a:lnTo>
                <a:lnTo>
                  <a:pt x="19230" y="9928"/>
                </a:lnTo>
                <a:lnTo>
                  <a:pt x="18190" y="11479"/>
                </a:lnTo>
                <a:lnTo>
                  <a:pt x="17671" y="11634"/>
                </a:lnTo>
                <a:lnTo>
                  <a:pt x="17671" y="6825"/>
                </a:lnTo>
                <a:lnTo>
                  <a:pt x="6756" y="6825"/>
                </a:lnTo>
                <a:close/>
              </a:path>
              <a:path w="37464" h="12700">
                <a:moveTo>
                  <a:pt x="21828" y="6825"/>
                </a:moveTo>
                <a:lnTo>
                  <a:pt x="21828" y="5274"/>
                </a:lnTo>
                <a:lnTo>
                  <a:pt x="31703" y="5274"/>
                </a:lnTo>
                <a:lnTo>
                  <a:pt x="31703" y="6825"/>
                </a:lnTo>
                <a:lnTo>
                  <a:pt x="21828" y="6825"/>
                </a:lnTo>
                <a:close/>
              </a:path>
              <a:path w="37464" h="12700">
                <a:moveTo>
                  <a:pt x="26506" y="11479"/>
                </a:moveTo>
                <a:lnTo>
                  <a:pt x="26506" y="9617"/>
                </a:lnTo>
                <a:lnTo>
                  <a:pt x="29105" y="9617"/>
                </a:lnTo>
                <a:lnTo>
                  <a:pt x="31184" y="8376"/>
                </a:lnTo>
                <a:lnTo>
                  <a:pt x="31703" y="6825"/>
                </a:lnTo>
                <a:lnTo>
                  <a:pt x="31703" y="11220"/>
                </a:lnTo>
                <a:lnTo>
                  <a:pt x="31184" y="11479"/>
                </a:lnTo>
                <a:lnTo>
                  <a:pt x="26506" y="11479"/>
                </a:lnTo>
                <a:close/>
              </a:path>
              <a:path w="37464" h="12700">
                <a:moveTo>
                  <a:pt x="6756" y="11169"/>
                </a:moveTo>
                <a:lnTo>
                  <a:pt x="6756" y="6825"/>
                </a:lnTo>
                <a:lnTo>
                  <a:pt x="7276" y="7756"/>
                </a:lnTo>
                <a:lnTo>
                  <a:pt x="7276" y="8376"/>
                </a:lnTo>
                <a:lnTo>
                  <a:pt x="9355" y="9617"/>
                </a:lnTo>
                <a:lnTo>
                  <a:pt x="10914" y="10238"/>
                </a:lnTo>
                <a:lnTo>
                  <a:pt x="15072" y="10238"/>
                </a:lnTo>
                <a:lnTo>
                  <a:pt x="16631" y="9307"/>
                </a:lnTo>
                <a:lnTo>
                  <a:pt x="17671" y="6825"/>
                </a:lnTo>
                <a:lnTo>
                  <a:pt x="17671" y="11634"/>
                </a:lnTo>
                <a:lnTo>
                  <a:pt x="16111" y="12099"/>
                </a:lnTo>
                <a:lnTo>
                  <a:pt x="9874" y="12099"/>
                </a:lnTo>
                <a:lnTo>
                  <a:pt x="6756" y="11169"/>
                </a:lnTo>
                <a:close/>
              </a:path>
              <a:path w="37464" h="12700">
                <a:moveTo>
                  <a:pt x="0" y="6825"/>
                </a:moveTo>
                <a:lnTo>
                  <a:pt x="0" y="5274"/>
                </a:lnTo>
                <a:lnTo>
                  <a:pt x="4157" y="5274"/>
                </a:lnTo>
                <a:lnTo>
                  <a:pt x="4677" y="1861"/>
                </a:lnTo>
                <a:lnTo>
                  <a:pt x="7796" y="0"/>
                </a:lnTo>
                <a:lnTo>
                  <a:pt x="13513" y="310"/>
                </a:lnTo>
                <a:lnTo>
                  <a:pt x="13513" y="2171"/>
                </a:lnTo>
                <a:lnTo>
                  <a:pt x="10914" y="2171"/>
                </a:lnTo>
                <a:lnTo>
                  <a:pt x="10394" y="2482"/>
                </a:lnTo>
                <a:lnTo>
                  <a:pt x="9355" y="2792"/>
                </a:lnTo>
                <a:lnTo>
                  <a:pt x="7796" y="3412"/>
                </a:lnTo>
                <a:lnTo>
                  <a:pt x="6756" y="5274"/>
                </a:lnTo>
                <a:lnTo>
                  <a:pt x="6756" y="11169"/>
                </a:lnTo>
                <a:lnTo>
                  <a:pt x="5717" y="9928"/>
                </a:lnTo>
                <a:lnTo>
                  <a:pt x="4677" y="8997"/>
                </a:lnTo>
                <a:lnTo>
                  <a:pt x="4157" y="8066"/>
                </a:lnTo>
                <a:lnTo>
                  <a:pt x="4157" y="6825"/>
                </a:lnTo>
                <a:lnTo>
                  <a:pt x="0" y="6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5611191" y="4753386"/>
            <a:ext cx="30480" cy="12065"/>
          </a:xfrm>
          <a:custGeom>
            <a:avLst/>
            <a:gdLst/>
            <a:ahLst/>
            <a:cxnLst/>
            <a:rect l="l" t="t" r="r" b="b"/>
            <a:pathLst>
              <a:path w="30479" h="12064">
                <a:moveTo>
                  <a:pt x="0" y="9307"/>
                </a:moveTo>
                <a:lnTo>
                  <a:pt x="0" y="2171"/>
                </a:lnTo>
                <a:lnTo>
                  <a:pt x="5197" y="0"/>
                </a:lnTo>
                <a:lnTo>
                  <a:pt x="20269" y="0"/>
                </a:lnTo>
                <a:lnTo>
                  <a:pt x="24427" y="620"/>
                </a:lnTo>
                <a:lnTo>
                  <a:pt x="27026" y="1861"/>
                </a:lnTo>
                <a:lnTo>
                  <a:pt x="28585" y="2792"/>
                </a:lnTo>
                <a:lnTo>
                  <a:pt x="30144" y="4033"/>
                </a:lnTo>
                <a:lnTo>
                  <a:pt x="30144" y="7446"/>
                </a:lnTo>
                <a:lnTo>
                  <a:pt x="28585" y="8997"/>
                </a:lnTo>
                <a:lnTo>
                  <a:pt x="27026" y="9928"/>
                </a:lnTo>
                <a:lnTo>
                  <a:pt x="27026" y="3412"/>
                </a:lnTo>
                <a:lnTo>
                  <a:pt x="22868" y="2171"/>
                </a:lnTo>
                <a:lnTo>
                  <a:pt x="6756" y="2171"/>
                </a:lnTo>
                <a:lnTo>
                  <a:pt x="3118" y="3412"/>
                </a:lnTo>
                <a:lnTo>
                  <a:pt x="3118" y="10610"/>
                </a:lnTo>
                <a:lnTo>
                  <a:pt x="0" y="9307"/>
                </a:lnTo>
                <a:close/>
              </a:path>
              <a:path w="30479" h="12064">
                <a:moveTo>
                  <a:pt x="3118" y="10610"/>
                </a:moveTo>
                <a:lnTo>
                  <a:pt x="3118" y="8066"/>
                </a:lnTo>
                <a:lnTo>
                  <a:pt x="6756" y="9307"/>
                </a:lnTo>
                <a:lnTo>
                  <a:pt x="22868" y="9307"/>
                </a:lnTo>
                <a:lnTo>
                  <a:pt x="27026" y="8066"/>
                </a:lnTo>
                <a:lnTo>
                  <a:pt x="27026" y="9928"/>
                </a:lnTo>
                <a:lnTo>
                  <a:pt x="23907" y="10858"/>
                </a:lnTo>
                <a:lnTo>
                  <a:pt x="20269" y="11479"/>
                </a:lnTo>
                <a:lnTo>
                  <a:pt x="5197" y="11479"/>
                </a:lnTo>
                <a:lnTo>
                  <a:pt x="3118" y="1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612231" y="4768588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4157" y="2482"/>
                </a:moveTo>
                <a:lnTo>
                  <a:pt x="4157" y="0"/>
                </a:lnTo>
                <a:lnTo>
                  <a:pt x="0" y="0"/>
                </a:lnTo>
                <a:lnTo>
                  <a:pt x="0" y="2482"/>
                </a:lnTo>
                <a:lnTo>
                  <a:pt x="4157" y="2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5612231" y="4775724"/>
            <a:ext cx="29209" cy="6350"/>
          </a:xfrm>
          <a:custGeom>
            <a:avLst/>
            <a:gdLst/>
            <a:ahLst/>
            <a:cxnLst/>
            <a:rect l="l" t="t" r="r" b="b"/>
            <a:pathLst>
              <a:path w="29210" h="6350">
                <a:moveTo>
                  <a:pt x="0" y="6205"/>
                </a:moveTo>
                <a:lnTo>
                  <a:pt x="0" y="4033"/>
                </a:lnTo>
                <a:lnTo>
                  <a:pt x="20789" y="4033"/>
                </a:lnTo>
                <a:lnTo>
                  <a:pt x="20789" y="0"/>
                </a:lnTo>
                <a:lnTo>
                  <a:pt x="23388" y="0"/>
                </a:lnTo>
                <a:lnTo>
                  <a:pt x="23907" y="3412"/>
                </a:lnTo>
                <a:lnTo>
                  <a:pt x="24427" y="3723"/>
                </a:lnTo>
                <a:lnTo>
                  <a:pt x="29105" y="4653"/>
                </a:lnTo>
                <a:lnTo>
                  <a:pt x="29105" y="6205"/>
                </a:lnTo>
                <a:lnTo>
                  <a:pt x="0" y="6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612231" y="4789065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5">
                <a:moveTo>
                  <a:pt x="0" y="2171"/>
                </a:moveTo>
                <a:lnTo>
                  <a:pt x="0" y="0"/>
                </a:lnTo>
                <a:lnTo>
                  <a:pt x="29624" y="0"/>
                </a:lnTo>
                <a:lnTo>
                  <a:pt x="29624" y="3102"/>
                </a:lnTo>
                <a:lnTo>
                  <a:pt x="24947" y="4051"/>
                </a:lnTo>
                <a:lnTo>
                  <a:pt x="24947" y="2171"/>
                </a:lnTo>
                <a:lnTo>
                  <a:pt x="0" y="2171"/>
                </a:lnTo>
                <a:close/>
              </a:path>
              <a:path w="29845" h="17145">
                <a:moveTo>
                  <a:pt x="3638" y="10341"/>
                </a:moveTo>
                <a:lnTo>
                  <a:pt x="3638" y="8376"/>
                </a:lnTo>
                <a:lnTo>
                  <a:pt x="29624" y="13651"/>
                </a:lnTo>
                <a:lnTo>
                  <a:pt x="29624" y="16753"/>
                </a:lnTo>
                <a:lnTo>
                  <a:pt x="24947" y="16753"/>
                </a:lnTo>
                <a:lnTo>
                  <a:pt x="24947" y="14581"/>
                </a:lnTo>
                <a:lnTo>
                  <a:pt x="3638" y="10341"/>
                </a:lnTo>
                <a:close/>
              </a:path>
              <a:path w="29845" h="17145">
                <a:moveTo>
                  <a:pt x="0" y="9617"/>
                </a:moveTo>
                <a:lnTo>
                  <a:pt x="0" y="7135"/>
                </a:lnTo>
                <a:lnTo>
                  <a:pt x="24947" y="2171"/>
                </a:lnTo>
                <a:lnTo>
                  <a:pt x="24947" y="4051"/>
                </a:lnTo>
                <a:lnTo>
                  <a:pt x="3638" y="8376"/>
                </a:lnTo>
                <a:lnTo>
                  <a:pt x="3638" y="10341"/>
                </a:lnTo>
                <a:lnTo>
                  <a:pt x="0" y="9617"/>
                </a:lnTo>
                <a:close/>
              </a:path>
              <a:path w="29845" h="17145">
                <a:moveTo>
                  <a:pt x="0" y="16753"/>
                </a:moveTo>
                <a:lnTo>
                  <a:pt x="0" y="14581"/>
                </a:lnTo>
                <a:lnTo>
                  <a:pt x="24947" y="14581"/>
                </a:lnTo>
                <a:lnTo>
                  <a:pt x="24947" y="16753"/>
                </a:lnTo>
                <a:lnTo>
                  <a:pt x="0" y="16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739046" y="4882761"/>
            <a:ext cx="37465" cy="12065"/>
          </a:xfrm>
          <a:custGeom>
            <a:avLst/>
            <a:gdLst/>
            <a:ahLst/>
            <a:cxnLst/>
            <a:rect l="l" t="t" r="r" b="b"/>
            <a:pathLst>
              <a:path w="37464" h="12064">
                <a:moveTo>
                  <a:pt x="7276" y="6515"/>
                </a:moveTo>
                <a:lnTo>
                  <a:pt x="7276" y="5274"/>
                </a:lnTo>
                <a:lnTo>
                  <a:pt x="18190" y="5274"/>
                </a:lnTo>
                <a:lnTo>
                  <a:pt x="19230" y="3412"/>
                </a:lnTo>
                <a:lnTo>
                  <a:pt x="20269" y="2171"/>
                </a:lnTo>
                <a:lnTo>
                  <a:pt x="21828" y="930"/>
                </a:lnTo>
                <a:lnTo>
                  <a:pt x="23907" y="310"/>
                </a:lnTo>
                <a:lnTo>
                  <a:pt x="31184" y="310"/>
                </a:lnTo>
                <a:lnTo>
                  <a:pt x="33782" y="2171"/>
                </a:lnTo>
                <a:lnTo>
                  <a:pt x="34822" y="5274"/>
                </a:lnTo>
                <a:lnTo>
                  <a:pt x="36901" y="5274"/>
                </a:lnTo>
                <a:lnTo>
                  <a:pt x="36901" y="6515"/>
                </a:lnTo>
                <a:lnTo>
                  <a:pt x="34822" y="6515"/>
                </a:lnTo>
                <a:lnTo>
                  <a:pt x="34302" y="9617"/>
                </a:lnTo>
                <a:lnTo>
                  <a:pt x="31703" y="11169"/>
                </a:lnTo>
                <a:lnTo>
                  <a:pt x="31703" y="5274"/>
                </a:lnTo>
                <a:lnTo>
                  <a:pt x="31184" y="3412"/>
                </a:lnTo>
                <a:lnTo>
                  <a:pt x="29624" y="2482"/>
                </a:lnTo>
                <a:lnTo>
                  <a:pt x="24427" y="2482"/>
                </a:lnTo>
                <a:lnTo>
                  <a:pt x="22868" y="3102"/>
                </a:lnTo>
                <a:lnTo>
                  <a:pt x="21828" y="5274"/>
                </a:lnTo>
                <a:lnTo>
                  <a:pt x="21828" y="6515"/>
                </a:lnTo>
                <a:lnTo>
                  <a:pt x="21309" y="6515"/>
                </a:lnTo>
                <a:lnTo>
                  <a:pt x="20269" y="8997"/>
                </a:lnTo>
                <a:lnTo>
                  <a:pt x="20269" y="9307"/>
                </a:lnTo>
                <a:lnTo>
                  <a:pt x="19749" y="9928"/>
                </a:lnTo>
                <a:lnTo>
                  <a:pt x="18190" y="11169"/>
                </a:lnTo>
                <a:lnTo>
                  <a:pt x="18190" y="6515"/>
                </a:lnTo>
                <a:lnTo>
                  <a:pt x="7276" y="6515"/>
                </a:lnTo>
                <a:close/>
              </a:path>
              <a:path w="37464" h="12064">
                <a:moveTo>
                  <a:pt x="21828" y="6515"/>
                </a:moveTo>
                <a:lnTo>
                  <a:pt x="21828" y="5274"/>
                </a:lnTo>
                <a:lnTo>
                  <a:pt x="31703" y="5274"/>
                </a:lnTo>
                <a:lnTo>
                  <a:pt x="31703" y="6515"/>
                </a:lnTo>
                <a:lnTo>
                  <a:pt x="21828" y="6515"/>
                </a:lnTo>
                <a:close/>
              </a:path>
              <a:path w="37464" h="12064">
                <a:moveTo>
                  <a:pt x="26506" y="11479"/>
                </a:moveTo>
                <a:lnTo>
                  <a:pt x="26506" y="9307"/>
                </a:lnTo>
                <a:lnTo>
                  <a:pt x="29624" y="9307"/>
                </a:lnTo>
                <a:lnTo>
                  <a:pt x="31703" y="8376"/>
                </a:lnTo>
                <a:lnTo>
                  <a:pt x="31703" y="11169"/>
                </a:lnTo>
                <a:lnTo>
                  <a:pt x="31184" y="11479"/>
                </a:lnTo>
                <a:lnTo>
                  <a:pt x="26506" y="11479"/>
                </a:lnTo>
                <a:close/>
              </a:path>
              <a:path w="37464" h="12064">
                <a:moveTo>
                  <a:pt x="7276" y="11169"/>
                </a:moveTo>
                <a:lnTo>
                  <a:pt x="7276" y="7756"/>
                </a:lnTo>
                <a:lnTo>
                  <a:pt x="7796" y="8376"/>
                </a:lnTo>
                <a:lnTo>
                  <a:pt x="9874" y="9617"/>
                </a:lnTo>
                <a:lnTo>
                  <a:pt x="10914" y="9928"/>
                </a:lnTo>
                <a:lnTo>
                  <a:pt x="15592" y="9928"/>
                </a:lnTo>
                <a:lnTo>
                  <a:pt x="16631" y="8997"/>
                </a:lnTo>
                <a:lnTo>
                  <a:pt x="18190" y="6515"/>
                </a:lnTo>
                <a:lnTo>
                  <a:pt x="18190" y="11169"/>
                </a:lnTo>
                <a:lnTo>
                  <a:pt x="16111" y="11789"/>
                </a:lnTo>
                <a:lnTo>
                  <a:pt x="9355" y="11665"/>
                </a:lnTo>
                <a:lnTo>
                  <a:pt x="7276" y="11169"/>
                </a:lnTo>
                <a:close/>
              </a:path>
              <a:path w="37464" h="12064">
                <a:moveTo>
                  <a:pt x="0" y="6515"/>
                </a:moveTo>
                <a:lnTo>
                  <a:pt x="0" y="5274"/>
                </a:lnTo>
                <a:lnTo>
                  <a:pt x="4157" y="5274"/>
                </a:lnTo>
                <a:lnTo>
                  <a:pt x="4677" y="1861"/>
                </a:lnTo>
                <a:lnTo>
                  <a:pt x="8315" y="0"/>
                </a:lnTo>
                <a:lnTo>
                  <a:pt x="14032" y="0"/>
                </a:lnTo>
                <a:lnTo>
                  <a:pt x="14032" y="1861"/>
                </a:lnTo>
                <a:lnTo>
                  <a:pt x="10914" y="2171"/>
                </a:lnTo>
                <a:lnTo>
                  <a:pt x="10394" y="2171"/>
                </a:lnTo>
                <a:lnTo>
                  <a:pt x="9355" y="2482"/>
                </a:lnTo>
                <a:lnTo>
                  <a:pt x="8315" y="3102"/>
                </a:lnTo>
                <a:lnTo>
                  <a:pt x="7276" y="4033"/>
                </a:lnTo>
                <a:lnTo>
                  <a:pt x="7276" y="11169"/>
                </a:lnTo>
                <a:lnTo>
                  <a:pt x="5717" y="9617"/>
                </a:lnTo>
                <a:lnTo>
                  <a:pt x="4677" y="8997"/>
                </a:lnTo>
                <a:lnTo>
                  <a:pt x="4677" y="8066"/>
                </a:lnTo>
                <a:lnTo>
                  <a:pt x="4157" y="6515"/>
                </a:lnTo>
                <a:lnTo>
                  <a:pt x="0" y="6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743204" y="4897033"/>
            <a:ext cx="30480" cy="11430"/>
          </a:xfrm>
          <a:custGeom>
            <a:avLst/>
            <a:gdLst/>
            <a:ahLst/>
            <a:cxnLst/>
            <a:rect l="l" t="t" r="r" b="b"/>
            <a:pathLst>
              <a:path w="30479" h="11429">
                <a:moveTo>
                  <a:pt x="0" y="9307"/>
                </a:moveTo>
                <a:lnTo>
                  <a:pt x="0" y="1861"/>
                </a:lnTo>
                <a:lnTo>
                  <a:pt x="5197" y="0"/>
                </a:lnTo>
                <a:lnTo>
                  <a:pt x="20789" y="0"/>
                </a:lnTo>
                <a:lnTo>
                  <a:pt x="24427" y="620"/>
                </a:lnTo>
                <a:lnTo>
                  <a:pt x="27026" y="1551"/>
                </a:lnTo>
                <a:lnTo>
                  <a:pt x="29105" y="2482"/>
                </a:lnTo>
                <a:lnTo>
                  <a:pt x="30144" y="4033"/>
                </a:lnTo>
                <a:lnTo>
                  <a:pt x="30144" y="7135"/>
                </a:lnTo>
                <a:lnTo>
                  <a:pt x="29105" y="8687"/>
                </a:lnTo>
                <a:lnTo>
                  <a:pt x="27026" y="9617"/>
                </a:lnTo>
                <a:lnTo>
                  <a:pt x="27026" y="3412"/>
                </a:lnTo>
                <a:lnTo>
                  <a:pt x="22868" y="2171"/>
                </a:lnTo>
                <a:lnTo>
                  <a:pt x="7276" y="2171"/>
                </a:lnTo>
                <a:lnTo>
                  <a:pt x="3118" y="3412"/>
                </a:lnTo>
                <a:lnTo>
                  <a:pt x="3118" y="10424"/>
                </a:lnTo>
                <a:lnTo>
                  <a:pt x="0" y="9307"/>
                </a:lnTo>
                <a:close/>
              </a:path>
              <a:path w="30479" h="11429">
                <a:moveTo>
                  <a:pt x="3118" y="10424"/>
                </a:moveTo>
                <a:lnTo>
                  <a:pt x="3118" y="8066"/>
                </a:lnTo>
                <a:lnTo>
                  <a:pt x="6756" y="8997"/>
                </a:lnTo>
                <a:lnTo>
                  <a:pt x="22868" y="8997"/>
                </a:lnTo>
                <a:lnTo>
                  <a:pt x="27026" y="8066"/>
                </a:lnTo>
                <a:lnTo>
                  <a:pt x="27026" y="9617"/>
                </a:lnTo>
                <a:lnTo>
                  <a:pt x="24427" y="10858"/>
                </a:lnTo>
                <a:lnTo>
                  <a:pt x="20789" y="11169"/>
                </a:lnTo>
                <a:lnTo>
                  <a:pt x="5197" y="11169"/>
                </a:lnTo>
                <a:lnTo>
                  <a:pt x="3118" y="10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744243" y="491192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4157" y="2482"/>
                </a:moveTo>
                <a:lnTo>
                  <a:pt x="4157" y="0"/>
                </a:lnTo>
                <a:lnTo>
                  <a:pt x="0" y="0"/>
                </a:lnTo>
                <a:lnTo>
                  <a:pt x="0" y="2482"/>
                </a:lnTo>
                <a:lnTo>
                  <a:pt x="4157" y="2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743204" y="4917509"/>
            <a:ext cx="30480" cy="12065"/>
          </a:xfrm>
          <a:custGeom>
            <a:avLst/>
            <a:gdLst/>
            <a:ahLst/>
            <a:cxnLst/>
            <a:rect l="l" t="t" r="r" b="b"/>
            <a:pathLst>
              <a:path w="30479" h="12064">
                <a:moveTo>
                  <a:pt x="10914" y="7135"/>
                </a:moveTo>
                <a:lnTo>
                  <a:pt x="10914" y="2482"/>
                </a:lnTo>
                <a:lnTo>
                  <a:pt x="15072" y="0"/>
                </a:lnTo>
                <a:lnTo>
                  <a:pt x="25986" y="0"/>
                </a:lnTo>
                <a:lnTo>
                  <a:pt x="30144" y="2482"/>
                </a:lnTo>
                <a:lnTo>
                  <a:pt x="30144" y="7756"/>
                </a:lnTo>
                <a:lnTo>
                  <a:pt x="29105" y="9307"/>
                </a:lnTo>
                <a:lnTo>
                  <a:pt x="27026" y="10052"/>
                </a:lnTo>
                <a:lnTo>
                  <a:pt x="27026" y="3723"/>
                </a:lnTo>
                <a:lnTo>
                  <a:pt x="24427" y="2482"/>
                </a:lnTo>
                <a:lnTo>
                  <a:pt x="16631" y="2482"/>
                </a:lnTo>
                <a:lnTo>
                  <a:pt x="14552" y="3723"/>
                </a:lnTo>
                <a:lnTo>
                  <a:pt x="14552" y="9617"/>
                </a:lnTo>
                <a:lnTo>
                  <a:pt x="11953" y="8376"/>
                </a:lnTo>
                <a:lnTo>
                  <a:pt x="10914" y="7135"/>
                </a:lnTo>
                <a:close/>
              </a:path>
              <a:path w="30479" h="12064">
                <a:moveTo>
                  <a:pt x="3118" y="9741"/>
                </a:moveTo>
                <a:lnTo>
                  <a:pt x="3118" y="8066"/>
                </a:lnTo>
                <a:lnTo>
                  <a:pt x="7276" y="9307"/>
                </a:lnTo>
                <a:lnTo>
                  <a:pt x="14552" y="9617"/>
                </a:lnTo>
                <a:lnTo>
                  <a:pt x="14552" y="7756"/>
                </a:lnTo>
                <a:lnTo>
                  <a:pt x="17151" y="9307"/>
                </a:lnTo>
                <a:lnTo>
                  <a:pt x="24427" y="9307"/>
                </a:lnTo>
                <a:lnTo>
                  <a:pt x="27026" y="7756"/>
                </a:lnTo>
                <a:lnTo>
                  <a:pt x="27026" y="10052"/>
                </a:lnTo>
                <a:lnTo>
                  <a:pt x="23907" y="11169"/>
                </a:lnTo>
                <a:lnTo>
                  <a:pt x="20789" y="11789"/>
                </a:lnTo>
                <a:lnTo>
                  <a:pt x="10914" y="11789"/>
                </a:lnTo>
                <a:lnTo>
                  <a:pt x="7276" y="11169"/>
                </a:lnTo>
                <a:lnTo>
                  <a:pt x="4157" y="10238"/>
                </a:lnTo>
                <a:lnTo>
                  <a:pt x="3118" y="9741"/>
                </a:lnTo>
                <a:close/>
              </a:path>
              <a:path w="30479" h="12064">
                <a:moveTo>
                  <a:pt x="0" y="7446"/>
                </a:moveTo>
                <a:lnTo>
                  <a:pt x="0" y="2792"/>
                </a:lnTo>
                <a:lnTo>
                  <a:pt x="3118" y="930"/>
                </a:lnTo>
                <a:lnTo>
                  <a:pt x="7796" y="620"/>
                </a:lnTo>
                <a:lnTo>
                  <a:pt x="7796" y="2792"/>
                </a:lnTo>
                <a:lnTo>
                  <a:pt x="5197" y="3102"/>
                </a:lnTo>
                <a:lnTo>
                  <a:pt x="3118" y="4033"/>
                </a:lnTo>
                <a:lnTo>
                  <a:pt x="3118" y="9741"/>
                </a:lnTo>
                <a:lnTo>
                  <a:pt x="1559" y="8997"/>
                </a:lnTo>
                <a:lnTo>
                  <a:pt x="0" y="7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5744243" y="4932402"/>
            <a:ext cx="30480" cy="17145"/>
          </a:xfrm>
          <a:custGeom>
            <a:avLst/>
            <a:gdLst/>
            <a:ahLst/>
            <a:cxnLst/>
            <a:rect l="l" t="t" r="r" b="b"/>
            <a:pathLst>
              <a:path w="30479" h="17145">
                <a:moveTo>
                  <a:pt x="0" y="2171"/>
                </a:moveTo>
                <a:lnTo>
                  <a:pt x="0" y="0"/>
                </a:lnTo>
                <a:lnTo>
                  <a:pt x="30144" y="0"/>
                </a:lnTo>
                <a:lnTo>
                  <a:pt x="30144" y="3102"/>
                </a:lnTo>
                <a:lnTo>
                  <a:pt x="24947" y="4157"/>
                </a:lnTo>
                <a:lnTo>
                  <a:pt x="24947" y="2171"/>
                </a:lnTo>
                <a:lnTo>
                  <a:pt x="0" y="2171"/>
                </a:lnTo>
                <a:close/>
              </a:path>
              <a:path w="30479" h="17145">
                <a:moveTo>
                  <a:pt x="4157" y="10445"/>
                </a:moveTo>
                <a:lnTo>
                  <a:pt x="4157" y="8376"/>
                </a:lnTo>
                <a:lnTo>
                  <a:pt x="30144" y="13651"/>
                </a:lnTo>
                <a:lnTo>
                  <a:pt x="30144" y="16753"/>
                </a:lnTo>
                <a:lnTo>
                  <a:pt x="24947" y="16753"/>
                </a:lnTo>
                <a:lnTo>
                  <a:pt x="24947" y="14581"/>
                </a:lnTo>
                <a:lnTo>
                  <a:pt x="4157" y="10445"/>
                </a:lnTo>
                <a:close/>
              </a:path>
              <a:path w="30479" h="17145">
                <a:moveTo>
                  <a:pt x="0" y="9617"/>
                </a:moveTo>
                <a:lnTo>
                  <a:pt x="0" y="7446"/>
                </a:lnTo>
                <a:lnTo>
                  <a:pt x="24947" y="2171"/>
                </a:lnTo>
                <a:lnTo>
                  <a:pt x="24947" y="4157"/>
                </a:lnTo>
                <a:lnTo>
                  <a:pt x="4157" y="8376"/>
                </a:lnTo>
                <a:lnTo>
                  <a:pt x="4157" y="10445"/>
                </a:lnTo>
                <a:lnTo>
                  <a:pt x="0" y="9617"/>
                </a:lnTo>
                <a:close/>
              </a:path>
              <a:path w="30479" h="17145">
                <a:moveTo>
                  <a:pt x="0" y="16753"/>
                </a:moveTo>
                <a:lnTo>
                  <a:pt x="0" y="14581"/>
                </a:lnTo>
                <a:lnTo>
                  <a:pt x="24947" y="14581"/>
                </a:lnTo>
                <a:lnTo>
                  <a:pt x="24947" y="16753"/>
                </a:lnTo>
                <a:lnTo>
                  <a:pt x="0" y="16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871579" y="5097145"/>
            <a:ext cx="36830" cy="12700"/>
          </a:xfrm>
          <a:custGeom>
            <a:avLst/>
            <a:gdLst/>
            <a:ahLst/>
            <a:cxnLst/>
            <a:rect l="l" t="t" r="r" b="b"/>
            <a:pathLst>
              <a:path w="36829" h="12700">
                <a:moveTo>
                  <a:pt x="6756" y="6825"/>
                </a:moveTo>
                <a:lnTo>
                  <a:pt x="6756" y="5274"/>
                </a:lnTo>
                <a:lnTo>
                  <a:pt x="18190" y="5274"/>
                </a:lnTo>
                <a:lnTo>
                  <a:pt x="18710" y="3412"/>
                </a:lnTo>
                <a:lnTo>
                  <a:pt x="19230" y="2792"/>
                </a:lnTo>
                <a:lnTo>
                  <a:pt x="20269" y="2171"/>
                </a:lnTo>
                <a:lnTo>
                  <a:pt x="21309" y="930"/>
                </a:lnTo>
                <a:lnTo>
                  <a:pt x="23388" y="310"/>
                </a:lnTo>
                <a:lnTo>
                  <a:pt x="30664" y="310"/>
                </a:lnTo>
                <a:lnTo>
                  <a:pt x="33782" y="2171"/>
                </a:lnTo>
                <a:lnTo>
                  <a:pt x="34302" y="5274"/>
                </a:lnTo>
                <a:lnTo>
                  <a:pt x="36381" y="5274"/>
                </a:lnTo>
                <a:lnTo>
                  <a:pt x="36381" y="6825"/>
                </a:lnTo>
                <a:lnTo>
                  <a:pt x="34302" y="6825"/>
                </a:lnTo>
                <a:lnTo>
                  <a:pt x="33782" y="9617"/>
                </a:lnTo>
                <a:lnTo>
                  <a:pt x="31703" y="11107"/>
                </a:lnTo>
                <a:lnTo>
                  <a:pt x="31703" y="6825"/>
                </a:lnTo>
                <a:lnTo>
                  <a:pt x="31184" y="6825"/>
                </a:lnTo>
                <a:lnTo>
                  <a:pt x="31184" y="3412"/>
                </a:lnTo>
                <a:lnTo>
                  <a:pt x="29105" y="2482"/>
                </a:lnTo>
                <a:lnTo>
                  <a:pt x="23907" y="2482"/>
                </a:lnTo>
                <a:lnTo>
                  <a:pt x="22348" y="3412"/>
                </a:lnTo>
                <a:lnTo>
                  <a:pt x="21828" y="5274"/>
                </a:lnTo>
                <a:lnTo>
                  <a:pt x="21828" y="6825"/>
                </a:lnTo>
                <a:lnTo>
                  <a:pt x="21309" y="6825"/>
                </a:lnTo>
                <a:lnTo>
                  <a:pt x="20269" y="8997"/>
                </a:lnTo>
                <a:lnTo>
                  <a:pt x="19749" y="9307"/>
                </a:lnTo>
                <a:lnTo>
                  <a:pt x="19230" y="9928"/>
                </a:lnTo>
                <a:lnTo>
                  <a:pt x="17671" y="11169"/>
                </a:lnTo>
                <a:lnTo>
                  <a:pt x="17671" y="6825"/>
                </a:lnTo>
                <a:lnTo>
                  <a:pt x="6756" y="6825"/>
                </a:lnTo>
                <a:close/>
              </a:path>
              <a:path w="36829" h="12700">
                <a:moveTo>
                  <a:pt x="26506" y="11479"/>
                </a:moveTo>
                <a:lnTo>
                  <a:pt x="26506" y="9617"/>
                </a:lnTo>
                <a:lnTo>
                  <a:pt x="29105" y="9617"/>
                </a:lnTo>
                <a:lnTo>
                  <a:pt x="31184" y="8376"/>
                </a:lnTo>
                <a:lnTo>
                  <a:pt x="31703" y="6825"/>
                </a:lnTo>
                <a:lnTo>
                  <a:pt x="31703" y="11107"/>
                </a:lnTo>
                <a:lnTo>
                  <a:pt x="31184" y="11479"/>
                </a:lnTo>
                <a:lnTo>
                  <a:pt x="26506" y="11479"/>
                </a:lnTo>
                <a:close/>
              </a:path>
              <a:path w="36829" h="12700">
                <a:moveTo>
                  <a:pt x="21828" y="6825"/>
                </a:moveTo>
                <a:lnTo>
                  <a:pt x="21828" y="5274"/>
                </a:lnTo>
                <a:lnTo>
                  <a:pt x="31184" y="5274"/>
                </a:lnTo>
                <a:lnTo>
                  <a:pt x="31184" y="6825"/>
                </a:lnTo>
                <a:lnTo>
                  <a:pt x="21828" y="6825"/>
                </a:lnTo>
                <a:close/>
              </a:path>
              <a:path w="36829" h="12700">
                <a:moveTo>
                  <a:pt x="6756" y="11169"/>
                </a:moveTo>
                <a:lnTo>
                  <a:pt x="6756" y="6825"/>
                </a:lnTo>
                <a:lnTo>
                  <a:pt x="7276" y="7756"/>
                </a:lnTo>
                <a:lnTo>
                  <a:pt x="7276" y="8376"/>
                </a:lnTo>
                <a:lnTo>
                  <a:pt x="9355" y="9617"/>
                </a:lnTo>
                <a:lnTo>
                  <a:pt x="10914" y="9928"/>
                </a:lnTo>
                <a:lnTo>
                  <a:pt x="15072" y="9928"/>
                </a:lnTo>
                <a:lnTo>
                  <a:pt x="16631" y="9307"/>
                </a:lnTo>
                <a:lnTo>
                  <a:pt x="17671" y="6825"/>
                </a:lnTo>
                <a:lnTo>
                  <a:pt x="17671" y="11169"/>
                </a:lnTo>
                <a:lnTo>
                  <a:pt x="16111" y="12099"/>
                </a:lnTo>
                <a:lnTo>
                  <a:pt x="9874" y="12099"/>
                </a:lnTo>
                <a:lnTo>
                  <a:pt x="6756" y="11169"/>
                </a:lnTo>
                <a:close/>
              </a:path>
              <a:path w="36829" h="12700">
                <a:moveTo>
                  <a:pt x="4157" y="8066"/>
                </a:moveTo>
                <a:lnTo>
                  <a:pt x="4157" y="1861"/>
                </a:lnTo>
                <a:lnTo>
                  <a:pt x="7796" y="0"/>
                </a:lnTo>
                <a:lnTo>
                  <a:pt x="13513" y="0"/>
                </a:lnTo>
                <a:lnTo>
                  <a:pt x="13513" y="2171"/>
                </a:lnTo>
                <a:lnTo>
                  <a:pt x="9874" y="2171"/>
                </a:lnTo>
                <a:lnTo>
                  <a:pt x="9355" y="2792"/>
                </a:lnTo>
                <a:lnTo>
                  <a:pt x="7796" y="3102"/>
                </a:lnTo>
                <a:lnTo>
                  <a:pt x="7276" y="4033"/>
                </a:lnTo>
                <a:lnTo>
                  <a:pt x="6756" y="5274"/>
                </a:lnTo>
                <a:lnTo>
                  <a:pt x="6756" y="11169"/>
                </a:lnTo>
                <a:lnTo>
                  <a:pt x="5197" y="9617"/>
                </a:lnTo>
                <a:lnTo>
                  <a:pt x="4677" y="8997"/>
                </a:lnTo>
                <a:lnTo>
                  <a:pt x="4157" y="8066"/>
                </a:lnTo>
                <a:close/>
              </a:path>
              <a:path w="36829" h="12700">
                <a:moveTo>
                  <a:pt x="0" y="6825"/>
                </a:moveTo>
                <a:lnTo>
                  <a:pt x="0" y="5274"/>
                </a:lnTo>
                <a:lnTo>
                  <a:pt x="4157" y="5274"/>
                </a:lnTo>
                <a:lnTo>
                  <a:pt x="4157" y="6825"/>
                </a:lnTo>
                <a:lnTo>
                  <a:pt x="0" y="6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876776" y="5111107"/>
            <a:ext cx="29209" cy="12065"/>
          </a:xfrm>
          <a:custGeom>
            <a:avLst/>
            <a:gdLst/>
            <a:ahLst/>
            <a:cxnLst/>
            <a:rect l="l" t="t" r="r" b="b"/>
            <a:pathLst>
              <a:path w="29210" h="12064">
                <a:moveTo>
                  <a:pt x="18710" y="2482"/>
                </a:moveTo>
                <a:lnTo>
                  <a:pt x="18710" y="310"/>
                </a:lnTo>
                <a:lnTo>
                  <a:pt x="20789" y="517"/>
                </a:lnTo>
                <a:lnTo>
                  <a:pt x="23388" y="620"/>
                </a:lnTo>
                <a:lnTo>
                  <a:pt x="24947" y="1241"/>
                </a:lnTo>
                <a:lnTo>
                  <a:pt x="27546" y="2482"/>
                </a:lnTo>
                <a:lnTo>
                  <a:pt x="29105" y="4033"/>
                </a:lnTo>
                <a:lnTo>
                  <a:pt x="29105" y="7756"/>
                </a:lnTo>
                <a:lnTo>
                  <a:pt x="28065" y="8997"/>
                </a:lnTo>
                <a:lnTo>
                  <a:pt x="26506" y="10238"/>
                </a:lnTo>
                <a:lnTo>
                  <a:pt x="25467" y="10858"/>
                </a:lnTo>
                <a:lnTo>
                  <a:pt x="25467" y="4964"/>
                </a:lnTo>
                <a:lnTo>
                  <a:pt x="24427" y="3723"/>
                </a:lnTo>
                <a:lnTo>
                  <a:pt x="22868" y="3102"/>
                </a:lnTo>
                <a:lnTo>
                  <a:pt x="21828" y="2792"/>
                </a:lnTo>
                <a:lnTo>
                  <a:pt x="20789" y="2792"/>
                </a:lnTo>
                <a:lnTo>
                  <a:pt x="18710" y="2482"/>
                </a:lnTo>
                <a:close/>
              </a:path>
              <a:path w="29210" h="12064">
                <a:moveTo>
                  <a:pt x="0" y="11479"/>
                </a:moveTo>
                <a:lnTo>
                  <a:pt x="0" y="0"/>
                </a:lnTo>
                <a:lnTo>
                  <a:pt x="6236" y="310"/>
                </a:lnTo>
                <a:lnTo>
                  <a:pt x="8835" y="1241"/>
                </a:lnTo>
                <a:lnTo>
                  <a:pt x="12473" y="4964"/>
                </a:lnTo>
                <a:lnTo>
                  <a:pt x="14552" y="7135"/>
                </a:lnTo>
                <a:lnTo>
                  <a:pt x="16111" y="8687"/>
                </a:lnTo>
                <a:lnTo>
                  <a:pt x="18190" y="9617"/>
                </a:lnTo>
                <a:lnTo>
                  <a:pt x="23388" y="9617"/>
                </a:lnTo>
                <a:lnTo>
                  <a:pt x="25467" y="8066"/>
                </a:lnTo>
                <a:lnTo>
                  <a:pt x="25467" y="10858"/>
                </a:lnTo>
                <a:lnTo>
                  <a:pt x="24947" y="11169"/>
                </a:lnTo>
                <a:lnTo>
                  <a:pt x="22868" y="11789"/>
                </a:lnTo>
                <a:lnTo>
                  <a:pt x="16631" y="11789"/>
                </a:lnTo>
                <a:lnTo>
                  <a:pt x="13513" y="10548"/>
                </a:lnTo>
                <a:lnTo>
                  <a:pt x="9355" y="5584"/>
                </a:lnTo>
                <a:lnTo>
                  <a:pt x="7276" y="3412"/>
                </a:lnTo>
                <a:lnTo>
                  <a:pt x="5717" y="2792"/>
                </a:lnTo>
                <a:lnTo>
                  <a:pt x="3118" y="2482"/>
                </a:lnTo>
                <a:lnTo>
                  <a:pt x="3118" y="11479"/>
                </a:lnTo>
                <a:lnTo>
                  <a:pt x="0" y="11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876776" y="5126309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4157" y="2482"/>
                </a:moveTo>
                <a:lnTo>
                  <a:pt x="4157" y="0"/>
                </a:lnTo>
                <a:lnTo>
                  <a:pt x="0" y="0"/>
                </a:lnTo>
                <a:lnTo>
                  <a:pt x="0" y="2482"/>
                </a:lnTo>
                <a:lnTo>
                  <a:pt x="4157" y="2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876776" y="5133755"/>
            <a:ext cx="29209" cy="6350"/>
          </a:xfrm>
          <a:custGeom>
            <a:avLst/>
            <a:gdLst/>
            <a:ahLst/>
            <a:cxnLst/>
            <a:rect l="l" t="t" r="r" b="b"/>
            <a:pathLst>
              <a:path w="29210" h="6350">
                <a:moveTo>
                  <a:pt x="0" y="5894"/>
                </a:moveTo>
                <a:lnTo>
                  <a:pt x="0" y="3723"/>
                </a:lnTo>
                <a:lnTo>
                  <a:pt x="20269" y="3723"/>
                </a:lnTo>
                <a:lnTo>
                  <a:pt x="20269" y="0"/>
                </a:lnTo>
                <a:lnTo>
                  <a:pt x="22868" y="0"/>
                </a:lnTo>
                <a:lnTo>
                  <a:pt x="23907" y="3102"/>
                </a:lnTo>
                <a:lnTo>
                  <a:pt x="24427" y="3723"/>
                </a:lnTo>
                <a:lnTo>
                  <a:pt x="29105" y="4653"/>
                </a:lnTo>
                <a:lnTo>
                  <a:pt x="29105" y="5894"/>
                </a:lnTo>
                <a:lnTo>
                  <a:pt x="0" y="5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876776" y="5146786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5">
                <a:moveTo>
                  <a:pt x="0" y="2171"/>
                </a:moveTo>
                <a:lnTo>
                  <a:pt x="0" y="0"/>
                </a:lnTo>
                <a:lnTo>
                  <a:pt x="29624" y="0"/>
                </a:lnTo>
                <a:lnTo>
                  <a:pt x="29624" y="3412"/>
                </a:lnTo>
                <a:lnTo>
                  <a:pt x="24947" y="4362"/>
                </a:lnTo>
                <a:lnTo>
                  <a:pt x="24947" y="2171"/>
                </a:lnTo>
                <a:lnTo>
                  <a:pt x="0" y="2171"/>
                </a:lnTo>
                <a:close/>
              </a:path>
              <a:path w="29845" h="17145">
                <a:moveTo>
                  <a:pt x="3638" y="10386"/>
                </a:moveTo>
                <a:lnTo>
                  <a:pt x="3638" y="8687"/>
                </a:lnTo>
                <a:lnTo>
                  <a:pt x="29624" y="13651"/>
                </a:lnTo>
                <a:lnTo>
                  <a:pt x="29624" y="17063"/>
                </a:lnTo>
                <a:lnTo>
                  <a:pt x="24947" y="17063"/>
                </a:lnTo>
                <a:lnTo>
                  <a:pt x="24947" y="14892"/>
                </a:lnTo>
                <a:lnTo>
                  <a:pt x="3638" y="10386"/>
                </a:lnTo>
                <a:close/>
              </a:path>
              <a:path w="29845" h="17145">
                <a:moveTo>
                  <a:pt x="0" y="9617"/>
                </a:moveTo>
                <a:lnTo>
                  <a:pt x="0" y="7446"/>
                </a:lnTo>
                <a:lnTo>
                  <a:pt x="24947" y="2171"/>
                </a:lnTo>
                <a:lnTo>
                  <a:pt x="24947" y="4362"/>
                </a:lnTo>
                <a:lnTo>
                  <a:pt x="3638" y="8687"/>
                </a:lnTo>
                <a:lnTo>
                  <a:pt x="3638" y="10386"/>
                </a:lnTo>
                <a:lnTo>
                  <a:pt x="0" y="9617"/>
                </a:lnTo>
                <a:close/>
              </a:path>
              <a:path w="29845" h="17145">
                <a:moveTo>
                  <a:pt x="0" y="17063"/>
                </a:moveTo>
                <a:lnTo>
                  <a:pt x="0" y="14892"/>
                </a:lnTo>
                <a:lnTo>
                  <a:pt x="24947" y="14892"/>
                </a:lnTo>
                <a:lnTo>
                  <a:pt x="24947" y="17063"/>
                </a:lnTo>
                <a:lnTo>
                  <a:pt x="0" y="17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5535129" y="5693165"/>
            <a:ext cx="0" cy="259715"/>
          </a:xfrm>
          <a:custGeom>
            <a:avLst/>
            <a:gdLst/>
            <a:ahLst/>
            <a:cxnLst/>
            <a:rect l="l" t="t" r="r" b="b"/>
            <a:pathLst>
              <a:path h="259714">
                <a:moveTo>
                  <a:pt x="0" y="0"/>
                </a:moveTo>
                <a:lnTo>
                  <a:pt x="0" y="259235"/>
                </a:lnTo>
              </a:path>
            </a:pathLst>
          </a:custGeom>
          <a:ln w="1595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5903802" y="4787983"/>
            <a:ext cx="27305" cy="24765"/>
          </a:xfrm>
          <a:custGeom>
            <a:avLst/>
            <a:gdLst/>
            <a:ahLst/>
            <a:cxnLst/>
            <a:rect l="l" t="t" r="r" b="b"/>
            <a:pathLst>
              <a:path w="27304" h="24764">
                <a:moveTo>
                  <a:pt x="0" y="18184"/>
                </a:moveTo>
                <a:lnTo>
                  <a:pt x="27236" y="0"/>
                </a:lnTo>
                <a:lnTo>
                  <a:pt x="27236" y="24179"/>
                </a:lnTo>
                <a:lnTo>
                  <a:pt x="0" y="1818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5900684" y="4786248"/>
            <a:ext cx="30480" cy="27305"/>
          </a:xfrm>
          <a:custGeom>
            <a:avLst/>
            <a:gdLst/>
            <a:ahLst/>
            <a:cxnLst/>
            <a:rect l="l" t="t" r="r" b="b"/>
            <a:pathLst>
              <a:path w="30479" h="27304">
                <a:moveTo>
                  <a:pt x="0" y="20229"/>
                </a:moveTo>
                <a:lnTo>
                  <a:pt x="30355" y="0"/>
                </a:lnTo>
                <a:lnTo>
                  <a:pt x="30355" y="3979"/>
                </a:lnTo>
                <a:lnTo>
                  <a:pt x="7372" y="19391"/>
                </a:lnTo>
                <a:lnTo>
                  <a:pt x="4157" y="18677"/>
                </a:lnTo>
                <a:lnTo>
                  <a:pt x="4157" y="21158"/>
                </a:lnTo>
                <a:lnTo>
                  <a:pt x="0" y="20229"/>
                </a:lnTo>
                <a:close/>
              </a:path>
              <a:path w="30479" h="27304">
                <a:moveTo>
                  <a:pt x="4157" y="21158"/>
                </a:moveTo>
                <a:lnTo>
                  <a:pt x="4157" y="18677"/>
                </a:lnTo>
                <a:lnTo>
                  <a:pt x="5197" y="20849"/>
                </a:lnTo>
                <a:lnTo>
                  <a:pt x="7372" y="19391"/>
                </a:lnTo>
                <a:lnTo>
                  <a:pt x="30355" y="24493"/>
                </a:lnTo>
                <a:lnTo>
                  <a:pt x="30355" y="27010"/>
                </a:lnTo>
                <a:lnTo>
                  <a:pt x="4157" y="21158"/>
                </a:lnTo>
                <a:close/>
              </a:path>
              <a:path w="30479" h="27304">
                <a:moveTo>
                  <a:pt x="4157" y="18677"/>
                </a:moveTo>
                <a:lnTo>
                  <a:pt x="7372" y="19391"/>
                </a:lnTo>
                <a:lnTo>
                  <a:pt x="5197" y="20849"/>
                </a:lnTo>
                <a:lnTo>
                  <a:pt x="4157" y="18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5070666" y="3924340"/>
            <a:ext cx="31184" cy="16381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5062870" y="5803537"/>
            <a:ext cx="40019" cy="35927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5071705" y="6167462"/>
            <a:ext cx="31750" cy="2540"/>
          </a:xfrm>
          <a:custGeom>
            <a:avLst/>
            <a:gdLst/>
            <a:ahLst/>
            <a:cxnLst/>
            <a:rect l="l" t="t" r="r" b="b"/>
            <a:pathLst>
              <a:path w="31750" h="2539">
                <a:moveTo>
                  <a:pt x="0" y="2172"/>
                </a:moveTo>
                <a:lnTo>
                  <a:pt x="0" y="0"/>
                </a:lnTo>
                <a:lnTo>
                  <a:pt x="31184" y="0"/>
                </a:lnTo>
                <a:lnTo>
                  <a:pt x="31184" y="2172"/>
                </a:lnTo>
                <a:lnTo>
                  <a:pt x="0" y="2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45539" y="1710944"/>
            <a:ext cx="5814060" cy="4140200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260"/>
              </a:spcBef>
              <a:buClr>
                <a:srgbClr val="BF1907"/>
              </a:buClr>
              <a:buFont typeface="Calibri"/>
              <a:buChar char="•"/>
              <a:tabLst>
                <a:tab pos="469265" algn="l"/>
                <a:tab pos="469900" algn="l"/>
              </a:tabLst>
            </a:pPr>
            <a:r>
              <a:rPr sz="3600" spc="-5" dirty="0">
                <a:solidFill>
                  <a:srgbClr val="BF1907"/>
                </a:solidFill>
                <a:latin typeface="Calibri"/>
                <a:cs typeface="Calibri"/>
              </a:rPr>
              <a:t>Objectives</a:t>
            </a:r>
            <a:r>
              <a:rPr sz="3600" spc="-5" dirty="0">
                <a:latin typeface="Calibri"/>
                <a:cs typeface="Calibri"/>
              </a:rPr>
              <a:t>: </a:t>
            </a:r>
            <a:r>
              <a:rPr sz="3600" dirty="0">
                <a:latin typeface="Calibri"/>
                <a:cs typeface="Calibri"/>
              </a:rPr>
              <a:t>The </a:t>
            </a:r>
            <a:r>
              <a:rPr sz="3600" spc="-10" dirty="0">
                <a:latin typeface="Calibri"/>
                <a:cs typeface="Calibri"/>
              </a:rPr>
              <a:t>What </a:t>
            </a:r>
            <a:r>
              <a:rPr sz="3600" dirty="0">
                <a:latin typeface="Calibri"/>
                <a:cs typeface="Calibri"/>
              </a:rPr>
              <a:t>&amp;</a:t>
            </a:r>
            <a:r>
              <a:rPr sz="3600" spc="-14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Why</a:t>
            </a:r>
            <a:endParaRPr sz="3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Char char="•"/>
              <a:tabLst>
                <a:tab pos="469265" algn="l"/>
                <a:tab pos="469900" algn="l"/>
              </a:tabLst>
            </a:pPr>
            <a:r>
              <a:rPr sz="3600" spc="-15" dirty="0">
                <a:solidFill>
                  <a:srgbClr val="BF1907"/>
                </a:solidFill>
                <a:latin typeface="Calibri"/>
                <a:cs typeface="Calibri"/>
              </a:rPr>
              <a:t>Owners</a:t>
            </a:r>
            <a:r>
              <a:rPr sz="3600" spc="-15" dirty="0">
                <a:latin typeface="Calibri"/>
                <a:cs typeface="Calibri"/>
              </a:rPr>
              <a:t>: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Who</a:t>
            </a:r>
            <a:endParaRPr sz="3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Char char="•"/>
              <a:tabLst>
                <a:tab pos="469265" algn="l"/>
                <a:tab pos="469900" algn="l"/>
              </a:tabLst>
            </a:pPr>
            <a:r>
              <a:rPr sz="3600" spc="-60" dirty="0">
                <a:solidFill>
                  <a:srgbClr val="BF1907"/>
                </a:solidFill>
                <a:latin typeface="Calibri"/>
                <a:cs typeface="Calibri"/>
              </a:rPr>
              <a:t>Tasks</a:t>
            </a:r>
            <a:r>
              <a:rPr sz="3600" spc="-60" dirty="0">
                <a:latin typeface="Calibri"/>
                <a:cs typeface="Calibri"/>
              </a:rPr>
              <a:t>: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3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How</a:t>
            </a:r>
            <a:endParaRPr sz="3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Char char="•"/>
              <a:tabLst>
                <a:tab pos="469265" algn="l"/>
                <a:tab pos="469900" algn="l"/>
              </a:tabLst>
            </a:pPr>
            <a:r>
              <a:rPr sz="3600" spc="-5" dirty="0">
                <a:solidFill>
                  <a:srgbClr val="BF1907"/>
                </a:solidFill>
                <a:latin typeface="Calibri"/>
                <a:cs typeface="Calibri"/>
              </a:rPr>
              <a:t>Timeline</a:t>
            </a:r>
            <a:r>
              <a:rPr sz="3600" spc="-5" dirty="0">
                <a:latin typeface="Calibri"/>
                <a:cs typeface="Calibri"/>
              </a:rPr>
              <a:t>: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When</a:t>
            </a:r>
            <a:endParaRPr sz="3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160"/>
              </a:spcBef>
              <a:buChar char="•"/>
              <a:tabLst>
                <a:tab pos="469265" algn="l"/>
                <a:tab pos="469900" algn="l"/>
              </a:tabLst>
            </a:pPr>
            <a:r>
              <a:rPr sz="3600" spc="-15" dirty="0">
                <a:solidFill>
                  <a:srgbClr val="BF1907"/>
                </a:solidFill>
                <a:latin typeface="Calibri"/>
                <a:cs typeface="Calibri"/>
              </a:rPr>
              <a:t>Cost</a:t>
            </a:r>
            <a:r>
              <a:rPr sz="3600" spc="-15" dirty="0">
                <a:latin typeface="Calibri"/>
                <a:cs typeface="Calibri"/>
              </a:rPr>
              <a:t>: </a:t>
            </a:r>
            <a:r>
              <a:rPr sz="3600" dirty="0">
                <a:latin typeface="Calibri"/>
                <a:cs typeface="Calibri"/>
              </a:rPr>
              <a:t>The </a:t>
            </a:r>
            <a:r>
              <a:rPr sz="3600" spc="-10" dirty="0">
                <a:latin typeface="Calibri"/>
                <a:cs typeface="Calibri"/>
              </a:rPr>
              <a:t>How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Much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8139" y="983996"/>
            <a:ext cx="31788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C</a:t>
            </a:r>
            <a:r>
              <a:rPr sz="4800" spc="-5" dirty="0"/>
              <a:t>o</a:t>
            </a:r>
            <a:r>
              <a:rPr sz="4800" dirty="0"/>
              <a:t>m</a:t>
            </a:r>
            <a:r>
              <a:rPr sz="4800" spc="-5" dirty="0"/>
              <a:t>pon</a:t>
            </a:r>
            <a:r>
              <a:rPr sz="4800" spc="-10" dirty="0"/>
              <a:t>e</a:t>
            </a:r>
            <a:r>
              <a:rPr sz="4800" spc="-50" dirty="0"/>
              <a:t>n</a:t>
            </a:r>
            <a:r>
              <a:rPr sz="4800" dirty="0"/>
              <a:t>ts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226</Words>
  <Application>Microsoft Macintosh PowerPoint</Application>
  <PresentationFormat>On-screen Show (4:3)</PresentationFormat>
  <Paragraphs>105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Imprint MT Shadow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 Essential Parts</vt:lpstr>
      <vt:lpstr>The One-Page OPPM™</vt:lpstr>
      <vt:lpstr>Components</vt:lpstr>
      <vt:lpstr>Owners</vt:lpstr>
      <vt:lpstr>The 12 Construction Steps</vt:lpstr>
      <vt:lpstr>Step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5 Reporting Steps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 Campbell</dc:creator>
  <cp:lastModifiedBy>Microsoft Office User</cp:lastModifiedBy>
  <cp:revision>2</cp:revision>
  <dcterms:created xsi:type="dcterms:W3CDTF">2020-03-08T10:13:23Z</dcterms:created>
  <dcterms:modified xsi:type="dcterms:W3CDTF">2020-03-08T10:30:12Z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2012-03-13T00:00:00Z</vt:filetime>
  </property>
  <property fmtid="{D5CDD505-2E9C-101B-9397-08002B2CF9AE}" pid="3" name="Creator">
    <vt:lpwstr>Acrobat PDFMaker 10.0 for PowerPoint</vt:lpwstr>
  </property>
  <property fmtid="{D5CDD505-2E9C-101B-9397-08002B2CF9AE}" pid="4" name="LastSaved">
    <vt:filetime>2020-03-08T00:00:00Z</vt:filetime>
  </property>
</Properties>
</file>