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4FA7-1D88-4F27-D9CB-54DB95714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B5BCA-DE93-2D15-3033-57781B4ED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6F3C-919F-4792-49E6-D1C19C01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403E-C9BF-F0FD-C948-47C36235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7ADC-02B6-261A-1E10-9152AADF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5AB5-7D10-D1DE-E1E2-76A57FBA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BE748-091C-EDD6-F2CB-ED87FA2C6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78868-CFBC-89B9-6102-48982B13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03B2E-CD4C-6EDD-70E6-AC7A0094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3115-0583-B37B-921B-5B965C12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2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4DBA9-F81F-9346-E4F2-560E28979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FE9F8-C1DC-6D32-4417-480B3788B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2960A-CA2C-F55C-71E5-097BD013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A12A-6039-098A-8B61-FD59EC24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37CF-68AB-A8BF-A0A9-9EA18D93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2E77-2146-C5FA-2D66-2437CD4F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0A9A-0552-3FC7-88F3-A18379F84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C3C7-6624-D02A-6052-6899331C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3726-80CF-6C8B-3129-1231493D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47246-D28A-E063-556D-86E8ECA4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2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2851-A05D-4387-06CC-F7F6148E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5951-1F59-DD83-D621-D68059FC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9A5F3-3DF7-1884-FBDD-503659B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0B2F-71DB-6FF5-ADB1-EDEBF085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C130-26F9-04DE-E508-A075FFEF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A7A3-B2F6-4CFB-D5BC-3577E0F9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F496-21EF-5890-E204-3417D8154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A6A88-1B18-4B8F-5BE7-57CA5D6E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825C4-863F-CC57-2FA0-70DFFE0D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E785-6F1F-8BE8-D30B-54D582C5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88010-88B5-AF7F-FC47-EE4D9954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9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0587-828C-4DE3-16C1-0F7C045F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58455-CDF3-B651-B6DB-3F29F5E1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0E54-F646-AD71-712B-3E3CBA030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3BDE3-F43E-B505-435A-07FA946AB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099D3-3538-3CB9-72EA-803125CC5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77FE3-6A76-2F0D-3015-265662DA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732E2-F183-FA15-7F4D-A89552B0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6DA4B-A48D-70DB-0BC3-C9347473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D309-83C6-E897-CCBC-AB91E878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BB7EE-9B88-D87E-DB66-7FB13383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39FBA-58EF-82B3-7237-0E574DC0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E349F-A9C8-0C18-9A14-3D63C143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E7051-B8B3-F62F-B767-ED71F381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82717-B081-31AC-2212-0CE4D41F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5934B-C28B-1F42-1A5A-37D7AA27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CDB9-05A5-F7DF-01B8-20A2530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12C3-AF70-45D2-104E-DA8E4E058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592FD-6326-9459-49D6-B82A81D8E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FA8A-7EE8-D556-2CCF-F20B7856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471E5-FEDE-FDEF-5A62-CD4D0DF7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D07-F5F7-E7AA-F9D6-AB514020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346D-A18F-22C1-2A87-F6054CAC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5DDE7-F3A9-3275-C557-E8D5D148E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8630C-FD56-1D18-BE88-91D36CF1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DD84-9506-23A0-23FA-5BD04C69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C3EAB-F79E-3481-FE27-0E1481F8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8CBC8-B049-5D97-7B83-72CD6735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004AA-BCD0-0FBE-954C-72B918DD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7B24-0713-1D2A-C1CC-62796E87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4C63-7DB7-D30E-4BFA-2D68B63EC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0F7B-7225-4BA9-BA47-9E35C872D3C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5E9E-9702-AF6B-D2A1-AAD33A36A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FB31-8855-9A10-5A6B-B6888590E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2447-673D-471A-A54D-7486CF14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6010-CCB1-4F14-A645-2249488CB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CUSTOMIZE 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2B3C3-3DDA-74E2-C52C-F6DA48A8C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3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D40D5-F1E4-7969-2390-070AB2DA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26DA-CC83-E4B7-A38D-B40904BD93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LIST CUSTOMIZE PIZZA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94B6D-25F3-20EE-F5E7-BA7ECAACF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CUSTOMIZE PIZZA</a:t>
            </a:r>
          </a:p>
        </p:txBody>
      </p:sp>
    </p:spTree>
    <p:extLst>
      <p:ext uri="{BB962C8B-B14F-4D97-AF65-F5344CB8AC3E}">
        <p14:creationId xmlns:p14="http://schemas.microsoft.com/office/powerpoint/2010/main" val="293033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D40D5-F1E4-7969-2390-070AB2DA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PIZZA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26DA-CC83-E4B7-A38D-B40904BD93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TOPPING DETAILS</a:t>
            </a:r>
          </a:p>
          <a:p>
            <a:r>
              <a:rPr lang="en-US" dirty="0"/>
              <a:t>IS GRILL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94B6D-25F3-20EE-F5E7-BA7ECAACF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TOPPING DETAIL</a:t>
            </a:r>
          </a:p>
        </p:txBody>
      </p:sp>
    </p:spTree>
    <p:extLst>
      <p:ext uri="{BB962C8B-B14F-4D97-AF65-F5344CB8AC3E}">
        <p14:creationId xmlns:p14="http://schemas.microsoft.com/office/powerpoint/2010/main" val="42849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D40D5-F1E4-7969-2390-070AB2DA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TOPPING DETAIL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26DA-CC83-E4B7-A38D-B40904BD93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TOPPING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PRICE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94B6D-25F3-20EE-F5E7-BA7ECAACF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TOPPING</a:t>
            </a:r>
          </a:p>
        </p:txBody>
      </p:sp>
    </p:spTree>
    <p:extLst>
      <p:ext uri="{BB962C8B-B14F-4D97-AF65-F5344CB8AC3E}">
        <p14:creationId xmlns:p14="http://schemas.microsoft.com/office/powerpoint/2010/main" val="41453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4863-E80D-658B-509A-0347F012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9257-EBAA-70B4-C106-C1F33410B9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PRICE PER UNIT</a:t>
            </a:r>
          </a:p>
          <a:p>
            <a:r>
              <a:rPr lang="en-US" dirty="0"/>
              <a:t>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29E48-9AB4-0D46-D352-8C2E8C183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TOPPING TYPE</a:t>
            </a:r>
          </a:p>
        </p:txBody>
      </p:sp>
    </p:spTree>
    <p:extLst>
      <p:ext uri="{BB962C8B-B14F-4D97-AF65-F5344CB8AC3E}">
        <p14:creationId xmlns:p14="http://schemas.microsoft.com/office/powerpoint/2010/main" val="319342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1837-C4CE-674A-C1A5-DC107D5B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TOPPING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DD26-D727-065B-EB27-44D7251934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C6751-A806-E0D2-31DF-4D9ED515B6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2C2B-1FCD-BC23-2C31-6D02A9B1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6F5E-7320-3D99-57FE-D4924B588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D340-41D8-B3F7-CF2B-6938FCD2C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9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40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CREATE CUSTOMIZE PIZZA</vt:lpstr>
      <vt:lpstr>CUSTOMER</vt:lpstr>
      <vt:lpstr>CUSTOMIZE PIZZA</vt:lpstr>
      <vt:lpstr>TOPPING DETAIL</vt:lpstr>
      <vt:lpstr>TOPPING</vt:lpstr>
      <vt:lpstr>TOPPING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CUSTOMIZE PIZZA</dc:title>
  <dc:creator>QUYNH TRAN</dc:creator>
  <cp:lastModifiedBy>QUYNH TRAN</cp:lastModifiedBy>
  <cp:revision>1</cp:revision>
  <dcterms:created xsi:type="dcterms:W3CDTF">2024-04-22T05:02:51Z</dcterms:created>
  <dcterms:modified xsi:type="dcterms:W3CDTF">2024-04-25T03:20:48Z</dcterms:modified>
</cp:coreProperties>
</file>