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AF63E6-7C8B-4A3C-B362-F63BCC4F27D7}">
  <a:tblStyle styleId="{95AF63E6-7C8B-4A3C-B362-F63BCC4F27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54895ae87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54895ae87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54895ae87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54895ae87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54895ae87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54895ae87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4f34fb15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4f34fb15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54895ae87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54895ae87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4f34fb1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4f34fb1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4f34fb1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d4f34fb1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54895ae87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54895ae8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4f34fb15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4f34fb15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4f34fb15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4f34fb15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4f34fb1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4f34fb1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4f34fb1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4f34fb1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we also talk about evaluation here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54895ae8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54895ae8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a4uu3UJ2wH-TCpV0iwBpQ5QR_ljenPAe/view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Movie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Recommender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51700" y="3529075"/>
            <a:ext cx="3788400" cy="12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Niko Picello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Salma Waqif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Lapo Carrieri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Yasmine Souabi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Hanaa Al Zahabi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304800" y="3964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5444550" y="2977375"/>
            <a:ext cx="12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IDSS- MAI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User Interface (Frontend)</a:t>
            </a:r>
            <a:endParaRPr/>
          </a:p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0" y="1057050"/>
            <a:ext cx="811749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User Interface (Frontend)</a:t>
            </a:r>
            <a:endParaRPr/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0" y="1067950"/>
            <a:ext cx="722771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6981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Demonstration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25" name="Google Shape;225;p24" title="Demo - Made with Clipchamp_167381890398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250" y="524338"/>
            <a:ext cx="7530000" cy="42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Future work and improvements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1297500" y="1152475"/>
            <a:ext cx="30000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Different measure of similarity: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318"/>
              <a:t>-other type of distances (</a:t>
            </a:r>
            <a:r>
              <a:rPr lang="ca" sz="1318"/>
              <a:t>euclidean</a:t>
            </a:r>
            <a:r>
              <a:rPr lang="ca" sz="1318"/>
              <a:t> distance, jaccard distance..)</a:t>
            </a:r>
            <a:endParaRPr sz="1318"/>
          </a:p>
        </p:txBody>
      </p:sp>
      <p:sp>
        <p:nvSpPr>
          <p:cNvPr id="232" name="Google Shape;232;p25"/>
          <p:cNvSpPr txBox="1"/>
          <p:nvPr/>
        </p:nvSpPr>
        <p:spPr>
          <a:xfrm>
            <a:off x="5530450" y="1152475"/>
            <a:ext cx="31494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</a:rPr>
              <a:t>Different models: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300">
                <a:solidFill>
                  <a:schemeClr val="dk2"/>
                </a:solidFill>
              </a:rPr>
              <a:t>-other deep neural network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1297500" y="2223050"/>
            <a:ext cx="3835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>
                <a:solidFill>
                  <a:schemeClr val="dk2"/>
                </a:solidFill>
              </a:rPr>
              <a:t>Filtering extension: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300">
                <a:solidFill>
                  <a:schemeClr val="dk2"/>
                </a:solidFill>
              </a:rPr>
              <a:t>-add filters of our choices during the user selection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1297500" y="3467400"/>
            <a:ext cx="32181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2"/>
                </a:solidFill>
              </a:rPr>
              <a:t>Performance improvements: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</a:rPr>
              <a:t>-</a:t>
            </a:r>
            <a:r>
              <a:rPr lang="ca" sz="1300">
                <a:solidFill>
                  <a:schemeClr val="dk2"/>
                </a:solidFill>
              </a:rPr>
              <a:t>Fine tuning or Domain Adaptation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5530450" y="2196500"/>
            <a:ext cx="35742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Functionality Extension: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</a:rPr>
              <a:t>-</a:t>
            </a:r>
            <a:r>
              <a:rPr lang="ca" sz="1300">
                <a:solidFill>
                  <a:schemeClr val="dk2"/>
                </a:solidFill>
              </a:rPr>
              <a:t>set all the hyperparameters and changing them to obtain better performance.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530450" y="3405075"/>
            <a:ext cx="30000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Dataset quality: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300">
                <a:solidFill>
                  <a:schemeClr val="dk2"/>
                </a:solidFill>
              </a:rPr>
              <a:t>-other richer and bigger datasets that can be exploited better.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7" name="Google Shape;2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275550" y="2017650"/>
            <a:ext cx="2592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</a:t>
            </a:r>
            <a:endParaRPr/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2323775" y="220650"/>
            <a:ext cx="1676100" cy="162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  </a:t>
            </a:r>
            <a:r>
              <a:rPr lang="ca" sz="1300"/>
              <a:t>TeamWork</a:t>
            </a:r>
            <a:endParaRPr sz="1300"/>
          </a:p>
        </p:txBody>
      </p:sp>
      <p:sp>
        <p:nvSpPr>
          <p:cNvPr id="245" name="Google Shape;245;p26"/>
          <p:cNvSpPr/>
          <p:nvPr/>
        </p:nvSpPr>
        <p:spPr>
          <a:xfrm>
            <a:off x="1452575" y="2179075"/>
            <a:ext cx="1676100" cy="162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Project Management</a:t>
            </a:r>
            <a:endParaRPr sz="1300"/>
          </a:p>
        </p:txBody>
      </p:sp>
      <p:sp>
        <p:nvSpPr>
          <p:cNvPr id="246" name="Google Shape;246;p26"/>
          <p:cNvSpPr/>
          <p:nvPr/>
        </p:nvSpPr>
        <p:spPr>
          <a:xfrm>
            <a:off x="3515600" y="3516000"/>
            <a:ext cx="1676100" cy="162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Data Analysis</a:t>
            </a:r>
            <a:endParaRPr sz="1300"/>
          </a:p>
        </p:txBody>
      </p:sp>
      <p:sp>
        <p:nvSpPr>
          <p:cNvPr id="247" name="Google Shape;247;p26"/>
          <p:cNvSpPr/>
          <p:nvPr/>
        </p:nvSpPr>
        <p:spPr>
          <a:xfrm>
            <a:off x="5708000" y="2209450"/>
            <a:ext cx="1676100" cy="162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Front End</a:t>
            </a:r>
            <a:r>
              <a:rPr lang="ca" sz="1300"/>
              <a:t> Development</a:t>
            </a:r>
            <a:endParaRPr sz="1300"/>
          </a:p>
        </p:txBody>
      </p:sp>
      <p:sp>
        <p:nvSpPr>
          <p:cNvPr id="248" name="Google Shape;248;p26"/>
          <p:cNvSpPr/>
          <p:nvPr/>
        </p:nvSpPr>
        <p:spPr>
          <a:xfrm>
            <a:off x="4996875" y="311750"/>
            <a:ext cx="1676100" cy="162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/>
              <a:t>Building an </a:t>
            </a:r>
            <a:r>
              <a:rPr b="1" lang="ca"/>
              <a:t>IDSS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Briefing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1297500" y="2201050"/>
            <a:ext cx="7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Problem: Suggesting movies to the 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297500" y="2748475"/>
            <a:ext cx="74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Dataset: The dataset is a collection of movies containing various fields such as the genre, the title, runtime, the overview, and so on and so forth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1297500" y="3705850"/>
            <a:ext cx="748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GOAL</a:t>
            </a:r>
            <a:r>
              <a:rPr lang="ca">
                <a:solidFill>
                  <a:schemeClr val="lt1"/>
                </a:solidFill>
              </a:rPr>
              <a:t>: We want our program to be able to suggest to the user the movies that best fit the request from the 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1297500" y="1653625"/>
            <a:ext cx="74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</a:rPr>
              <a:t>Domain of application: Entertainment (Films) Industry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5455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Influence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500" y="537475"/>
            <a:ext cx="6542900" cy="44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772750" y="132025"/>
            <a:ext cx="7038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Functional Architecture 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751" y="687025"/>
            <a:ext cx="6088401" cy="40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Dataset - Word2Vec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97500" y="1612550"/>
            <a:ext cx="71751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The dataset having the overviews for the movie contains ~45000 </a:t>
            </a:r>
            <a:r>
              <a:rPr lang="ca" sz="1400"/>
              <a:t>entries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/>
              <a:t>Each movie is defined </a:t>
            </a:r>
            <a:r>
              <a:rPr lang="ca" sz="1400"/>
              <a:t>through</a:t>
            </a:r>
            <a:r>
              <a:rPr lang="ca" sz="1400"/>
              <a:t> 24 fields, here we cite the most important ones, and in particular the ones that we used to retrieve a list of </a:t>
            </a:r>
            <a:r>
              <a:rPr lang="ca" sz="1400"/>
              <a:t>results.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/>
              <a:t>original_title | overview | genres | release_date | runtime | average_vote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/>
              <a:t>The user is responsible for the filtering: one can choose to modify the dataset according to what he/she wants to watch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400"/>
              <a:t>A user-independent filtering is also needed to reduce the size of the dataset and to remove those movies for which the overview is everything but useful [NaN, empty, not found].</a:t>
            </a:r>
            <a:endParaRPr sz="1400"/>
          </a:p>
        </p:txBody>
      </p:sp>
      <p:sp>
        <p:nvSpPr>
          <p:cNvPr id="169" name="Google Shape;16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</a:t>
            </a:r>
            <a:endParaRPr/>
          </a:p>
        </p:txBody>
      </p:sp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Dataset for our second model tf-idf: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1297500" y="158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-the Netflix Prize Data dataset &amp; movie-metadata(movie title, abstract)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/>
              <a:t>-the reviews and ratings of all the users for many movies (userid, rating , movieid,date)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/>
              <a:t>-</a:t>
            </a:r>
            <a:r>
              <a:rPr lang="ca" sz="1400"/>
              <a:t>movie titles dataset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analysis</a:t>
            </a: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25" y="1033250"/>
            <a:ext cx="3934766" cy="174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400" y="1033250"/>
            <a:ext cx="4286726" cy="17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25" y="2906275"/>
            <a:ext cx="4076450" cy="181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7225" y="2906275"/>
            <a:ext cx="4748900" cy="18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181325" y="367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Results for Tf-IDF &amp; Cosine similarity: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181325" y="1281450"/>
            <a:ext cx="7670700" cy="37173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5600"/>
              <a:t>Top 10 of recommended movies for :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5600"/>
              <a:t>‘</a:t>
            </a:r>
            <a:r>
              <a:rPr b="1" lang="ca" sz="5600"/>
              <a:t>Assasins</a:t>
            </a:r>
            <a:r>
              <a:rPr lang="ca" sz="5600"/>
              <a:t>’: ['Der blaue Engel', 'Sharpshooter', 'Kinatay', 'Bad Teacher', 'Killers',  'MONDAY', 'King of the Ants', 'Colombiana', 'The Assassination of Jesse James by the Coward Robert Ford', 'Blast of Silence']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5600"/>
              <a:t>‘Batman Begins</a:t>
            </a:r>
            <a:r>
              <a:rPr lang="ca" sz="5600"/>
              <a:t>’ :['Batman Unmasked: The Psychology of the Dark Knight','Batman: The Dark Knight Returns, Part 1', 'Batman: Bad Blood', 'Batman: Year One', 'Batman: Under the Red Hood', 'Batman Beyond: The Movie', 'Batman Forever', 'Batman: Mask of the Phantasm', 'Batman &amp; Bill', 'Batman']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5600"/>
              <a:t>Tf-IDF scores for some words in summaries: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5600"/>
              <a:t>HIGH SCORES: astrology :</a:t>
            </a:r>
            <a:r>
              <a:rPr lang="ca" sz="5600"/>
              <a:t> </a:t>
            </a:r>
            <a:r>
              <a:rPr lang="ca" sz="5600"/>
              <a:t>10.287532867806089 | barbarism : 10.287532867806089  | barca : 10.287532867806089  | astronomer : 8.783455471029814                                                                                                                                       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5600"/>
              <a:t>LOW SCORES: balance : 6.761172343189927 | bands : 7.845185832436884 | barely : 6.973346863133562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Results for word2vec: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927400"/>
            <a:ext cx="7038900" cy="21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Word2Vec uses a shallow neural network to embed words into vectors.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/>
              <a:t>The model we used specifically uses the WMD distance, which enable to compute the distance between 2 documents using the aforementioned model.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400"/>
              <a:t>In this sense, the input of the user will be a paragraph describing what he/she wants to watch, and the program should suggest him/her movies related to what was </a:t>
            </a:r>
            <a:r>
              <a:rPr lang="ca" sz="1400"/>
              <a:t>written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400"/>
              <a:t>Here the results related to the input “space battle and aliens fighting humans”:</a:t>
            </a:r>
            <a:endParaRPr sz="1400"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1297500" y="303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{95AF63E6-7C8B-4A3C-B362-F63BCC4F27D7}</a:tableStyleId>
              </a:tblPr>
              <a:tblGrid>
                <a:gridCol w="2568400"/>
                <a:gridCol w="1108025"/>
              </a:tblGrid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Survivor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0.774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The Ledge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0.789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Invaders from the Deep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0.816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Gojira: Fainaru uozu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0.817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The Beast with a million eyes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0.831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21"/>
          <p:cNvSpPr txBox="1"/>
          <p:nvPr/>
        </p:nvSpPr>
        <p:spPr>
          <a:xfrm>
            <a:off x="4973925" y="3031900"/>
            <a:ext cx="336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of them are movies related to aliens and battles between humans and aliens indeed.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the second one is a bit misleading since it doesn’t involve any </a:t>
            </a:r>
            <a:r>
              <a:rPr lang="ca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intergalactical war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