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6" r:id="rId4"/>
    <p:sldId id="267" r:id="rId5"/>
    <p:sldId id="268" r:id="rId6"/>
    <p:sldId id="257" r:id="rId7"/>
    <p:sldId id="264" r:id="rId8"/>
    <p:sldId id="259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9" autoAdjust="0"/>
    <p:restoredTop sz="94660"/>
  </p:normalViewPr>
  <p:slideViewPr>
    <p:cSldViewPr>
      <p:cViewPr varScale="1">
        <p:scale>
          <a:sx n="65" d="100"/>
          <a:sy n="65" d="100"/>
        </p:scale>
        <p:origin x="-157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FB5A-DA89-488A-9C0A-F63AA8BCF15A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91F1-CDF2-49EB-9C45-F4F9AC14CD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FB5A-DA89-488A-9C0A-F63AA8BCF15A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91F1-CDF2-49EB-9C45-F4F9AC14CD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FB5A-DA89-488A-9C0A-F63AA8BCF15A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91F1-CDF2-49EB-9C45-F4F9AC14CD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FB5A-DA89-488A-9C0A-F63AA8BCF15A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91F1-CDF2-49EB-9C45-F4F9AC14CD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FB5A-DA89-488A-9C0A-F63AA8BCF15A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91F1-CDF2-49EB-9C45-F4F9AC14CD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FB5A-DA89-488A-9C0A-F63AA8BCF15A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91F1-CDF2-49EB-9C45-F4F9AC14CD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FB5A-DA89-488A-9C0A-F63AA8BCF15A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91F1-CDF2-49EB-9C45-F4F9AC14CD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FB5A-DA89-488A-9C0A-F63AA8BCF15A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91F1-CDF2-49EB-9C45-F4F9AC14CD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FB5A-DA89-488A-9C0A-F63AA8BCF15A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91F1-CDF2-49EB-9C45-F4F9AC14CD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FB5A-DA89-488A-9C0A-F63AA8BCF15A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91F1-CDF2-49EB-9C45-F4F9AC14CD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FB5A-DA89-488A-9C0A-F63AA8BCF15A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91F1-CDF2-49EB-9C45-F4F9AC14CD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1FB5A-DA89-488A-9C0A-F63AA8BCF15A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291F1-CDF2-49EB-9C45-F4F9AC14CD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1371600"/>
            <a:ext cx="2133600" cy="167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 descr="C:\Users\Administrator\Downloads\Screenshot (9).png"/>
          <p:cNvPicPr>
            <a:picLocks noChangeAspect="1" noChangeArrowheads="1"/>
          </p:cNvPicPr>
          <p:nvPr/>
        </p:nvPicPr>
        <p:blipFill>
          <a:blip r:embed="rId2" cstate="print"/>
          <a:srcRect l="2811" t="13750" r="4217" b="10000"/>
          <a:stretch>
            <a:fillRect/>
          </a:stretch>
        </p:blipFill>
        <p:spPr bwMode="auto">
          <a:xfrm>
            <a:off x="0" y="1295400"/>
            <a:ext cx="9144000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C:\Users\Administrator\Downloads\Screenshot (1).png"/>
          <p:cNvPicPr>
            <a:picLocks noChangeAspect="1" noChangeArrowheads="1"/>
          </p:cNvPicPr>
          <p:nvPr/>
        </p:nvPicPr>
        <p:blipFill>
          <a:blip r:embed="rId2" cstate="print"/>
          <a:srcRect l="2811" t="11250" r="9136" b="2500"/>
          <a:stretch>
            <a:fillRect/>
          </a:stretch>
        </p:blipFill>
        <p:spPr bwMode="auto">
          <a:xfrm>
            <a:off x="0" y="1143000"/>
            <a:ext cx="9131973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 descr="C:\Users\Administrator\Downloads\Screenshot (5).png"/>
          <p:cNvPicPr>
            <a:picLocks noChangeAspect="1" noChangeArrowheads="1"/>
          </p:cNvPicPr>
          <p:nvPr/>
        </p:nvPicPr>
        <p:blipFill>
          <a:blip r:embed="rId2" cstate="print"/>
          <a:srcRect l="14758" t="10000" r="2108" b="2500"/>
          <a:stretch>
            <a:fillRect/>
          </a:stretch>
        </p:blipFill>
        <p:spPr bwMode="auto">
          <a:xfrm>
            <a:off x="1448" y="0"/>
            <a:ext cx="9142552" cy="5410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  <p:cxnSp>
        <p:nvCxnSpPr>
          <p:cNvPr id="6" name="直接箭头连接符 5"/>
          <p:cNvCxnSpPr/>
          <p:nvPr/>
        </p:nvCxnSpPr>
        <p:spPr>
          <a:xfrm rot="16200000" flipH="1">
            <a:off x="6096000" y="685800"/>
            <a:ext cx="685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16200000" flipH="1">
            <a:off x="5257800" y="1219200"/>
            <a:ext cx="17526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16200000" flipH="1">
            <a:off x="4457700" y="1181100"/>
            <a:ext cx="266700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单圆角矩形 13"/>
          <p:cNvSpPr/>
          <p:nvPr/>
        </p:nvSpPr>
        <p:spPr>
          <a:xfrm>
            <a:off x="5715000" y="457200"/>
            <a:ext cx="838200" cy="228600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Bit 1</a:t>
            </a:r>
            <a:endParaRPr lang="zh-CN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单圆角矩形 14"/>
          <p:cNvSpPr/>
          <p:nvPr/>
        </p:nvSpPr>
        <p:spPr>
          <a:xfrm>
            <a:off x="5257800" y="685800"/>
            <a:ext cx="838200" cy="228600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Bit 0</a:t>
            </a:r>
            <a:endParaRPr lang="zh-CN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单圆角矩形 16"/>
          <p:cNvSpPr/>
          <p:nvPr/>
        </p:nvSpPr>
        <p:spPr>
          <a:xfrm>
            <a:off x="3886200" y="609600"/>
            <a:ext cx="1295400" cy="228600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Direction </a:t>
            </a:r>
            <a:endParaRPr lang="zh-CN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 descr="C:\Users\Administrator\Downloads\Screenshot (6)(1).png"/>
          <p:cNvPicPr>
            <a:picLocks noChangeAspect="1" noChangeArrowheads="1"/>
          </p:cNvPicPr>
          <p:nvPr/>
        </p:nvPicPr>
        <p:blipFill>
          <a:blip r:embed="rId2" cstate="print"/>
          <a:srcRect l="4217" t="13750" r="11245" b="6250"/>
          <a:stretch>
            <a:fillRect/>
          </a:stretch>
        </p:blipFill>
        <p:spPr bwMode="auto">
          <a:xfrm>
            <a:off x="0" y="609600"/>
            <a:ext cx="9144000" cy="48650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 descr="C:\Users\Administrator\Downloads\Screenshot (8).png"/>
          <p:cNvPicPr>
            <a:picLocks noChangeAspect="1" noChangeArrowheads="1"/>
          </p:cNvPicPr>
          <p:nvPr/>
        </p:nvPicPr>
        <p:blipFill>
          <a:blip r:embed="rId2" cstate="print"/>
          <a:srcRect l="18975" t="10000" r="16164" b="5000"/>
          <a:stretch>
            <a:fillRect/>
          </a:stretch>
        </p:blipFill>
        <p:spPr bwMode="auto">
          <a:xfrm>
            <a:off x="0" y="0"/>
            <a:ext cx="8997200" cy="662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C:\Users\Administrator\Downloads\Screenshot (3).png"/>
          <p:cNvPicPr>
            <a:picLocks noChangeAspect="1" noChangeArrowheads="1"/>
          </p:cNvPicPr>
          <p:nvPr/>
        </p:nvPicPr>
        <p:blipFill>
          <a:blip r:embed="rId2" cstate="print"/>
          <a:srcRect l="7731" t="20000" r="15461" b="2500"/>
          <a:stretch>
            <a:fillRect/>
          </a:stretch>
        </p:blipFill>
        <p:spPr bwMode="auto">
          <a:xfrm>
            <a:off x="1" y="742012"/>
            <a:ext cx="9143999" cy="5576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6" name="直接箭头连接符 5"/>
          <p:cNvCxnSpPr/>
          <p:nvPr/>
        </p:nvCxnSpPr>
        <p:spPr>
          <a:xfrm rot="5400000">
            <a:off x="2667000" y="54864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895600" y="4876800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Present floor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 descr="C:\Users\Administrator\Downloads\Screenshot (2).png"/>
          <p:cNvPicPr>
            <a:picLocks noChangeAspect="1" noChangeArrowheads="1"/>
          </p:cNvPicPr>
          <p:nvPr/>
        </p:nvPicPr>
        <p:blipFill>
          <a:blip r:embed="rId2" cstate="print"/>
          <a:srcRect l="26706" t="7500" r="1406" b="13750"/>
          <a:stretch>
            <a:fillRect/>
          </a:stretch>
        </p:blipFill>
        <p:spPr bwMode="auto">
          <a:xfrm>
            <a:off x="0" y="76200"/>
            <a:ext cx="9130773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C:\Users\Administrator\Downloads\Screenshot (4).png"/>
          <p:cNvPicPr>
            <a:picLocks noChangeAspect="1" noChangeArrowheads="1"/>
          </p:cNvPicPr>
          <p:nvPr/>
        </p:nvPicPr>
        <p:blipFill>
          <a:blip r:embed="rId2" cstate="print"/>
          <a:srcRect l="26003" t="10000" r="2811" b="6250"/>
          <a:stretch>
            <a:fillRect/>
          </a:stretch>
        </p:blipFill>
        <p:spPr bwMode="auto">
          <a:xfrm>
            <a:off x="0" y="381000"/>
            <a:ext cx="8915400" cy="61264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7</Words>
  <Application>Microsoft Office PowerPoint</Application>
  <PresentationFormat>全屏显示(4:3)</PresentationFormat>
  <Paragraphs>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13</cp:revision>
  <dcterms:created xsi:type="dcterms:W3CDTF">2019-10-23T23:32:23Z</dcterms:created>
  <dcterms:modified xsi:type="dcterms:W3CDTF">2019-10-24T01:35:36Z</dcterms:modified>
</cp:coreProperties>
</file>